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 id="2147483680" r:id="rId3"/>
  </p:sldMasterIdLst>
  <p:notesMasterIdLst>
    <p:notesMasterId r:id="rId55"/>
  </p:notesMasterIdLst>
  <p:sldIdLst>
    <p:sldId id="256" r:id="rId4"/>
    <p:sldId id="301" r:id="rId5"/>
    <p:sldId id="258" r:id="rId6"/>
    <p:sldId id="302" r:id="rId7"/>
    <p:sldId id="304" r:id="rId8"/>
    <p:sldId id="305" r:id="rId9"/>
    <p:sldId id="338" r:id="rId10"/>
    <p:sldId id="339" r:id="rId11"/>
    <p:sldId id="341" r:id="rId12"/>
    <p:sldId id="342" r:id="rId13"/>
    <p:sldId id="343" r:id="rId14"/>
    <p:sldId id="344" r:id="rId15"/>
    <p:sldId id="345" r:id="rId16"/>
    <p:sldId id="346" r:id="rId17"/>
    <p:sldId id="347" r:id="rId18"/>
    <p:sldId id="348" r:id="rId19"/>
    <p:sldId id="349" r:id="rId20"/>
    <p:sldId id="350" r:id="rId21"/>
    <p:sldId id="351" r:id="rId22"/>
    <p:sldId id="355" r:id="rId23"/>
    <p:sldId id="356"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Lst>
  <p:sldSz cx="9144000" cy="5143500" type="screen16x9"/>
  <p:notesSz cx="6858000" cy="9144000"/>
  <p:embeddedFontLst>
    <p:embeddedFont>
      <p:font typeface="Fira Sans Extra Condensed Medium"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Patrick Hand" panose="020B0604020202020204" charset="0"/>
      <p:regular r:id="rId64"/>
    </p:embeddedFont>
    <p:embeddedFont>
      <p:font typeface="Proxima Nova Semibold" panose="020B0604020202020204" charset="0"/>
      <p:regular r:id="rId65"/>
      <p:bold r:id="rId66"/>
      <p:boldItalic r:id="rId67"/>
    </p:embeddedFont>
    <p:embeddedFont>
      <p:font typeface="Lato" panose="020B0604020202020204" charset="0"/>
      <p:regular r:id="rId68"/>
      <p:bold r:id="rId69"/>
      <p:italic r:id="rId70"/>
      <p:boldItalic r:id="rId71"/>
    </p:embeddedFont>
    <p:embeddedFont>
      <p:font typeface="Londrina Solid" panose="020B0604020202020204" charset="0"/>
      <p:regular r:id="rId72"/>
    </p:embeddedFont>
    <p:embeddedFont>
      <p:font typeface="Proxima Nova"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1547A4-AF23-4F6D-A4F9-C76BF43A73B0}">
  <a:tblStyle styleId="{3C1547A4-AF23-4F6D-A4F9-C76BF43A73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Grid="0">
      <p:cViewPr varScale="1">
        <p:scale>
          <a:sx n="87" d="100"/>
          <a:sy n="87" d="100"/>
        </p:scale>
        <p:origin x="10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6.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7.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notesMaster" Target="notesMasters/notesMaster1.xml"/><Relationship Id="rId76" Type="http://schemas.openxmlformats.org/officeDocument/2006/relationships/font" Target="fonts/font21.fntdata"/><Relationship Id="rId7" Type="http://schemas.openxmlformats.org/officeDocument/2006/relationships/slide" Target="slides/slide4.xml"/><Relationship Id="rId71"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89661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79702f307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79702f307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2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
        <p:cNvGrpSpPr/>
        <p:nvPr/>
      </p:nvGrpSpPr>
      <p:grpSpPr>
        <a:xfrm>
          <a:off x="0" y="0"/>
          <a:ext cx="0" cy="0"/>
          <a:chOff x="0" y="0"/>
          <a:chExt cx="0" cy="0"/>
        </a:xfrm>
      </p:grpSpPr>
      <p:sp>
        <p:nvSpPr>
          <p:cNvPr id="2428" name="Google Shape;2428;g79702f307c_0_1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9" name="Google Shape;2429;g79702f307c_0_1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10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a0f90604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a0f90604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71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79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9"/>
        <p:cNvGrpSpPr/>
        <p:nvPr/>
      </p:nvGrpSpPr>
      <p:grpSpPr>
        <a:xfrm>
          <a:off x="0" y="0"/>
          <a:ext cx="0" cy="0"/>
          <a:chOff x="0" y="0"/>
          <a:chExt cx="0" cy="0"/>
        </a:xfrm>
      </p:grpSpPr>
      <p:sp>
        <p:nvSpPr>
          <p:cNvPr id="3480" name="Google Shape;3480;g711a93bed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1" name="Google Shape;3481;g711a93bed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8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67194" y="-1368430"/>
            <a:ext cx="10216074" cy="7836588"/>
            <a:chOff x="-467194" y="-1368430"/>
            <a:chExt cx="10216074" cy="7836588"/>
          </a:xfrm>
        </p:grpSpPr>
        <p:grpSp>
          <p:nvGrpSpPr>
            <p:cNvPr id="10" name="Google Shape;10;p2"/>
            <p:cNvGrpSpPr/>
            <p:nvPr/>
          </p:nvGrpSpPr>
          <p:grpSpPr>
            <a:xfrm>
              <a:off x="3067460" y="-1368430"/>
              <a:ext cx="6599120" cy="7836588"/>
              <a:chOff x="3067460" y="-1368430"/>
              <a:chExt cx="6599120" cy="7836588"/>
            </a:xfrm>
          </p:grpSpPr>
          <p:sp>
            <p:nvSpPr>
              <p:cNvPr id="11" name="Google Shape;11;p2"/>
              <p:cNvSpPr/>
              <p:nvPr/>
            </p:nvSpPr>
            <p:spPr>
              <a:xfrm rot="-4201046">
                <a:off x="3033641" y="251034"/>
                <a:ext cx="6666758" cy="4597660"/>
              </a:xfrm>
              <a:custGeom>
                <a:avLst/>
                <a:gdLst/>
                <a:ahLst/>
                <a:cxnLst/>
                <a:rect l="l" t="t" r="r" b="b"/>
                <a:pathLst>
                  <a:path w="72951" h="33840" extrusionOk="0">
                    <a:moveTo>
                      <a:pt x="57309" y="0"/>
                    </a:moveTo>
                    <a:cubicBezTo>
                      <a:pt x="37398" y="0"/>
                      <a:pt x="27465" y="15525"/>
                      <a:pt x="9790" y="15525"/>
                    </a:cubicBezTo>
                    <a:cubicBezTo>
                      <a:pt x="6781" y="15525"/>
                      <a:pt x="3547" y="15075"/>
                      <a:pt x="1" y="14022"/>
                    </a:cubicBezTo>
                    <a:lnTo>
                      <a:pt x="1" y="33840"/>
                    </a:lnTo>
                    <a:lnTo>
                      <a:pt x="72950" y="33840"/>
                    </a:lnTo>
                    <a:lnTo>
                      <a:pt x="72950" y="6909"/>
                    </a:lnTo>
                    <a:lnTo>
                      <a:pt x="72920" y="6909"/>
                    </a:lnTo>
                    <a:cubicBezTo>
                      <a:pt x="70123" y="3262"/>
                      <a:pt x="65929" y="465"/>
                      <a:pt x="59637" y="70"/>
                    </a:cubicBezTo>
                    <a:cubicBezTo>
                      <a:pt x="58846" y="23"/>
                      <a:pt x="58070" y="0"/>
                      <a:pt x="5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075725" y="1326575"/>
                <a:ext cx="2067300" cy="381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467194" y="-1343391"/>
              <a:ext cx="10216074" cy="7398225"/>
              <a:chOff x="-467194" y="-1343391"/>
              <a:chExt cx="10216074" cy="7398225"/>
            </a:xfrm>
          </p:grpSpPr>
          <p:grpSp>
            <p:nvGrpSpPr>
              <p:cNvPr id="14" name="Google Shape;14;p2"/>
              <p:cNvGrpSpPr/>
              <p:nvPr/>
            </p:nvGrpSpPr>
            <p:grpSpPr>
              <a:xfrm rot="-7200182">
                <a:off x="6597628" y="-594643"/>
                <a:ext cx="1369094" cy="1907924"/>
                <a:chOff x="3339213" y="-3311900"/>
                <a:chExt cx="1535000" cy="2139125"/>
              </a:xfrm>
            </p:grpSpPr>
            <p:sp>
              <p:nvSpPr>
                <p:cNvPr id="15" name="Google Shape;15;p2"/>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7533375" y="3530675"/>
                <a:ext cx="1491675" cy="1800650"/>
                <a:chOff x="6987463" y="-3144050"/>
                <a:chExt cx="1491675" cy="1800650"/>
              </a:xfrm>
            </p:grpSpPr>
            <p:sp>
              <p:nvSpPr>
                <p:cNvPr id="26" name="Google Shape;26;p2"/>
                <p:cNvSpPr/>
                <p:nvPr/>
              </p:nvSpPr>
              <p:spPr>
                <a:xfrm>
                  <a:off x="6987463" y="-3144050"/>
                  <a:ext cx="1491675" cy="1748050"/>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73638" y="-3063950"/>
                  <a:ext cx="1023600" cy="1720550"/>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8242880" y="2882963"/>
                <a:ext cx="1506000" cy="1626325"/>
                <a:chOff x="1200938" y="-3182800"/>
                <a:chExt cx="1506000" cy="1626325"/>
              </a:xfrm>
            </p:grpSpPr>
            <p:sp>
              <p:nvSpPr>
                <p:cNvPr id="29" name="Google Shape;29;p2"/>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a:off x="7978295" y="894028"/>
                <a:ext cx="1006165" cy="980437"/>
                <a:chOff x="1646075" y="5692400"/>
                <a:chExt cx="829075" cy="807875"/>
              </a:xfrm>
            </p:grpSpPr>
            <p:sp>
              <p:nvSpPr>
                <p:cNvPr id="95" name="Google Shape;95;p2"/>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2"/>
              <p:cNvSpPr/>
              <p:nvPr/>
            </p:nvSpPr>
            <p:spPr>
              <a:xfrm>
                <a:off x="7592438" y="-248950"/>
                <a:ext cx="1603400" cy="1375200"/>
              </a:xfrm>
              <a:custGeom>
                <a:avLst/>
                <a:gdLst/>
                <a:ahLst/>
                <a:cxnLst/>
                <a:rect l="l" t="t" r="r" b="b"/>
                <a:pathLst>
                  <a:path w="64136" h="55008" extrusionOk="0">
                    <a:moveTo>
                      <a:pt x="63868" y="0"/>
                    </a:moveTo>
                    <a:cubicBezTo>
                      <a:pt x="63779" y="0"/>
                      <a:pt x="63703" y="40"/>
                      <a:pt x="63680" y="133"/>
                    </a:cubicBezTo>
                    <a:cubicBezTo>
                      <a:pt x="61400" y="6881"/>
                      <a:pt x="57601" y="13203"/>
                      <a:pt x="52555" y="18674"/>
                    </a:cubicBezTo>
                    <a:lnTo>
                      <a:pt x="52524" y="18705"/>
                    </a:lnTo>
                    <a:cubicBezTo>
                      <a:pt x="52372" y="18857"/>
                      <a:pt x="52160" y="19039"/>
                      <a:pt x="52008" y="19252"/>
                    </a:cubicBezTo>
                    <a:cubicBezTo>
                      <a:pt x="51369" y="19890"/>
                      <a:pt x="50731" y="20559"/>
                      <a:pt x="50093" y="21167"/>
                    </a:cubicBezTo>
                    <a:cubicBezTo>
                      <a:pt x="49029" y="21471"/>
                      <a:pt x="48299" y="21623"/>
                      <a:pt x="47236" y="21683"/>
                    </a:cubicBezTo>
                    <a:cubicBezTo>
                      <a:pt x="46044" y="21723"/>
                      <a:pt x="44830" y="21774"/>
                      <a:pt x="43612" y="21774"/>
                    </a:cubicBezTo>
                    <a:cubicBezTo>
                      <a:pt x="42034" y="21774"/>
                      <a:pt x="40451" y="21688"/>
                      <a:pt x="38907" y="21379"/>
                    </a:cubicBezTo>
                    <a:cubicBezTo>
                      <a:pt x="36324" y="20832"/>
                      <a:pt x="32919" y="19616"/>
                      <a:pt x="29576" y="18431"/>
                    </a:cubicBezTo>
                    <a:cubicBezTo>
                      <a:pt x="25253" y="16898"/>
                      <a:pt x="21348" y="15499"/>
                      <a:pt x="19167" y="15499"/>
                    </a:cubicBezTo>
                    <a:cubicBezTo>
                      <a:pt x="18235" y="15499"/>
                      <a:pt x="17618" y="15754"/>
                      <a:pt x="17417" y="16364"/>
                    </a:cubicBezTo>
                    <a:cubicBezTo>
                      <a:pt x="17113" y="17306"/>
                      <a:pt x="17296" y="18188"/>
                      <a:pt x="18025" y="18978"/>
                    </a:cubicBezTo>
                    <a:cubicBezTo>
                      <a:pt x="20639" y="21896"/>
                      <a:pt x="29150" y="22747"/>
                      <a:pt x="32706" y="22960"/>
                    </a:cubicBezTo>
                    <a:cubicBezTo>
                      <a:pt x="34317" y="23066"/>
                      <a:pt x="35927" y="23118"/>
                      <a:pt x="37493" y="23118"/>
                    </a:cubicBezTo>
                    <a:cubicBezTo>
                      <a:pt x="42194" y="23118"/>
                      <a:pt x="46514" y="22656"/>
                      <a:pt x="49363" y="21835"/>
                    </a:cubicBezTo>
                    <a:lnTo>
                      <a:pt x="49363" y="21835"/>
                    </a:lnTo>
                    <a:cubicBezTo>
                      <a:pt x="48603" y="22534"/>
                      <a:pt x="47813" y="23234"/>
                      <a:pt x="46992" y="23902"/>
                    </a:cubicBezTo>
                    <a:cubicBezTo>
                      <a:pt x="46658" y="24176"/>
                      <a:pt x="46354" y="24449"/>
                      <a:pt x="46020" y="24723"/>
                    </a:cubicBezTo>
                    <a:cubicBezTo>
                      <a:pt x="45989" y="24723"/>
                      <a:pt x="45929" y="24723"/>
                      <a:pt x="45929" y="24753"/>
                    </a:cubicBezTo>
                    <a:cubicBezTo>
                      <a:pt x="45169" y="25331"/>
                      <a:pt x="44622" y="25665"/>
                      <a:pt x="43801" y="26030"/>
                    </a:cubicBezTo>
                    <a:cubicBezTo>
                      <a:pt x="41734" y="26942"/>
                      <a:pt x="39546" y="27914"/>
                      <a:pt x="37235" y="28249"/>
                    </a:cubicBezTo>
                    <a:cubicBezTo>
                      <a:pt x="36480" y="28365"/>
                      <a:pt x="35720" y="28415"/>
                      <a:pt x="34960" y="28415"/>
                    </a:cubicBezTo>
                    <a:cubicBezTo>
                      <a:pt x="32540" y="28415"/>
                      <a:pt x="30111" y="27907"/>
                      <a:pt x="27752" y="27398"/>
                    </a:cubicBezTo>
                    <a:cubicBezTo>
                      <a:pt x="25373" y="26911"/>
                      <a:pt x="22921" y="26400"/>
                      <a:pt x="20484" y="26400"/>
                    </a:cubicBezTo>
                    <a:cubicBezTo>
                      <a:pt x="20181" y="26400"/>
                      <a:pt x="19878" y="26408"/>
                      <a:pt x="19576" y="26425"/>
                    </a:cubicBezTo>
                    <a:cubicBezTo>
                      <a:pt x="18968" y="26455"/>
                      <a:pt x="18329" y="26547"/>
                      <a:pt x="17782" y="26851"/>
                    </a:cubicBezTo>
                    <a:cubicBezTo>
                      <a:pt x="17144" y="27215"/>
                      <a:pt x="16749" y="27854"/>
                      <a:pt x="16749" y="28553"/>
                    </a:cubicBezTo>
                    <a:cubicBezTo>
                      <a:pt x="16810" y="29586"/>
                      <a:pt x="17721" y="30346"/>
                      <a:pt x="19272" y="30680"/>
                    </a:cubicBezTo>
                    <a:cubicBezTo>
                      <a:pt x="21269" y="31132"/>
                      <a:pt x="23459" y="31345"/>
                      <a:pt x="25719" y="31345"/>
                    </a:cubicBezTo>
                    <a:cubicBezTo>
                      <a:pt x="31061" y="31345"/>
                      <a:pt x="36793" y="30156"/>
                      <a:pt x="41278" y="28127"/>
                    </a:cubicBezTo>
                    <a:lnTo>
                      <a:pt x="41278" y="28127"/>
                    </a:lnTo>
                    <a:cubicBezTo>
                      <a:pt x="39515" y="29282"/>
                      <a:pt x="37691" y="30346"/>
                      <a:pt x="35746" y="31349"/>
                    </a:cubicBezTo>
                    <a:cubicBezTo>
                      <a:pt x="35716" y="31349"/>
                      <a:pt x="35716" y="31349"/>
                      <a:pt x="35685" y="31410"/>
                    </a:cubicBezTo>
                    <a:cubicBezTo>
                      <a:pt x="34895" y="31714"/>
                      <a:pt x="33983" y="32170"/>
                      <a:pt x="32980" y="32717"/>
                    </a:cubicBezTo>
                    <a:cubicBezTo>
                      <a:pt x="31126" y="33598"/>
                      <a:pt x="29181" y="34450"/>
                      <a:pt x="27174" y="35209"/>
                    </a:cubicBezTo>
                    <a:lnTo>
                      <a:pt x="27083" y="35209"/>
                    </a:lnTo>
                    <a:cubicBezTo>
                      <a:pt x="27022" y="35209"/>
                      <a:pt x="26992" y="35240"/>
                      <a:pt x="26901" y="35240"/>
                    </a:cubicBezTo>
                    <a:cubicBezTo>
                      <a:pt x="26232" y="35422"/>
                      <a:pt x="25715" y="35513"/>
                      <a:pt x="25047" y="35513"/>
                    </a:cubicBezTo>
                    <a:cubicBezTo>
                      <a:pt x="24575" y="35521"/>
                      <a:pt x="24101" y="35528"/>
                      <a:pt x="23626" y="35528"/>
                    </a:cubicBezTo>
                    <a:cubicBezTo>
                      <a:pt x="22143" y="35528"/>
                      <a:pt x="20647" y="35456"/>
                      <a:pt x="19150" y="35088"/>
                    </a:cubicBezTo>
                    <a:cubicBezTo>
                      <a:pt x="17326" y="34632"/>
                      <a:pt x="14895" y="33598"/>
                      <a:pt x="12493" y="32626"/>
                    </a:cubicBezTo>
                    <a:cubicBezTo>
                      <a:pt x="9324" y="31282"/>
                      <a:pt x="6515" y="30108"/>
                      <a:pt x="4982" y="30108"/>
                    </a:cubicBezTo>
                    <a:cubicBezTo>
                      <a:pt x="4677" y="30108"/>
                      <a:pt x="4422" y="30154"/>
                      <a:pt x="4226" y="30255"/>
                    </a:cubicBezTo>
                    <a:cubicBezTo>
                      <a:pt x="4043" y="30346"/>
                      <a:pt x="3891" y="30528"/>
                      <a:pt x="3800" y="30741"/>
                    </a:cubicBezTo>
                    <a:cubicBezTo>
                      <a:pt x="3587" y="31562"/>
                      <a:pt x="3800" y="32322"/>
                      <a:pt x="4438" y="33021"/>
                    </a:cubicBezTo>
                    <a:cubicBezTo>
                      <a:pt x="6566" y="35270"/>
                      <a:pt x="12554" y="36061"/>
                      <a:pt x="15016" y="36304"/>
                    </a:cubicBezTo>
                    <a:cubicBezTo>
                      <a:pt x="16561" y="36448"/>
                      <a:pt x="18106" y="36517"/>
                      <a:pt x="19573" y="36517"/>
                    </a:cubicBezTo>
                    <a:cubicBezTo>
                      <a:pt x="21194" y="36517"/>
                      <a:pt x="22719" y="36433"/>
                      <a:pt x="24044" y="36273"/>
                    </a:cubicBezTo>
                    <a:lnTo>
                      <a:pt x="24044" y="36273"/>
                    </a:lnTo>
                    <a:cubicBezTo>
                      <a:pt x="23284" y="36516"/>
                      <a:pt x="22494" y="36790"/>
                      <a:pt x="21703" y="37033"/>
                    </a:cubicBezTo>
                    <a:cubicBezTo>
                      <a:pt x="21156" y="37185"/>
                      <a:pt x="20639" y="37368"/>
                      <a:pt x="20062" y="37519"/>
                    </a:cubicBezTo>
                    <a:lnTo>
                      <a:pt x="20001" y="37519"/>
                    </a:lnTo>
                    <a:cubicBezTo>
                      <a:pt x="18724" y="37854"/>
                      <a:pt x="17448" y="38158"/>
                      <a:pt x="16110" y="38340"/>
                    </a:cubicBezTo>
                    <a:lnTo>
                      <a:pt x="15958" y="38340"/>
                    </a:lnTo>
                    <a:cubicBezTo>
                      <a:pt x="15530" y="38359"/>
                      <a:pt x="15114" y="38375"/>
                      <a:pt x="14673" y="38375"/>
                    </a:cubicBezTo>
                    <a:cubicBezTo>
                      <a:pt x="13709" y="38375"/>
                      <a:pt x="12630" y="38298"/>
                      <a:pt x="11065" y="38006"/>
                    </a:cubicBezTo>
                    <a:cubicBezTo>
                      <a:pt x="9515" y="37732"/>
                      <a:pt x="7478" y="36912"/>
                      <a:pt x="5715" y="36212"/>
                    </a:cubicBezTo>
                    <a:cubicBezTo>
                      <a:pt x="3658" y="35410"/>
                      <a:pt x="1994" y="34752"/>
                      <a:pt x="1014" y="34752"/>
                    </a:cubicBezTo>
                    <a:cubicBezTo>
                      <a:pt x="807" y="34752"/>
                      <a:pt x="630" y="34781"/>
                      <a:pt x="487" y="34845"/>
                    </a:cubicBezTo>
                    <a:cubicBezTo>
                      <a:pt x="305" y="34936"/>
                      <a:pt x="244" y="35088"/>
                      <a:pt x="153" y="35270"/>
                    </a:cubicBezTo>
                    <a:cubicBezTo>
                      <a:pt x="1" y="35848"/>
                      <a:pt x="122" y="36425"/>
                      <a:pt x="548" y="36912"/>
                    </a:cubicBezTo>
                    <a:cubicBezTo>
                      <a:pt x="1889" y="38541"/>
                      <a:pt x="6409" y="39247"/>
                      <a:pt x="10676" y="39247"/>
                    </a:cubicBezTo>
                    <a:cubicBezTo>
                      <a:pt x="12696" y="39247"/>
                      <a:pt x="14659" y="39089"/>
                      <a:pt x="16202" y="38796"/>
                    </a:cubicBezTo>
                    <a:cubicBezTo>
                      <a:pt x="16840" y="38735"/>
                      <a:pt x="17478" y="38614"/>
                      <a:pt x="18086" y="38462"/>
                    </a:cubicBezTo>
                    <a:lnTo>
                      <a:pt x="18086" y="38462"/>
                    </a:lnTo>
                    <a:cubicBezTo>
                      <a:pt x="12919" y="41380"/>
                      <a:pt x="4864" y="49039"/>
                      <a:pt x="4560" y="52991"/>
                    </a:cubicBezTo>
                    <a:cubicBezTo>
                      <a:pt x="4499" y="53812"/>
                      <a:pt x="4803" y="54450"/>
                      <a:pt x="5411" y="54875"/>
                    </a:cubicBezTo>
                    <a:cubicBezTo>
                      <a:pt x="5550" y="54968"/>
                      <a:pt x="5708" y="55008"/>
                      <a:pt x="5882" y="55008"/>
                    </a:cubicBezTo>
                    <a:cubicBezTo>
                      <a:pt x="5936" y="55008"/>
                      <a:pt x="5992" y="55004"/>
                      <a:pt x="6049" y="54997"/>
                    </a:cubicBezTo>
                    <a:cubicBezTo>
                      <a:pt x="7265" y="54723"/>
                      <a:pt x="8937" y="51805"/>
                      <a:pt x="10822" y="48371"/>
                    </a:cubicBezTo>
                    <a:cubicBezTo>
                      <a:pt x="12007" y="46243"/>
                      <a:pt x="13253" y="44085"/>
                      <a:pt x="14378" y="42687"/>
                    </a:cubicBezTo>
                    <a:cubicBezTo>
                      <a:pt x="15533" y="41167"/>
                      <a:pt x="17022" y="40012"/>
                      <a:pt x="18512" y="38887"/>
                    </a:cubicBezTo>
                    <a:cubicBezTo>
                      <a:pt x="19028" y="38462"/>
                      <a:pt x="19484" y="38249"/>
                      <a:pt x="20183" y="37945"/>
                    </a:cubicBezTo>
                    <a:cubicBezTo>
                      <a:pt x="20761" y="37793"/>
                      <a:pt x="21308" y="37641"/>
                      <a:pt x="21855" y="37428"/>
                    </a:cubicBezTo>
                    <a:cubicBezTo>
                      <a:pt x="24895" y="36486"/>
                      <a:pt x="27813" y="35422"/>
                      <a:pt x="30579" y="34237"/>
                    </a:cubicBezTo>
                    <a:lnTo>
                      <a:pt x="30579" y="34237"/>
                    </a:lnTo>
                    <a:cubicBezTo>
                      <a:pt x="24348" y="38614"/>
                      <a:pt x="16840" y="46273"/>
                      <a:pt x="16536" y="50559"/>
                    </a:cubicBezTo>
                    <a:cubicBezTo>
                      <a:pt x="16445" y="51562"/>
                      <a:pt x="16810" y="52383"/>
                      <a:pt x="17569" y="52900"/>
                    </a:cubicBezTo>
                    <a:cubicBezTo>
                      <a:pt x="17734" y="53018"/>
                      <a:pt x="17936" y="53062"/>
                      <a:pt x="18146" y="53062"/>
                    </a:cubicBezTo>
                    <a:cubicBezTo>
                      <a:pt x="18206" y="53062"/>
                      <a:pt x="18268" y="53059"/>
                      <a:pt x="18329" y="53052"/>
                    </a:cubicBezTo>
                    <a:cubicBezTo>
                      <a:pt x="19849" y="52717"/>
                      <a:pt x="22007" y="48887"/>
                      <a:pt x="24317" y="44814"/>
                    </a:cubicBezTo>
                    <a:cubicBezTo>
                      <a:pt x="25807" y="42140"/>
                      <a:pt x="27357" y="39404"/>
                      <a:pt x="28725" y="37671"/>
                    </a:cubicBezTo>
                    <a:cubicBezTo>
                      <a:pt x="30214" y="35757"/>
                      <a:pt x="32099" y="34328"/>
                      <a:pt x="33922" y="32930"/>
                    </a:cubicBezTo>
                    <a:cubicBezTo>
                      <a:pt x="34226" y="32687"/>
                      <a:pt x="34500" y="32504"/>
                      <a:pt x="34773" y="32352"/>
                    </a:cubicBezTo>
                    <a:cubicBezTo>
                      <a:pt x="35138" y="32170"/>
                      <a:pt x="35533" y="31957"/>
                      <a:pt x="35898" y="31744"/>
                    </a:cubicBezTo>
                    <a:cubicBezTo>
                      <a:pt x="35959" y="31714"/>
                      <a:pt x="36020" y="31714"/>
                      <a:pt x="36050" y="31653"/>
                    </a:cubicBezTo>
                    <a:cubicBezTo>
                      <a:pt x="36111" y="31653"/>
                      <a:pt x="36111" y="31623"/>
                      <a:pt x="36141" y="31623"/>
                    </a:cubicBezTo>
                    <a:cubicBezTo>
                      <a:pt x="37418" y="30954"/>
                      <a:pt x="38725" y="30225"/>
                      <a:pt x="39941" y="29465"/>
                    </a:cubicBezTo>
                    <a:lnTo>
                      <a:pt x="39941" y="29465"/>
                    </a:lnTo>
                    <a:cubicBezTo>
                      <a:pt x="34956" y="34510"/>
                      <a:pt x="30548" y="42596"/>
                      <a:pt x="29272" y="49739"/>
                    </a:cubicBezTo>
                    <a:cubicBezTo>
                      <a:pt x="28968" y="51410"/>
                      <a:pt x="29302" y="52626"/>
                      <a:pt x="30184" y="53143"/>
                    </a:cubicBezTo>
                    <a:cubicBezTo>
                      <a:pt x="30387" y="53256"/>
                      <a:pt x="30620" y="53310"/>
                      <a:pt x="30862" y="53310"/>
                    </a:cubicBezTo>
                    <a:cubicBezTo>
                      <a:pt x="31271" y="53310"/>
                      <a:pt x="31705" y="53156"/>
                      <a:pt x="32068" y="52869"/>
                    </a:cubicBezTo>
                    <a:cubicBezTo>
                      <a:pt x="32554" y="52444"/>
                      <a:pt x="32858" y="51836"/>
                      <a:pt x="33132" y="51258"/>
                    </a:cubicBezTo>
                    <a:cubicBezTo>
                      <a:pt x="34317" y="48644"/>
                      <a:pt x="34925" y="45696"/>
                      <a:pt x="35442" y="42839"/>
                    </a:cubicBezTo>
                    <a:cubicBezTo>
                      <a:pt x="36111" y="39495"/>
                      <a:pt x="36779" y="36030"/>
                      <a:pt x="38451" y="33143"/>
                    </a:cubicBezTo>
                    <a:cubicBezTo>
                      <a:pt x="39667" y="31045"/>
                      <a:pt x="41339" y="29313"/>
                      <a:pt x="42980" y="27641"/>
                    </a:cubicBezTo>
                    <a:cubicBezTo>
                      <a:pt x="43163" y="27398"/>
                      <a:pt x="43406" y="27246"/>
                      <a:pt x="43588" y="27063"/>
                    </a:cubicBezTo>
                    <a:cubicBezTo>
                      <a:pt x="44044" y="26759"/>
                      <a:pt x="44470" y="26425"/>
                      <a:pt x="44926" y="26121"/>
                    </a:cubicBezTo>
                    <a:lnTo>
                      <a:pt x="44956" y="26091"/>
                    </a:lnTo>
                    <a:lnTo>
                      <a:pt x="44986" y="26030"/>
                    </a:lnTo>
                    <a:cubicBezTo>
                      <a:pt x="45746" y="25483"/>
                      <a:pt x="46506" y="24875"/>
                      <a:pt x="47266" y="24267"/>
                    </a:cubicBezTo>
                    <a:cubicBezTo>
                      <a:pt x="48147" y="23537"/>
                      <a:pt x="48938" y="22808"/>
                      <a:pt x="49728" y="22048"/>
                    </a:cubicBezTo>
                    <a:lnTo>
                      <a:pt x="49728" y="22048"/>
                    </a:lnTo>
                    <a:cubicBezTo>
                      <a:pt x="47874" y="24601"/>
                      <a:pt x="45868" y="27945"/>
                      <a:pt x="44166" y="31319"/>
                    </a:cubicBezTo>
                    <a:cubicBezTo>
                      <a:pt x="42737" y="34085"/>
                      <a:pt x="39606" y="40833"/>
                      <a:pt x="40549" y="43507"/>
                    </a:cubicBezTo>
                    <a:cubicBezTo>
                      <a:pt x="40761" y="44176"/>
                      <a:pt x="41217" y="44541"/>
                      <a:pt x="41886" y="44632"/>
                    </a:cubicBezTo>
                    <a:cubicBezTo>
                      <a:pt x="41911" y="44635"/>
                      <a:pt x="41936" y="44636"/>
                      <a:pt x="41961" y="44636"/>
                    </a:cubicBezTo>
                    <a:cubicBezTo>
                      <a:pt x="43472" y="44636"/>
                      <a:pt x="44552" y="40139"/>
                      <a:pt x="45837" y="34936"/>
                    </a:cubicBezTo>
                    <a:cubicBezTo>
                      <a:pt x="46506" y="32079"/>
                      <a:pt x="47236" y="29161"/>
                      <a:pt x="48026" y="27063"/>
                    </a:cubicBezTo>
                    <a:cubicBezTo>
                      <a:pt x="48877" y="24875"/>
                      <a:pt x="50154" y="22778"/>
                      <a:pt x="51400" y="20802"/>
                    </a:cubicBezTo>
                    <a:cubicBezTo>
                      <a:pt x="51856" y="20103"/>
                      <a:pt x="52251" y="19616"/>
                      <a:pt x="52828" y="19009"/>
                    </a:cubicBezTo>
                    <a:lnTo>
                      <a:pt x="53011" y="18826"/>
                    </a:lnTo>
                    <a:cubicBezTo>
                      <a:pt x="58026" y="13355"/>
                      <a:pt x="61826" y="7033"/>
                      <a:pt x="64105" y="285"/>
                    </a:cubicBezTo>
                    <a:cubicBezTo>
                      <a:pt x="64136" y="194"/>
                      <a:pt x="64105" y="102"/>
                      <a:pt x="64014" y="42"/>
                    </a:cubicBezTo>
                    <a:cubicBezTo>
                      <a:pt x="64014" y="42"/>
                      <a:pt x="63984" y="11"/>
                      <a:pt x="63953" y="11"/>
                    </a:cubicBezTo>
                    <a:cubicBezTo>
                      <a:pt x="63925" y="4"/>
                      <a:pt x="63896" y="0"/>
                      <a:pt x="63868"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805863" y="3760325"/>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8100000">
                <a:off x="5039610" y="-263539"/>
                <a:ext cx="998466" cy="2030015"/>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3599956">
                <a:off x="-15391" y="-914998"/>
                <a:ext cx="2387572" cy="2421847"/>
              </a:xfrm>
              <a:custGeom>
                <a:avLst/>
                <a:gdLst/>
                <a:ahLst/>
                <a:cxnLst/>
                <a:rect l="l" t="t" r="r" b="b"/>
                <a:pathLst>
                  <a:path w="95505" h="96876" extrusionOk="0">
                    <a:moveTo>
                      <a:pt x="2109" y="0"/>
                    </a:moveTo>
                    <a:cubicBezTo>
                      <a:pt x="-8335" y="20889"/>
                      <a:pt x="23013" y="64996"/>
                      <a:pt x="44480" y="55799"/>
                    </a:cubicBezTo>
                    <a:cubicBezTo>
                      <a:pt x="48334" y="54148"/>
                      <a:pt x="50813" y="48055"/>
                      <a:pt x="49255" y="44162"/>
                    </a:cubicBezTo>
                    <a:cubicBezTo>
                      <a:pt x="47126" y="38844"/>
                      <a:pt x="38758" y="37070"/>
                      <a:pt x="33141" y="38194"/>
                    </a:cubicBezTo>
                    <a:cubicBezTo>
                      <a:pt x="22413" y="40340"/>
                      <a:pt x="9710" y="54170"/>
                      <a:pt x="13448" y="64452"/>
                    </a:cubicBezTo>
                    <a:cubicBezTo>
                      <a:pt x="18098" y="77245"/>
                      <a:pt x="37836" y="81356"/>
                      <a:pt x="51343" y="79670"/>
                    </a:cubicBezTo>
                    <a:cubicBezTo>
                      <a:pt x="56706" y="79000"/>
                      <a:pt x="61795" y="75420"/>
                      <a:pt x="67158" y="76090"/>
                    </a:cubicBezTo>
                    <a:cubicBezTo>
                      <a:pt x="75529" y="77135"/>
                      <a:pt x="76194" y="90681"/>
                      <a:pt x="82674" y="96082"/>
                    </a:cubicBezTo>
                    <a:cubicBezTo>
                      <a:pt x="86047" y="98894"/>
                      <a:pt x="91114" y="93098"/>
                      <a:pt x="95505" y="93098"/>
                    </a:cubicBezTo>
                  </a:path>
                </a:pathLst>
              </a:custGeom>
              <a:noFill/>
              <a:ln w="19050" cap="rnd" cmpd="sng">
                <a:solidFill>
                  <a:schemeClr val="dk1"/>
                </a:solidFill>
                <a:prstDash val="dot"/>
                <a:round/>
                <a:headEnd type="none" w="med" len="med"/>
                <a:tailEnd type="none" w="med" len="med"/>
              </a:ln>
            </p:spPr>
          </p:sp>
          <p:sp>
            <p:nvSpPr>
              <p:cNvPr id="132" name="Google Shape;132;p2"/>
              <p:cNvSpPr/>
              <p:nvPr/>
            </p:nvSpPr>
            <p:spPr>
              <a:xfrm rot="-2700222">
                <a:off x="567404" y="3406978"/>
                <a:ext cx="1222011" cy="2595950"/>
              </a:xfrm>
              <a:custGeom>
                <a:avLst/>
                <a:gdLst/>
                <a:ahLst/>
                <a:cxnLst/>
                <a:rect l="l" t="t" r="r" b="b"/>
                <a:pathLst>
                  <a:path w="44630" h="103839" extrusionOk="0">
                    <a:moveTo>
                      <a:pt x="5180" y="0"/>
                    </a:moveTo>
                    <a:cubicBezTo>
                      <a:pt x="-110" y="10591"/>
                      <a:pt x="-3382" y="28193"/>
                      <a:pt x="5926" y="35508"/>
                    </a:cubicBezTo>
                    <a:cubicBezTo>
                      <a:pt x="12123" y="40378"/>
                      <a:pt x="21865" y="37196"/>
                      <a:pt x="29052" y="40431"/>
                    </a:cubicBezTo>
                    <a:cubicBezTo>
                      <a:pt x="34025" y="42669"/>
                      <a:pt x="37737" y="47523"/>
                      <a:pt x="40241" y="52367"/>
                    </a:cubicBezTo>
                    <a:cubicBezTo>
                      <a:pt x="45496" y="62531"/>
                      <a:pt x="46253" y="76448"/>
                      <a:pt x="41136" y="86682"/>
                    </a:cubicBezTo>
                    <a:cubicBezTo>
                      <a:pt x="37519" y="93916"/>
                      <a:pt x="30917" y="99682"/>
                      <a:pt x="23979" y="103839"/>
                    </a:cubicBezTo>
                  </a:path>
                </a:pathLst>
              </a:custGeom>
              <a:noFill/>
              <a:ln w="19050" cap="rnd" cmpd="sng">
                <a:solidFill>
                  <a:schemeClr val="dk1"/>
                </a:solidFill>
                <a:prstDash val="dot"/>
                <a:round/>
                <a:headEnd type="none" w="med" len="med"/>
                <a:tailEnd type="none" w="med" len="med"/>
              </a:ln>
            </p:spPr>
          </p:sp>
          <p:grpSp>
            <p:nvGrpSpPr>
              <p:cNvPr id="133" name="Google Shape;133;p2"/>
              <p:cNvGrpSpPr/>
              <p:nvPr/>
            </p:nvGrpSpPr>
            <p:grpSpPr>
              <a:xfrm>
                <a:off x="5959039" y="4033292"/>
                <a:ext cx="723119" cy="704709"/>
                <a:chOff x="1646075" y="5692400"/>
                <a:chExt cx="829075" cy="807875"/>
              </a:xfrm>
            </p:grpSpPr>
            <p:sp>
              <p:nvSpPr>
                <p:cNvPr id="134" name="Google Shape;134;p2"/>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7" name="Google Shape;167;p2"/>
          <p:cNvSpPr txBox="1">
            <a:spLocks noGrp="1"/>
          </p:cNvSpPr>
          <p:nvPr>
            <p:ph type="ctrTitle"/>
          </p:nvPr>
        </p:nvSpPr>
        <p:spPr>
          <a:xfrm>
            <a:off x="712500" y="1564925"/>
            <a:ext cx="3687000" cy="1744200"/>
          </a:xfrm>
          <a:prstGeom prst="rect">
            <a:avLst/>
          </a:prstGeom>
          <a:noFill/>
          <a:ln>
            <a:noFill/>
          </a:ln>
        </p:spPr>
        <p:txBody>
          <a:bodyPr spcFirstLastPara="1" wrap="square" lIns="0" tIns="91425" rIns="91425" bIns="91425" anchor="ctr" anchorCtr="0">
            <a:noAutofit/>
          </a:bodyPr>
          <a:lstStyle>
            <a:lvl1pPr lvl="0" algn="ctr">
              <a:lnSpc>
                <a:spcPct val="85000"/>
              </a:lnSpc>
              <a:spcBef>
                <a:spcPts val="0"/>
              </a:spcBef>
              <a:spcAft>
                <a:spcPts val="0"/>
              </a:spcAft>
              <a:buSzPts val="6000"/>
              <a:buNone/>
              <a:defRPr sz="6500"/>
            </a:lvl1pPr>
            <a:lvl2pPr lvl="1" algn="ctr">
              <a:spcBef>
                <a:spcPts val="0"/>
              </a:spcBef>
              <a:spcAft>
                <a:spcPts val="0"/>
              </a:spcAft>
              <a:buClr>
                <a:srgbClr val="000000"/>
              </a:buClr>
              <a:buSzPts val="5200"/>
              <a:buNone/>
              <a:defRPr sz="5200">
                <a:solidFill>
                  <a:srgbClr val="000000"/>
                </a:solidFill>
              </a:defRPr>
            </a:lvl2pPr>
            <a:lvl3pPr lvl="2" algn="ctr">
              <a:spcBef>
                <a:spcPts val="0"/>
              </a:spcBef>
              <a:spcAft>
                <a:spcPts val="0"/>
              </a:spcAft>
              <a:buClr>
                <a:srgbClr val="000000"/>
              </a:buClr>
              <a:buSzPts val="5200"/>
              <a:buNone/>
              <a:defRPr sz="5200">
                <a:solidFill>
                  <a:srgbClr val="000000"/>
                </a:solidFill>
              </a:defRPr>
            </a:lvl3pPr>
            <a:lvl4pPr lvl="3" algn="ctr">
              <a:spcBef>
                <a:spcPts val="0"/>
              </a:spcBef>
              <a:spcAft>
                <a:spcPts val="0"/>
              </a:spcAft>
              <a:buClr>
                <a:srgbClr val="000000"/>
              </a:buClr>
              <a:buSzPts val="5200"/>
              <a:buNone/>
              <a:defRPr sz="5200">
                <a:solidFill>
                  <a:srgbClr val="000000"/>
                </a:solidFill>
              </a:defRPr>
            </a:lvl4pPr>
            <a:lvl5pPr lvl="4" algn="ctr">
              <a:spcBef>
                <a:spcPts val="0"/>
              </a:spcBef>
              <a:spcAft>
                <a:spcPts val="0"/>
              </a:spcAft>
              <a:buClr>
                <a:srgbClr val="000000"/>
              </a:buClr>
              <a:buSzPts val="5200"/>
              <a:buNone/>
              <a:defRPr sz="5200">
                <a:solidFill>
                  <a:srgbClr val="000000"/>
                </a:solidFill>
              </a:defRPr>
            </a:lvl5pPr>
            <a:lvl6pPr lvl="5" algn="ctr">
              <a:spcBef>
                <a:spcPts val="0"/>
              </a:spcBef>
              <a:spcAft>
                <a:spcPts val="0"/>
              </a:spcAft>
              <a:buClr>
                <a:srgbClr val="000000"/>
              </a:buClr>
              <a:buSzPts val="5200"/>
              <a:buNone/>
              <a:defRPr sz="5200">
                <a:solidFill>
                  <a:srgbClr val="000000"/>
                </a:solidFill>
              </a:defRPr>
            </a:lvl6pPr>
            <a:lvl7pPr lvl="6" algn="ctr">
              <a:spcBef>
                <a:spcPts val="0"/>
              </a:spcBef>
              <a:spcAft>
                <a:spcPts val="0"/>
              </a:spcAft>
              <a:buClr>
                <a:srgbClr val="000000"/>
              </a:buClr>
              <a:buSzPts val="5200"/>
              <a:buNone/>
              <a:defRPr sz="5200">
                <a:solidFill>
                  <a:srgbClr val="000000"/>
                </a:solidFill>
              </a:defRPr>
            </a:lvl7pPr>
            <a:lvl8pPr lvl="7" algn="ctr">
              <a:spcBef>
                <a:spcPts val="0"/>
              </a:spcBef>
              <a:spcAft>
                <a:spcPts val="0"/>
              </a:spcAft>
              <a:buClr>
                <a:srgbClr val="000000"/>
              </a:buClr>
              <a:buSzPts val="5200"/>
              <a:buNone/>
              <a:defRPr sz="5200">
                <a:solidFill>
                  <a:srgbClr val="000000"/>
                </a:solidFill>
              </a:defRPr>
            </a:lvl8pPr>
            <a:lvl9pPr lvl="8" algn="ctr">
              <a:spcBef>
                <a:spcPts val="0"/>
              </a:spcBef>
              <a:spcAft>
                <a:spcPts val="0"/>
              </a:spcAft>
              <a:buClr>
                <a:srgbClr val="000000"/>
              </a:buClr>
              <a:buSzPts val="5200"/>
              <a:buNone/>
              <a:defRPr sz="5200">
                <a:solidFill>
                  <a:srgbClr val="000000"/>
                </a:solidFill>
              </a:defRPr>
            </a:lvl9pPr>
          </a:lstStyle>
          <a:p>
            <a:endParaRPr/>
          </a:p>
        </p:txBody>
      </p:sp>
      <p:sp>
        <p:nvSpPr>
          <p:cNvPr id="168" name="Google Shape;168;p2"/>
          <p:cNvSpPr txBox="1">
            <a:spLocks noGrp="1"/>
          </p:cNvSpPr>
          <p:nvPr>
            <p:ph type="subTitle" idx="1"/>
          </p:nvPr>
        </p:nvSpPr>
        <p:spPr>
          <a:xfrm>
            <a:off x="866405" y="3191875"/>
            <a:ext cx="3379200" cy="386700"/>
          </a:xfrm>
          <a:prstGeom prst="rect">
            <a:avLst/>
          </a:prstGeom>
        </p:spPr>
        <p:txBody>
          <a:bodyPr spcFirstLastPara="1" wrap="square" lIns="0" tIns="91425" rIns="91425" bIns="91425" anchor="t" anchorCtr="0">
            <a:noAutofit/>
          </a:bodyPr>
          <a:lstStyle>
            <a:lvl1pPr lvl="0" algn="ctr">
              <a:lnSpc>
                <a:spcPct val="100000"/>
              </a:lnSpc>
              <a:spcBef>
                <a:spcPts val="0"/>
              </a:spcBef>
              <a:spcAft>
                <a:spcPts val="0"/>
              </a:spcAft>
              <a:buClr>
                <a:srgbClr val="000000"/>
              </a:buClr>
              <a:buSzPts val="2800"/>
              <a:buNone/>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9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13"/>
        <p:cNvGrpSpPr/>
        <p:nvPr/>
      </p:nvGrpSpPr>
      <p:grpSpPr>
        <a:xfrm>
          <a:off x="0" y="0"/>
          <a:ext cx="0" cy="0"/>
          <a:chOff x="0" y="0"/>
          <a:chExt cx="0" cy="0"/>
        </a:xfrm>
      </p:grpSpPr>
      <p:sp>
        <p:nvSpPr>
          <p:cNvPr id="1114" name="Google Shape;1114;p16"/>
          <p:cNvSpPr txBox="1">
            <a:spLocks noGrp="1"/>
          </p:cNvSpPr>
          <p:nvPr>
            <p:ph type="title"/>
          </p:nvPr>
        </p:nvSpPr>
        <p:spPr>
          <a:xfrm>
            <a:off x="1416300" y="559975"/>
            <a:ext cx="6311400" cy="6399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5" name="Google Shape;1115;p16"/>
          <p:cNvSpPr/>
          <p:nvPr/>
        </p:nvSpPr>
        <p:spPr>
          <a:xfrm>
            <a:off x="7867026" y="-3"/>
            <a:ext cx="1277255" cy="904924"/>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5400000" flipH="1">
            <a:off x="-272810" y="3760859"/>
            <a:ext cx="1655462" cy="1109842"/>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68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2"/>
        <p:cNvGrpSpPr/>
        <p:nvPr/>
      </p:nvGrpSpPr>
      <p:grpSpPr>
        <a:xfrm>
          <a:off x="0" y="0"/>
          <a:ext cx="0" cy="0"/>
          <a:chOff x="0" y="0"/>
          <a:chExt cx="0" cy="0"/>
        </a:xfrm>
      </p:grpSpPr>
      <p:grpSp>
        <p:nvGrpSpPr>
          <p:cNvPr id="453" name="Google Shape;453;p6"/>
          <p:cNvGrpSpPr/>
          <p:nvPr/>
        </p:nvGrpSpPr>
        <p:grpSpPr>
          <a:xfrm>
            <a:off x="-25" y="-792728"/>
            <a:ext cx="10687507" cy="4190678"/>
            <a:chOff x="-25" y="-792728"/>
            <a:chExt cx="10687507" cy="4190678"/>
          </a:xfrm>
        </p:grpSpPr>
        <p:sp>
          <p:nvSpPr>
            <p:cNvPr id="454" name="Google Shape;454;p6"/>
            <p:cNvSpPr/>
            <p:nvPr/>
          </p:nvSpPr>
          <p:spPr>
            <a:xfrm rot="9315714" flipH="1">
              <a:off x="7764640" y="-478684"/>
              <a:ext cx="2282151" cy="3562591"/>
            </a:xfrm>
            <a:custGeom>
              <a:avLst/>
              <a:gdLst/>
              <a:ahLst/>
              <a:cxnLst/>
              <a:rect l="l" t="t" r="r" b="b"/>
              <a:pathLst>
                <a:path w="40245" h="64804" extrusionOk="0">
                  <a:moveTo>
                    <a:pt x="40245" y="0"/>
                  </a:moveTo>
                  <a:cubicBezTo>
                    <a:pt x="34621" y="699"/>
                    <a:pt x="13192" y="4043"/>
                    <a:pt x="13831" y="13070"/>
                  </a:cubicBezTo>
                  <a:cubicBezTo>
                    <a:pt x="14591" y="23405"/>
                    <a:pt x="1" y="41034"/>
                    <a:pt x="11612" y="47022"/>
                  </a:cubicBezTo>
                  <a:cubicBezTo>
                    <a:pt x="22311" y="52615"/>
                    <a:pt x="24560" y="60062"/>
                    <a:pt x="25138" y="64804"/>
                  </a:cubicBezTo>
                  <a:lnTo>
                    <a:pt x="40245" y="64804"/>
                  </a:lnTo>
                  <a:lnTo>
                    <a:pt x="402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rot="-5399667">
              <a:off x="-50714" y="50835"/>
              <a:ext cx="1852819" cy="1751262"/>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6"/>
          <p:cNvGrpSpPr/>
          <p:nvPr/>
        </p:nvGrpSpPr>
        <p:grpSpPr>
          <a:xfrm>
            <a:off x="-357339" y="-608478"/>
            <a:ext cx="9978715" cy="2560926"/>
            <a:chOff x="-357339" y="-608478"/>
            <a:chExt cx="9978715" cy="2560926"/>
          </a:xfrm>
        </p:grpSpPr>
        <p:grpSp>
          <p:nvGrpSpPr>
            <p:cNvPr id="457" name="Google Shape;457;p6"/>
            <p:cNvGrpSpPr/>
            <p:nvPr/>
          </p:nvGrpSpPr>
          <p:grpSpPr>
            <a:xfrm rot="-9000048" flipH="1">
              <a:off x="7474830" y="-291473"/>
              <a:ext cx="1784352" cy="1926916"/>
              <a:chOff x="1200938" y="-3182800"/>
              <a:chExt cx="1506000" cy="1626325"/>
            </a:xfrm>
          </p:grpSpPr>
          <p:sp>
            <p:nvSpPr>
              <p:cNvPr id="458" name="Google Shape;458;p6"/>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6"/>
            <p:cNvGrpSpPr/>
            <p:nvPr/>
          </p:nvGrpSpPr>
          <p:grpSpPr>
            <a:xfrm rot="8999818">
              <a:off x="27956" y="-393996"/>
              <a:ext cx="1369094" cy="1907924"/>
              <a:chOff x="3339213" y="-3311900"/>
              <a:chExt cx="1535000" cy="2139125"/>
            </a:xfrm>
          </p:grpSpPr>
          <p:sp>
            <p:nvSpPr>
              <p:cNvPr id="524" name="Google Shape;524;p6"/>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6"/>
            <p:cNvGrpSpPr/>
            <p:nvPr/>
          </p:nvGrpSpPr>
          <p:grpSpPr>
            <a:xfrm>
              <a:off x="265853" y="1408303"/>
              <a:ext cx="541711" cy="522147"/>
              <a:chOff x="5582325" y="5643000"/>
              <a:chExt cx="825275" cy="795350"/>
            </a:xfrm>
          </p:grpSpPr>
          <p:sp>
            <p:nvSpPr>
              <p:cNvPr id="535" name="Google Shape;535;p6"/>
              <p:cNvSpPr/>
              <p:nvPr/>
            </p:nvSpPr>
            <p:spPr>
              <a:xfrm>
                <a:off x="5634750" y="6061700"/>
                <a:ext cx="348825" cy="293750"/>
              </a:xfrm>
              <a:custGeom>
                <a:avLst/>
                <a:gdLst/>
                <a:ahLst/>
                <a:cxnLst/>
                <a:rect l="l" t="t" r="r" b="b"/>
                <a:pathLst>
                  <a:path w="13953" h="11750" extrusionOk="0">
                    <a:moveTo>
                      <a:pt x="11825" y="1"/>
                    </a:moveTo>
                    <a:cubicBezTo>
                      <a:pt x="9553" y="767"/>
                      <a:pt x="7159" y="1139"/>
                      <a:pt x="4730" y="1139"/>
                    </a:cubicBezTo>
                    <a:cubicBezTo>
                      <a:pt x="4461" y="1139"/>
                      <a:pt x="4192" y="1134"/>
                      <a:pt x="3922" y="1125"/>
                    </a:cubicBezTo>
                    <a:cubicBezTo>
                      <a:pt x="3629" y="1107"/>
                      <a:pt x="3327" y="1089"/>
                      <a:pt x="3028" y="1089"/>
                    </a:cubicBezTo>
                    <a:cubicBezTo>
                      <a:pt x="2335" y="1089"/>
                      <a:pt x="1656" y="1187"/>
                      <a:pt x="1126" y="1612"/>
                    </a:cubicBezTo>
                    <a:cubicBezTo>
                      <a:pt x="487" y="2128"/>
                      <a:pt x="274" y="3010"/>
                      <a:pt x="153" y="3861"/>
                    </a:cubicBezTo>
                    <a:cubicBezTo>
                      <a:pt x="1" y="5259"/>
                      <a:pt x="122" y="6688"/>
                      <a:pt x="426" y="8055"/>
                    </a:cubicBezTo>
                    <a:cubicBezTo>
                      <a:pt x="578" y="8724"/>
                      <a:pt x="822" y="9362"/>
                      <a:pt x="1186" y="9849"/>
                    </a:cubicBezTo>
                    <a:cubicBezTo>
                      <a:pt x="1581" y="10396"/>
                      <a:pt x="2189" y="10791"/>
                      <a:pt x="2828" y="10852"/>
                    </a:cubicBezTo>
                    <a:cubicBezTo>
                      <a:pt x="2860" y="10853"/>
                      <a:pt x="2893" y="10854"/>
                      <a:pt x="2925" y="10854"/>
                    </a:cubicBezTo>
                    <a:cubicBezTo>
                      <a:pt x="3347" y="10854"/>
                      <a:pt x="3767" y="10728"/>
                      <a:pt x="4176" y="10728"/>
                    </a:cubicBezTo>
                    <a:cubicBezTo>
                      <a:pt x="4326" y="10728"/>
                      <a:pt x="4475" y="10745"/>
                      <a:pt x="4621" y="10791"/>
                    </a:cubicBezTo>
                    <a:cubicBezTo>
                      <a:pt x="4955" y="10913"/>
                      <a:pt x="5259" y="11156"/>
                      <a:pt x="5563" y="11338"/>
                    </a:cubicBezTo>
                    <a:cubicBezTo>
                      <a:pt x="6047" y="11622"/>
                      <a:pt x="6593" y="11750"/>
                      <a:pt x="7150" y="11750"/>
                    </a:cubicBezTo>
                    <a:cubicBezTo>
                      <a:pt x="8203" y="11750"/>
                      <a:pt x="9297" y="11294"/>
                      <a:pt x="10092" y="10578"/>
                    </a:cubicBezTo>
                    <a:cubicBezTo>
                      <a:pt x="11308" y="9484"/>
                      <a:pt x="11946" y="7903"/>
                      <a:pt x="12402" y="6353"/>
                    </a:cubicBezTo>
                    <a:cubicBezTo>
                      <a:pt x="12858" y="4803"/>
                      <a:pt x="13193" y="3162"/>
                      <a:pt x="13953" y="1703"/>
                    </a:cubicBezTo>
                    <a:lnTo>
                      <a:pt x="11825" y="1"/>
                    </a:ln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700100" y="6061700"/>
                <a:ext cx="282700" cy="239775"/>
              </a:xfrm>
              <a:custGeom>
                <a:avLst/>
                <a:gdLst/>
                <a:ahLst/>
                <a:cxnLst/>
                <a:rect l="l" t="t" r="r" b="b"/>
                <a:pathLst>
                  <a:path w="11308" h="9591" extrusionOk="0">
                    <a:moveTo>
                      <a:pt x="9606" y="1"/>
                    </a:moveTo>
                    <a:cubicBezTo>
                      <a:pt x="7810" y="599"/>
                      <a:pt x="5947" y="908"/>
                      <a:pt x="4074" y="908"/>
                    </a:cubicBezTo>
                    <a:cubicBezTo>
                      <a:pt x="3760" y="908"/>
                      <a:pt x="3446" y="900"/>
                      <a:pt x="3132" y="882"/>
                    </a:cubicBezTo>
                    <a:cubicBezTo>
                      <a:pt x="2940" y="875"/>
                      <a:pt x="2743" y="867"/>
                      <a:pt x="2546" y="867"/>
                    </a:cubicBezTo>
                    <a:cubicBezTo>
                      <a:pt x="1930" y="867"/>
                      <a:pt x="1312" y="939"/>
                      <a:pt x="852" y="1308"/>
                    </a:cubicBezTo>
                    <a:cubicBezTo>
                      <a:pt x="335" y="1733"/>
                      <a:pt x="183" y="2432"/>
                      <a:pt x="92" y="3131"/>
                    </a:cubicBezTo>
                    <a:cubicBezTo>
                      <a:pt x="1" y="4256"/>
                      <a:pt x="62" y="5441"/>
                      <a:pt x="335" y="6596"/>
                    </a:cubicBezTo>
                    <a:cubicBezTo>
                      <a:pt x="457" y="7113"/>
                      <a:pt x="639" y="7600"/>
                      <a:pt x="943" y="8055"/>
                    </a:cubicBezTo>
                    <a:cubicBezTo>
                      <a:pt x="1247" y="8481"/>
                      <a:pt x="1733" y="8815"/>
                      <a:pt x="2281" y="8876"/>
                    </a:cubicBezTo>
                    <a:cubicBezTo>
                      <a:pt x="2310" y="8878"/>
                      <a:pt x="2339" y="8879"/>
                      <a:pt x="2368" y="8879"/>
                    </a:cubicBezTo>
                    <a:cubicBezTo>
                      <a:pt x="2708" y="8879"/>
                      <a:pt x="3046" y="8765"/>
                      <a:pt x="3374" y="8765"/>
                    </a:cubicBezTo>
                    <a:cubicBezTo>
                      <a:pt x="3487" y="8765"/>
                      <a:pt x="3599" y="8779"/>
                      <a:pt x="3709" y="8815"/>
                    </a:cubicBezTo>
                    <a:cubicBezTo>
                      <a:pt x="3983" y="8907"/>
                      <a:pt x="4256" y="9089"/>
                      <a:pt x="4469" y="9241"/>
                    </a:cubicBezTo>
                    <a:cubicBezTo>
                      <a:pt x="4869" y="9483"/>
                      <a:pt x="5317" y="9590"/>
                      <a:pt x="5772" y="9590"/>
                    </a:cubicBezTo>
                    <a:cubicBezTo>
                      <a:pt x="6629" y="9590"/>
                      <a:pt x="7511" y="9209"/>
                      <a:pt x="8147" y="8633"/>
                    </a:cubicBezTo>
                    <a:cubicBezTo>
                      <a:pt x="9150" y="7721"/>
                      <a:pt x="9667" y="6445"/>
                      <a:pt x="10062" y="5168"/>
                    </a:cubicBezTo>
                    <a:cubicBezTo>
                      <a:pt x="10427" y="3891"/>
                      <a:pt x="10700" y="2554"/>
                      <a:pt x="11308" y="1368"/>
                    </a:cubicBezTo>
                    <a:lnTo>
                      <a:pt x="9606" y="1"/>
                    </a:ln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842200" y="6070825"/>
                <a:ext cx="256875" cy="290825"/>
              </a:xfrm>
              <a:custGeom>
                <a:avLst/>
                <a:gdLst/>
                <a:ahLst/>
                <a:cxnLst/>
                <a:rect l="l" t="t" r="r" b="b"/>
                <a:pathLst>
                  <a:path w="10275" h="11633" extrusionOk="0">
                    <a:moveTo>
                      <a:pt x="7630" y="0"/>
                    </a:moveTo>
                    <a:lnTo>
                      <a:pt x="5472" y="152"/>
                    </a:lnTo>
                    <a:cubicBezTo>
                      <a:pt x="4439" y="2006"/>
                      <a:pt x="3071" y="3648"/>
                      <a:pt x="1460" y="5016"/>
                    </a:cubicBezTo>
                    <a:cubicBezTo>
                      <a:pt x="852" y="5502"/>
                      <a:pt x="183" y="6019"/>
                      <a:pt x="92" y="6779"/>
                    </a:cubicBezTo>
                    <a:cubicBezTo>
                      <a:pt x="1" y="7447"/>
                      <a:pt x="335" y="8086"/>
                      <a:pt x="730" y="8602"/>
                    </a:cubicBezTo>
                    <a:cubicBezTo>
                      <a:pt x="1399" y="9514"/>
                      <a:pt x="2220" y="10335"/>
                      <a:pt x="3162" y="10943"/>
                    </a:cubicBezTo>
                    <a:cubicBezTo>
                      <a:pt x="3588" y="11247"/>
                      <a:pt x="4074" y="11460"/>
                      <a:pt x="4560" y="11581"/>
                    </a:cubicBezTo>
                    <a:cubicBezTo>
                      <a:pt x="4696" y="11615"/>
                      <a:pt x="4840" y="11633"/>
                      <a:pt x="4985" y="11633"/>
                    </a:cubicBezTo>
                    <a:cubicBezTo>
                      <a:pt x="5358" y="11633"/>
                      <a:pt x="5743" y="11518"/>
                      <a:pt x="6050" y="11277"/>
                    </a:cubicBezTo>
                    <a:cubicBezTo>
                      <a:pt x="6414" y="10973"/>
                      <a:pt x="6658" y="10517"/>
                      <a:pt x="7053" y="10274"/>
                    </a:cubicBezTo>
                    <a:cubicBezTo>
                      <a:pt x="7326" y="10183"/>
                      <a:pt x="7600" y="10122"/>
                      <a:pt x="7904" y="10092"/>
                    </a:cubicBezTo>
                    <a:cubicBezTo>
                      <a:pt x="9150" y="9818"/>
                      <a:pt x="10031" y="8542"/>
                      <a:pt x="10153" y="7235"/>
                    </a:cubicBezTo>
                    <a:cubicBezTo>
                      <a:pt x="10275" y="5958"/>
                      <a:pt x="9788" y="4712"/>
                      <a:pt x="9241" y="3526"/>
                    </a:cubicBezTo>
                    <a:cubicBezTo>
                      <a:pt x="8664" y="2341"/>
                      <a:pt x="7965" y="1247"/>
                      <a:pt x="7630"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651475" y="5839950"/>
                <a:ext cx="288775" cy="254775"/>
              </a:xfrm>
              <a:custGeom>
                <a:avLst/>
                <a:gdLst/>
                <a:ahLst/>
                <a:cxnLst/>
                <a:rect l="l" t="t" r="r" b="b"/>
                <a:pathLst>
                  <a:path w="11551" h="10191" extrusionOk="0">
                    <a:moveTo>
                      <a:pt x="5095" y="1"/>
                    </a:moveTo>
                    <a:cubicBezTo>
                      <a:pt x="4578" y="1"/>
                      <a:pt x="4050" y="241"/>
                      <a:pt x="3618" y="481"/>
                    </a:cubicBezTo>
                    <a:cubicBezTo>
                      <a:pt x="2615" y="1059"/>
                      <a:pt x="1703" y="1788"/>
                      <a:pt x="973" y="2640"/>
                    </a:cubicBezTo>
                    <a:cubicBezTo>
                      <a:pt x="639" y="3035"/>
                      <a:pt x="335" y="3491"/>
                      <a:pt x="153" y="3977"/>
                    </a:cubicBezTo>
                    <a:cubicBezTo>
                      <a:pt x="1" y="4463"/>
                      <a:pt x="1" y="5041"/>
                      <a:pt x="274" y="5497"/>
                    </a:cubicBezTo>
                    <a:cubicBezTo>
                      <a:pt x="517" y="5922"/>
                      <a:pt x="943" y="6196"/>
                      <a:pt x="1125" y="6652"/>
                    </a:cubicBezTo>
                    <a:cubicBezTo>
                      <a:pt x="1247" y="6895"/>
                      <a:pt x="1216" y="7199"/>
                      <a:pt x="1247" y="7503"/>
                    </a:cubicBezTo>
                    <a:cubicBezTo>
                      <a:pt x="1368" y="8810"/>
                      <a:pt x="2584" y="9843"/>
                      <a:pt x="3830" y="10086"/>
                    </a:cubicBezTo>
                    <a:cubicBezTo>
                      <a:pt x="4176" y="10159"/>
                      <a:pt x="4522" y="10191"/>
                      <a:pt x="4867" y="10191"/>
                    </a:cubicBezTo>
                    <a:cubicBezTo>
                      <a:pt x="5827" y="10191"/>
                      <a:pt x="6782" y="9944"/>
                      <a:pt x="7721" y="9631"/>
                    </a:cubicBezTo>
                    <a:cubicBezTo>
                      <a:pt x="8967" y="9235"/>
                      <a:pt x="10183" y="8688"/>
                      <a:pt x="11460" y="8506"/>
                    </a:cubicBezTo>
                    <a:lnTo>
                      <a:pt x="11551" y="6348"/>
                    </a:lnTo>
                    <a:cubicBezTo>
                      <a:pt x="9849" y="5041"/>
                      <a:pt x="8329" y="3491"/>
                      <a:pt x="7144" y="1667"/>
                    </a:cubicBezTo>
                    <a:cubicBezTo>
                      <a:pt x="6718" y="1029"/>
                      <a:pt x="6262" y="269"/>
                      <a:pt x="5502" y="56"/>
                    </a:cubicBezTo>
                    <a:cubicBezTo>
                      <a:pt x="5369" y="18"/>
                      <a:pt x="5232" y="1"/>
                      <a:pt x="5095"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6042050" y="6045750"/>
                <a:ext cx="259150" cy="258375"/>
              </a:xfrm>
              <a:custGeom>
                <a:avLst/>
                <a:gdLst/>
                <a:ahLst/>
                <a:cxnLst/>
                <a:rect l="l" t="t" r="r" b="b"/>
                <a:pathLst>
                  <a:path w="10366" h="10335" extrusionOk="0">
                    <a:moveTo>
                      <a:pt x="943" y="0"/>
                    </a:moveTo>
                    <a:lnTo>
                      <a:pt x="1" y="2067"/>
                    </a:lnTo>
                    <a:cubicBezTo>
                      <a:pt x="1126" y="3830"/>
                      <a:pt x="1916" y="5867"/>
                      <a:pt x="2372" y="7934"/>
                    </a:cubicBezTo>
                    <a:cubicBezTo>
                      <a:pt x="2524" y="8693"/>
                      <a:pt x="2676" y="9545"/>
                      <a:pt x="3344" y="10000"/>
                    </a:cubicBezTo>
                    <a:cubicBezTo>
                      <a:pt x="3711" y="10259"/>
                      <a:pt x="4186" y="10335"/>
                      <a:pt x="4658" y="10335"/>
                    </a:cubicBezTo>
                    <a:cubicBezTo>
                      <a:pt x="4851" y="10335"/>
                      <a:pt x="5044" y="10322"/>
                      <a:pt x="5229" y="10304"/>
                    </a:cubicBezTo>
                    <a:cubicBezTo>
                      <a:pt x="6384" y="10152"/>
                      <a:pt x="7448" y="9757"/>
                      <a:pt x="8451" y="9241"/>
                    </a:cubicBezTo>
                    <a:cubicBezTo>
                      <a:pt x="8907" y="8997"/>
                      <a:pt x="9363" y="8693"/>
                      <a:pt x="9728" y="8298"/>
                    </a:cubicBezTo>
                    <a:cubicBezTo>
                      <a:pt x="10062" y="7873"/>
                      <a:pt x="10244" y="7326"/>
                      <a:pt x="10184" y="6839"/>
                    </a:cubicBezTo>
                    <a:cubicBezTo>
                      <a:pt x="10092" y="6383"/>
                      <a:pt x="9788" y="5958"/>
                      <a:pt x="9788" y="5472"/>
                    </a:cubicBezTo>
                    <a:cubicBezTo>
                      <a:pt x="9788" y="5168"/>
                      <a:pt x="9940" y="4894"/>
                      <a:pt x="10032" y="4620"/>
                    </a:cubicBezTo>
                    <a:cubicBezTo>
                      <a:pt x="10366" y="3374"/>
                      <a:pt x="9636" y="2006"/>
                      <a:pt x="8542" y="1277"/>
                    </a:cubicBezTo>
                    <a:cubicBezTo>
                      <a:pt x="7478" y="578"/>
                      <a:pt x="6111" y="395"/>
                      <a:pt x="4803" y="304"/>
                    </a:cubicBezTo>
                    <a:cubicBezTo>
                      <a:pt x="3527" y="213"/>
                      <a:pt x="2189" y="304"/>
                      <a:pt x="943"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725175" y="5643000"/>
                <a:ext cx="302475" cy="367050"/>
              </a:xfrm>
              <a:custGeom>
                <a:avLst/>
                <a:gdLst/>
                <a:ahLst/>
                <a:cxnLst/>
                <a:rect l="l" t="t" r="r" b="b"/>
                <a:pathLst>
                  <a:path w="12099" h="14682" extrusionOk="0">
                    <a:moveTo>
                      <a:pt x="5563" y="1"/>
                    </a:moveTo>
                    <a:cubicBezTo>
                      <a:pt x="4925" y="1"/>
                      <a:pt x="4226" y="31"/>
                      <a:pt x="3618" y="305"/>
                    </a:cubicBezTo>
                    <a:cubicBezTo>
                      <a:pt x="3010" y="548"/>
                      <a:pt x="2493" y="1034"/>
                      <a:pt x="2250" y="1642"/>
                    </a:cubicBezTo>
                    <a:cubicBezTo>
                      <a:pt x="2068" y="2220"/>
                      <a:pt x="2189" y="2858"/>
                      <a:pt x="1885" y="3375"/>
                    </a:cubicBezTo>
                    <a:cubicBezTo>
                      <a:pt x="1673" y="3679"/>
                      <a:pt x="1369" y="3922"/>
                      <a:pt x="1156" y="4195"/>
                    </a:cubicBezTo>
                    <a:cubicBezTo>
                      <a:pt x="1" y="5350"/>
                      <a:pt x="1" y="7296"/>
                      <a:pt x="761" y="8755"/>
                    </a:cubicBezTo>
                    <a:cubicBezTo>
                      <a:pt x="1521" y="10183"/>
                      <a:pt x="2889" y="11217"/>
                      <a:pt x="4317" y="12037"/>
                    </a:cubicBezTo>
                    <a:cubicBezTo>
                      <a:pt x="5715" y="12888"/>
                      <a:pt x="7205" y="13618"/>
                      <a:pt x="8421" y="14682"/>
                    </a:cubicBezTo>
                    <a:lnTo>
                      <a:pt x="10609" y="13010"/>
                    </a:lnTo>
                    <a:cubicBezTo>
                      <a:pt x="10427" y="10335"/>
                      <a:pt x="10731" y="7630"/>
                      <a:pt x="11491" y="5077"/>
                    </a:cubicBezTo>
                    <a:cubicBezTo>
                      <a:pt x="11764" y="4195"/>
                      <a:pt x="12098" y="3162"/>
                      <a:pt x="11673" y="2250"/>
                    </a:cubicBezTo>
                    <a:cubicBezTo>
                      <a:pt x="11339" y="1490"/>
                      <a:pt x="10487" y="1065"/>
                      <a:pt x="9728" y="761"/>
                    </a:cubicBezTo>
                    <a:cubicBezTo>
                      <a:pt x="8421" y="274"/>
                      <a:pt x="6992" y="1"/>
                      <a:pt x="5563"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768500" y="5703025"/>
                <a:ext cx="241675" cy="294125"/>
              </a:xfrm>
              <a:custGeom>
                <a:avLst/>
                <a:gdLst/>
                <a:ahLst/>
                <a:cxnLst/>
                <a:rect l="l" t="t" r="r" b="b"/>
                <a:pathLst>
                  <a:path w="9667" h="11765" extrusionOk="0">
                    <a:moveTo>
                      <a:pt x="4438" y="1"/>
                    </a:moveTo>
                    <a:cubicBezTo>
                      <a:pt x="3891" y="1"/>
                      <a:pt x="3374" y="31"/>
                      <a:pt x="2888" y="214"/>
                    </a:cubicBezTo>
                    <a:cubicBezTo>
                      <a:pt x="2371" y="396"/>
                      <a:pt x="1976" y="791"/>
                      <a:pt x="1763" y="1278"/>
                    </a:cubicBezTo>
                    <a:cubicBezTo>
                      <a:pt x="1611" y="1733"/>
                      <a:pt x="1703" y="2281"/>
                      <a:pt x="1460" y="2676"/>
                    </a:cubicBezTo>
                    <a:cubicBezTo>
                      <a:pt x="1308" y="2949"/>
                      <a:pt x="1095" y="3101"/>
                      <a:pt x="912" y="3344"/>
                    </a:cubicBezTo>
                    <a:cubicBezTo>
                      <a:pt x="1" y="4287"/>
                      <a:pt x="1" y="5837"/>
                      <a:pt x="608" y="6992"/>
                    </a:cubicBezTo>
                    <a:cubicBezTo>
                      <a:pt x="1216" y="8117"/>
                      <a:pt x="2311" y="8968"/>
                      <a:pt x="3435" y="9636"/>
                    </a:cubicBezTo>
                    <a:cubicBezTo>
                      <a:pt x="4590" y="10335"/>
                      <a:pt x="5776" y="10913"/>
                      <a:pt x="6748" y="11764"/>
                    </a:cubicBezTo>
                    <a:lnTo>
                      <a:pt x="8451" y="10396"/>
                    </a:lnTo>
                    <a:cubicBezTo>
                      <a:pt x="8299" y="8269"/>
                      <a:pt x="8542" y="6110"/>
                      <a:pt x="9180" y="4074"/>
                    </a:cubicBezTo>
                    <a:cubicBezTo>
                      <a:pt x="9423" y="3314"/>
                      <a:pt x="9666" y="2493"/>
                      <a:pt x="9332" y="1794"/>
                    </a:cubicBezTo>
                    <a:cubicBezTo>
                      <a:pt x="9058" y="1156"/>
                      <a:pt x="8390" y="822"/>
                      <a:pt x="7782" y="609"/>
                    </a:cubicBezTo>
                    <a:cubicBezTo>
                      <a:pt x="6718" y="214"/>
                      <a:pt x="5563" y="1"/>
                      <a:pt x="44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5975200" y="5721300"/>
                <a:ext cx="260650" cy="271275"/>
              </a:xfrm>
              <a:custGeom>
                <a:avLst/>
                <a:gdLst/>
                <a:ahLst/>
                <a:cxnLst/>
                <a:rect l="l" t="t" r="r" b="b"/>
                <a:pathLst>
                  <a:path w="10426" h="10851" extrusionOk="0">
                    <a:moveTo>
                      <a:pt x="6638" y="1"/>
                    </a:moveTo>
                    <a:cubicBezTo>
                      <a:pt x="6498" y="1"/>
                      <a:pt x="6362" y="19"/>
                      <a:pt x="6231" y="60"/>
                    </a:cubicBezTo>
                    <a:cubicBezTo>
                      <a:pt x="5775" y="182"/>
                      <a:pt x="5350" y="547"/>
                      <a:pt x="4863" y="607"/>
                    </a:cubicBezTo>
                    <a:cubicBezTo>
                      <a:pt x="4560" y="607"/>
                      <a:pt x="4286" y="516"/>
                      <a:pt x="3982" y="455"/>
                    </a:cubicBezTo>
                    <a:cubicBezTo>
                      <a:pt x="3835" y="428"/>
                      <a:pt x="3687" y="415"/>
                      <a:pt x="3540" y="415"/>
                    </a:cubicBezTo>
                    <a:cubicBezTo>
                      <a:pt x="2383" y="415"/>
                      <a:pt x="1269" y="1227"/>
                      <a:pt x="730" y="2279"/>
                    </a:cubicBezTo>
                    <a:cubicBezTo>
                      <a:pt x="122" y="3434"/>
                      <a:pt x="0" y="4863"/>
                      <a:pt x="91" y="6170"/>
                    </a:cubicBezTo>
                    <a:cubicBezTo>
                      <a:pt x="152" y="7507"/>
                      <a:pt x="335" y="8845"/>
                      <a:pt x="152" y="10182"/>
                    </a:cubicBezTo>
                    <a:lnTo>
                      <a:pt x="2249" y="10851"/>
                    </a:lnTo>
                    <a:cubicBezTo>
                      <a:pt x="3982" y="9513"/>
                      <a:pt x="5958" y="8510"/>
                      <a:pt x="8055" y="7841"/>
                    </a:cubicBezTo>
                    <a:cubicBezTo>
                      <a:pt x="8815" y="7629"/>
                      <a:pt x="9666" y="7386"/>
                      <a:pt x="10061" y="6717"/>
                    </a:cubicBezTo>
                    <a:cubicBezTo>
                      <a:pt x="10426" y="6139"/>
                      <a:pt x="10335" y="5379"/>
                      <a:pt x="10183" y="4741"/>
                    </a:cubicBezTo>
                    <a:cubicBezTo>
                      <a:pt x="9909" y="3586"/>
                      <a:pt x="9423" y="2522"/>
                      <a:pt x="8815" y="1550"/>
                    </a:cubicBezTo>
                    <a:cubicBezTo>
                      <a:pt x="8511" y="1094"/>
                      <a:pt x="8177" y="668"/>
                      <a:pt x="7751" y="364"/>
                    </a:cubicBezTo>
                    <a:cubicBezTo>
                      <a:pt x="7417" y="142"/>
                      <a:pt x="7018" y="1"/>
                      <a:pt x="66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6029150" y="5827250"/>
                <a:ext cx="378450" cy="305525"/>
              </a:xfrm>
              <a:custGeom>
                <a:avLst/>
                <a:gdLst/>
                <a:ahLst/>
                <a:cxnLst/>
                <a:rect l="l" t="t" r="r" b="b"/>
                <a:pathLst>
                  <a:path w="15138" h="12221" extrusionOk="0">
                    <a:moveTo>
                      <a:pt x="8646" y="1"/>
                    </a:moveTo>
                    <a:cubicBezTo>
                      <a:pt x="8218" y="1"/>
                      <a:pt x="7790" y="58"/>
                      <a:pt x="7386" y="169"/>
                    </a:cubicBezTo>
                    <a:cubicBezTo>
                      <a:pt x="5836" y="564"/>
                      <a:pt x="4529" y="1719"/>
                      <a:pt x="3435" y="2935"/>
                    </a:cubicBezTo>
                    <a:cubicBezTo>
                      <a:pt x="2341" y="4120"/>
                      <a:pt x="1307" y="5427"/>
                      <a:pt x="0" y="6400"/>
                    </a:cubicBezTo>
                    <a:lnTo>
                      <a:pt x="1155" y="8862"/>
                    </a:lnTo>
                    <a:cubicBezTo>
                      <a:pt x="3800" y="9227"/>
                      <a:pt x="6353" y="10078"/>
                      <a:pt x="8724" y="11354"/>
                    </a:cubicBezTo>
                    <a:cubicBezTo>
                      <a:pt x="9424" y="11743"/>
                      <a:pt x="10212" y="12221"/>
                      <a:pt x="11032" y="12221"/>
                    </a:cubicBezTo>
                    <a:cubicBezTo>
                      <a:pt x="11174" y="12221"/>
                      <a:pt x="11316" y="12206"/>
                      <a:pt x="11459" y="12175"/>
                    </a:cubicBezTo>
                    <a:cubicBezTo>
                      <a:pt x="12250" y="11962"/>
                      <a:pt x="12858" y="11294"/>
                      <a:pt x="13283" y="10564"/>
                    </a:cubicBezTo>
                    <a:cubicBezTo>
                      <a:pt x="14043" y="9348"/>
                      <a:pt x="14560" y="8011"/>
                      <a:pt x="14894" y="6643"/>
                    </a:cubicBezTo>
                    <a:cubicBezTo>
                      <a:pt x="15046" y="6005"/>
                      <a:pt x="15137" y="5366"/>
                      <a:pt x="15016" y="4728"/>
                    </a:cubicBezTo>
                    <a:cubicBezTo>
                      <a:pt x="14894" y="4059"/>
                      <a:pt x="14560" y="3421"/>
                      <a:pt x="13982" y="3117"/>
                    </a:cubicBezTo>
                    <a:cubicBezTo>
                      <a:pt x="13466" y="2813"/>
                      <a:pt x="12827" y="2783"/>
                      <a:pt x="12371" y="2357"/>
                    </a:cubicBezTo>
                    <a:cubicBezTo>
                      <a:pt x="12098" y="2144"/>
                      <a:pt x="11946" y="1780"/>
                      <a:pt x="11763" y="1476"/>
                    </a:cubicBezTo>
                    <a:cubicBezTo>
                      <a:pt x="11089" y="464"/>
                      <a:pt x="9865" y="1"/>
                      <a:pt x="8646"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6026875" y="5857975"/>
                <a:ext cx="302450" cy="244050"/>
              </a:xfrm>
              <a:custGeom>
                <a:avLst/>
                <a:gdLst/>
                <a:ahLst/>
                <a:cxnLst/>
                <a:rect l="l" t="t" r="r" b="b"/>
                <a:pathLst>
                  <a:path w="12098" h="9762" extrusionOk="0">
                    <a:moveTo>
                      <a:pt x="6842" y="1"/>
                    </a:moveTo>
                    <a:cubicBezTo>
                      <a:pt x="6513" y="1"/>
                      <a:pt x="6182" y="43"/>
                      <a:pt x="5866" y="125"/>
                    </a:cubicBezTo>
                    <a:cubicBezTo>
                      <a:pt x="4620" y="490"/>
                      <a:pt x="3587" y="1402"/>
                      <a:pt x="2736" y="2344"/>
                    </a:cubicBezTo>
                    <a:cubicBezTo>
                      <a:pt x="1854" y="3286"/>
                      <a:pt x="1003" y="4320"/>
                      <a:pt x="0" y="5110"/>
                    </a:cubicBezTo>
                    <a:lnTo>
                      <a:pt x="1003" y="7055"/>
                    </a:lnTo>
                    <a:cubicBezTo>
                      <a:pt x="3100" y="7359"/>
                      <a:pt x="5167" y="8058"/>
                      <a:pt x="7021" y="9062"/>
                    </a:cubicBezTo>
                    <a:cubicBezTo>
                      <a:pt x="7595" y="9400"/>
                      <a:pt x="8213" y="9762"/>
                      <a:pt x="8857" y="9762"/>
                    </a:cubicBezTo>
                    <a:cubicBezTo>
                      <a:pt x="8964" y="9762"/>
                      <a:pt x="9071" y="9752"/>
                      <a:pt x="9180" y="9730"/>
                    </a:cubicBezTo>
                    <a:cubicBezTo>
                      <a:pt x="9818" y="9578"/>
                      <a:pt x="10274" y="9001"/>
                      <a:pt x="10639" y="8454"/>
                    </a:cubicBezTo>
                    <a:cubicBezTo>
                      <a:pt x="11246" y="7511"/>
                      <a:pt x="11642" y="6447"/>
                      <a:pt x="11915" y="5353"/>
                    </a:cubicBezTo>
                    <a:cubicBezTo>
                      <a:pt x="12037" y="4867"/>
                      <a:pt x="12098" y="4320"/>
                      <a:pt x="12006" y="3773"/>
                    </a:cubicBezTo>
                    <a:cubicBezTo>
                      <a:pt x="11915" y="3256"/>
                      <a:pt x="11611" y="2770"/>
                      <a:pt x="11155" y="2496"/>
                    </a:cubicBezTo>
                    <a:cubicBezTo>
                      <a:pt x="10730" y="2253"/>
                      <a:pt x="10213" y="2223"/>
                      <a:pt x="9879" y="1888"/>
                    </a:cubicBezTo>
                    <a:cubicBezTo>
                      <a:pt x="9635" y="1706"/>
                      <a:pt x="9514" y="1432"/>
                      <a:pt x="9362" y="1189"/>
                    </a:cubicBezTo>
                    <a:cubicBezTo>
                      <a:pt x="8836" y="388"/>
                      <a:pt x="7844" y="1"/>
                      <a:pt x="684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5859625" y="5826850"/>
                <a:ext cx="117875" cy="128500"/>
              </a:xfrm>
              <a:custGeom>
                <a:avLst/>
                <a:gdLst/>
                <a:ahLst/>
                <a:cxnLst/>
                <a:rect l="l" t="t" r="r" b="b"/>
                <a:pathLst>
                  <a:path w="4715" h="5140" extrusionOk="0">
                    <a:moveTo>
                      <a:pt x="362" y="0"/>
                    </a:moveTo>
                    <a:cubicBezTo>
                      <a:pt x="184" y="0"/>
                      <a:pt x="1" y="267"/>
                      <a:pt x="185" y="428"/>
                    </a:cubicBezTo>
                    <a:cubicBezTo>
                      <a:pt x="1432" y="2039"/>
                      <a:pt x="2769" y="3498"/>
                      <a:pt x="4198" y="4957"/>
                    </a:cubicBezTo>
                    <a:cubicBezTo>
                      <a:pt x="4240" y="5085"/>
                      <a:pt x="4337" y="5140"/>
                      <a:pt x="4436" y="5140"/>
                    </a:cubicBezTo>
                    <a:cubicBezTo>
                      <a:pt x="4549" y="5140"/>
                      <a:pt x="4666" y="5070"/>
                      <a:pt x="4714" y="4957"/>
                    </a:cubicBezTo>
                    <a:cubicBezTo>
                      <a:pt x="4714" y="4926"/>
                      <a:pt x="4714" y="4805"/>
                      <a:pt x="4623" y="4683"/>
                    </a:cubicBezTo>
                    <a:cubicBezTo>
                      <a:pt x="4137" y="3224"/>
                      <a:pt x="3681" y="1705"/>
                      <a:pt x="3225" y="215"/>
                    </a:cubicBezTo>
                    <a:cubicBezTo>
                      <a:pt x="3175" y="90"/>
                      <a:pt x="3069" y="32"/>
                      <a:pt x="2967" y="32"/>
                    </a:cubicBezTo>
                    <a:cubicBezTo>
                      <a:pt x="2821" y="32"/>
                      <a:pt x="2685" y="152"/>
                      <a:pt x="2739" y="367"/>
                    </a:cubicBezTo>
                    <a:cubicBezTo>
                      <a:pt x="3103" y="1522"/>
                      <a:pt x="3499" y="2708"/>
                      <a:pt x="3833" y="3893"/>
                    </a:cubicBezTo>
                    <a:cubicBezTo>
                      <a:pt x="2647" y="2677"/>
                      <a:pt x="1553" y="1431"/>
                      <a:pt x="520" y="94"/>
                    </a:cubicBezTo>
                    <a:cubicBezTo>
                      <a:pt x="476" y="27"/>
                      <a:pt x="419" y="0"/>
                      <a:pt x="362"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6024400" y="5819125"/>
                <a:ext cx="105475" cy="166000"/>
              </a:xfrm>
              <a:custGeom>
                <a:avLst/>
                <a:gdLst/>
                <a:ahLst/>
                <a:cxnLst/>
                <a:rect l="l" t="t" r="r" b="b"/>
                <a:pathLst>
                  <a:path w="4219" h="6640" extrusionOk="0">
                    <a:moveTo>
                      <a:pt x="2219" y="1"/>
                    </a:moveTo>
                    <a:cubicBezTo>
                      <a:pt x="2119" y="1"/>
                      <a:pt x="2020" y="57"/>
                      <a:pt x="1984" y="190"/>
                    </a:cubicBezTo>
                    <a:cubicBezTo>
                      <a:pt x="1558" y="1801"/>
                      <a:pt x="1315" y="3442"/>
                      <a:pt x="1224" y="5114"/>
                    </a:cubicBezTo>
                    <a:cubicBezTo>
                      <a:pt x="889" y="5509"/>
                      <a:pt x="555" y="5843"/>
                      <a:pt x="160" y="6208"/>
                    </a:cubicBezTo>
                    <a:cubicBezTo>
                      <a:pt x="1" y="6390"/>
                      <a:pt x="148" y="6640"/>
                      <a:pt x="321" y="6640"/>
                    </a:cubicBezTo>
                    <a:cubicBezTo>
                      <a:pt x="379" y="6640"/>
                      <a:pt x="441" y="6611"/>
                      <a:pt x="494" y="6543"/>
                    </a:cubicBezTo>
                    <a:lnTo>
                      <a:pt x="1315" y="5752"/>
                    </a:lnTo>
                    <a:cubicBezTo>
                      <a:pt x="1355" y="5776"/>
                      <a:pt x="1398" y="5787"/>
                      <a:pt x="1442" y="5787"/>
                    </a:cubicBezTo>
                    <a:cubicBezTo>
                      <a:pt x="1564" y="5787"/>
                      <a:pt x="1680" y="5697"/>
                      <a:pt x="1680" y="5539"/>
                    </a:cubicBezTo>
                    <a:lnTo>
                      <a:pt x="1680" y="5296"/>
                    </a:lnTo>
                    <a:cubicBezTo>
                      <a:pt x="2470" y="4415"/>
                      <a:pt x="3291" y="3503"/>
                      <a:pt x="3990" y="2561"/>
                    </a:cubicBezTo>
                    <a:cubicBezTo>
                      <a:pt x="4218" y="2401"/>
                      <a:pt x="4069" y="2172"/>
                      <a:pt x="3903" y="2172"/>
                    </a:cubicBezTo>
                    <a:cubicBezTo>
                      <a:pt x="3848" y="2172"/>
                      <a:pt x="3792" y="2197"/>
                      <a:pt x="3747" y="2257"/>
                    </a:cubicBezTo>
                    <a:cubicBezTo>
                      <a:pt x="3139" y="3077"/>
                      <a:pt x="2470" y="3837"/>
                      <a:pt x="1801" y="4536"/>
                    </a:cubicBezTo>
                    <a:cubicBezTo>
                      <a:pt x="1923" y="3108"/>
                      <a:pt x="2136" y="1710"/>
                      <a:pt x="2470" y="311"/>
                    </a:cubicBezTo>
                    <a:cubicBezTo>
                      <a:pt x="2525" y="129"/>
                      <a:pt x="2371" y="1"/>
                      <a:pt x="221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6108925" y="5946925"/>
                <a:ext cx="176100" cy="71600"/>
              </a:xfrm>
              <a:custGeom>
                <a:avLst/>
                <a:gdLst/>
                <a:ahLst/>
                <a:cxnLst/>
                <a:rect l="l" t="t" r="r" b="b"/>
                <a:pathLst>
                  <a:path w="7044" h="2864" extrusionOk="0">
                    <a:moveTo>
                      <a:pt x="6504" y="1"/>
                    </a:moveTo>
                    <a:cubicBezTo>
                      <a:pt x="6495" y="1"/>
                      <a:pt x="6485" y="1"/>
                      <a:pt x="6475" y="2"/>
                    </a:cubicBezTo>
                    <a:cubicBezTo>
                      <a:pt x="4195" y="184"/>
                      <a:pt x="2037" y="1005"/>
                      <a:pt x="153" y="2251"/>
                    </a:cubicBezTo>
                    <a:cubicBezTo>
                      <a:pt x="1" y="2312"/>
                      <a:pt x="1" y="2494"/>
                      <a:pt x="92" y="2616"/>
                    </a:cubicBezTo>
                    <a:cubicBezTo>
                      <a:pt x="92" y="2727"/>
                      <a:pt x="143" y="2863"/>
                      <a:pt x="267" y="2863"/>
                    </a:cubicBezTo>
                    <a:cubicBezTo>
                      <a:pt x="279" y="2863"/>
                      <a:pt x="291" y="2862"/>
                      <a:pt x="305" y="2859"/>
                    </a:cubicBezTo>
                    <a:cubicBezTo>
                      <a:pt x="2493" y="2738"/>
                      <a:pt x="4621" y="2525"/>
                      <a:pt x="6749" y="2130"/>
                    </a:cubicBezTo>
                    <a:cubicBezTo>
                      <a:pt x="7043" y="2100"/>
                      <a:pt x="6909" y="1642"/>
                      <a:pt x="6624" y="1642"/>
                    </a:cubicBezTo>
                    <a:cubicBezTo>
                      <a:pt x="6615" y="1642"/>
                      <a:pt x="6606" y="1642"/>
                      <a:pt x="6597" y="1643"/>
                    </a:cubicBezTo>
                    <a:cubicBezTo>
                      <a:pt x="4712" y="1947"/>
                      <a:pt x="2858" y="2160"/>
                      <a:pt x="1004" y="2282"/>
                    </a:cubicBezTo>
                    <a:cubicBezTo>
                      <a:pt x="2676" y="1309"/>
                      <a:pt x="4530" y="701"/>
                      <a:pt x="6475" y="488"/>
                    </a:cubicBezTo>
                    <a:cubicBezTo>
                      <a:pt x="6770" y="459"/>
                      <a:pt x="6807" y="1"/>
                      <a:pt x="6504"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6083325" y="6088875"/>
                <a:ext cx="174325" cy="142775"/>
              </a:xfrm>
              <a:custGeom>
                <a:avLst/>
                <a:gdLst/>
                <a:ahLst/>
                <a:cxnLst/>
                <a:rect l="l" t="t" r="r" b="b"/>
                <a:pathLst>
                  <a:path w="6973" h="5711" extrusionOk="0">
                    <a:moveTo>
                      <a:pt x="342" y="1"/>
                    </a:moveTo>
                    <a:cubicBezTo>
                      <a:pt x="171" y="1"/>
                      <a:pt x="0" y="170"/>
                      <a:pt x="113" y="373"/>
                    </a:cubicBezTo>
                    <a:cubicBezTo>
                      <a:pt x="1481" y="2804"/>
                      <a:pt x="3700" y="4689"/>
                      <a:pt x="6314" y="5692"/>
                    </a:cubicBezTo>
                    <a:cubicBezTo>
                      <a:pt x="6345" y="5705"/>
                      <a:pt x="6375" y="5710"/>
                      <a:pt x="6403" y="5710"/>
                    </a:cubicBezTo>
                    <a:cubicBezTo>
                      <a:pt x="6644" y="5710"/>
                      <a:pt x="6738" y="5287"/>
                      <a:pt x="6466" y="5206"/>
                    </a:cubicBezTo>
                    <a:cubicBezTo>
                      <a:pt x="4338" y="4385"/>
                      <a:pt x="2484" y="2926"/>
                      <a:pt x="1177" y="1041"/>
                    </a:cubicBezTo>
                    <a:lnTo>
                      <a:pt x="1177" y="1041"/>
                    </a:lnTo>
                    <a:cubicBezTo>
                      <a:pt x="2818" y="2105"/>
                      <a:pt x="4672" y="2652"/>
                      <a:pt x="6557" y="3139"/>
                    </a:cubicBezTo>
                    <a:cubicBezTo>
                      <a:pt x="6590" y="3152"/>
                      <a:pt x="6622" y="3158"/>
                      <a:pt x="6651" y="3158"/>
                    </a:cubicBezTo>
                    <a:cubicBezTo>
                      <a:pt x="6888" y="3158"/>
                      <a:pt x="6973" y="2764"/>
                      <a:pt x="6648" y="2683"/>
                    </a:cubicBezTo>
                    <a:cubicBezTo>
                      <a:pt x="4581" y="2105"/>
                      <a:pt x="2393" y="1558"/>
                      <a:pt x="690" y="129"/>
                    </a:cubicBezTo>
                    <a:cubicBezTo>
                      <a:pt x="630" y="99"/>
                      <a:pt x="538" y="69"/>
                      <a:pt x="508" y="69"/>
                    </a:cubicBezTo>
                    <a:cubicBezTo>
                      <a:pt x="461" y="21"/>
                      <a:pt x="401" y="1"/>
                      <a:pt x="34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5944800" y="6098325"/>
                <a:ext cx="70675" cy="221000"/>
              </a:xfrm>
              <a:custGeom>
                <a:avLst/>
                <a:gdLst/>
                <a:ahLst/>
                <a:cxnLst/>
                <a:rect l="l" t="t" r="r" b="b"/>
                <a:pathLst>
                  <a:path w="2827" h="8840" extrusionOk="0">
                    <a:moveTo>
                      <a:pt x="2449" y="1"/>
                    </a:moveTo>
                    <a:cubicBezTo>
                      <a:pt x="2372" y="1"/>
                      <a:pt x="2295" y="43"/>
                      <a:pt x="2250" y="147"/>
                    </a:cubicBezTo>
                    <a:cubicBezTo>
                      <a:pt x="912" y="2761"/>
                      <a:pt x="152" y="5618"/>
                      <a:pt x="0" y="8566"/>
                    </a:cubicBezTo>
                    <a:cubicBezTo>
                      <a:pt x="0" y="8749"/>
                      <a:pt x="122" y="8840"/>
                      <a:pt x="243" y="8840"/>
                    </a:cubicBezTo>
                    <a:cubicBezTo>
                      <a:pt x="365" y="8840"/>
                      <a:pt x="487" y="8749"/>
                      <a:pt x="487" y="8566"/>
                    </a:cubicBezTo>
                    <a:cubicBezTo>
                      <a:pt x="639" y="6074"/>
                      <a:pt x="1247" y="3612"/>
                      <a:pt x="2250" y="1332"/>
                    </a:cubicBezTo>
                    <a:lnTo>
                      <a:pt x="2250" y="1332"/>
                    </a:lnTo>
                    <a:cubicBezTo>
                      <a:pt x="2128" y="3490"/>
                      <a:pt x="2098" y="5618"/>
                      <a:pt x="2128" y="7776"/>
                    </a:cubicBezTo>
                    <a:cubicBezTo>
                      <a:pt x="2128" y="7943"/>
                      <a:pt x="2265" y="8027"/>
                      <a:pt x="2394" y="8027"/>
                    </a:cubicBezTo>
                    <a:cubicBezTo>
                      <a:pt x="2523" y="8027"/>
                      <a:pt x="2645" y="7943"/>
                      <a:pt x="2614" y="7776"/>
                    </a:cubicBezTo>
                    <a:cubicBezTo>
                      <a:pt x="2614" y="5314"/>
                      <a:pt x="2675" y="2882"/>
                      <a:pt x="2827" y="451"/>
                    </a:cubicBezTo>
                    <a:cubicBezTo>
                      <a:pt x="2827" y="329"/>
                      <a:pt x="2766" y="299"/>
                      <a:pt x="2706" y="268"/>
                    </a:cubicBezTo>
                    <a:cubicBezTo>
                      <a:pt x="2706" y="117"/>
                      <a:pt x="2576" y="1"/>
                      <a:pt x="244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5765975" y="6059650"/>
                <a:ext cx="167275" cy="187575"/>
              </a:xfrm>
              <a:custGeom>
                <a:avLst/>
                <a:gdLst/>
                <a:ahLst/>
                <a:cxnLst/>
                <a:rect l="l" t="t" r="r" b="b"/>
                <a:pathLst>
                  <a:path w="6691" h="7503" extrusionOk="0">
                    <a:moveTo>
                      <a:pt x="6289" y="0"/>
                    </a:moveTo>
                    <a:cubicBezTo>
                      <a:pt x="6254" y="0"/>
                      <a:pt x="6218" y="7"/>
                      <a:pt x="6181" y="22"/>
                    </a:cubicBezTo>
                    <a:cubicBezTo>
                      <a:pt x="3931" y="1086"/>
                      <a:pt x="1925" y="2514"/>
                      <a:pt x="162" y="4277"/>
                    </a:cubicBezTo>
                    <a:cubicBezTo>
                      <a:pt x="1" y="4439"/>
                      <a:pt x="154" y="4705"/>
                      <a:pt x="330" y="4705"/>
                    </a:cubicBezTo>
                    <a:cubicBezTo>
                      <a:pt x="387" y="4705"/>
                      <a:pt x="445" y="4678"/>
                      <a:pt x="497" y="4612"/>
                    </a:cubicBezTo>
                    <a:cubicBezTo>
                      <a:pt x="2077" y="3031"/>
                      <a:pt x="3901" y="1694"/>
                      <a:pt x="5877" y="691"/>
                    </a:cubicBezTo>
                    <a:lnTo>
                      <a:pt x="5877" y="691"/>
                    </a:lnTo>
                    <a:cubicBezTo>
                      <a:pt x="4387" y="2727"/>
                      <a:pt x="3080" y="4885"/>
                      <a:pt x="1986" y="7104"/>
                    </a:cubicBezTo>
                    <a:cubicBezTo>
                      <a:pt x="1883" y="7332"/>
                      <a:pt x="2061" y="7503"/>
                      <a:pt x="2233" y="7503"/>
                    </a:cubicBezTo>
                    <a:cubicBezTo>
                      <a:pt x="2314" y="7503"/>
                      <a:pt x="2393" y="7465"/>
                      <a:pt x="2442" y="7378"/>
                    </a:cubicBezTo>
                    <a:cubicBezTo>
                      <a:pt x="3597" y="5068"/>
                      <a:pt x="4904" y="2818"/>
                      <a:pt x="6485" y="721"/>
                    </a:cubicBezTo>
                    <a:cubicBezTo>
                      <a:pt x="6576" y="660"/>
                      <a:pt x="6545" y="539"/>
                      <a:pt x="6424" y="478"/>
                    </a:cubicBezTo>
                    <a:cubicBezTo>
                      <a:pt x="6691" y="344"/>
                      <a:pt x="6536" y="0"/>
                      <a:pt x="6289"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5697075" y="5900875"/>
                <a:ext cx="201975" cy="99375"/>
              </a:xfrm>
              <a:custGeom>
                <a:avLst/>
                <a:gdLst/>
                <a:ahLst/>
                <a:cxnLst/>
                <a:rect l="l" t="t" r="r" b="b"/>
                <a:pathLst>
                  <a:path w="8079" h="3975" extrusionOk="0">
                    <a:moveTo>
                      <a:pt x="1487" y="1"/>
                    </a:moveTo>
                    <a:cubicBezTo>
                      <a:pt x="1249" y="1"/>
                      <a:pt x="1158" y="398"/>
                      <a:pt x="1429" y="507"/>
                    </a:cubicBezTo>
                    <a:cubicBezTo>
                      <a:pt x="3374" y="1206"/>
                      <a:pt x="5198" y="2117"/>
                      <a:pt x="6900" y="3303"/>
                    </a:cubicBezTo>
                    <a:cubicBezTo>
                      <a:pt x="4742" y="2847"/>
                      <a:pt x="2554" y="2604"/>
                      <a:pt x="335" y="2573"/>
                    </a:cubicBezTo>
                    <a:cubicBezTo>
                      <a:pt x="0" y="2573"/>
                      <a:pt x="0" y="3060"/>
                      <a:pt x="335" y="3060"/>
                    </a:cubicBezTo>
                    <a:cubicBezTo>
                      <a:pt x="2797" y="3090"/>
                      <a:pt x="5228" y="3394"/>
                      <a:pt x="7630" y="3972"/>
                    </a:cubicBezTo>
                    <a:cubicBezTo>
                      <a:pt x="7647" y="3973"/>
                      <a:pt x="7664" y="3974"/>
                      <a:pt x="7680" y="3974"/>
                    </a:cubicBezTo>
                    <a:cubicBezTo>
                      <a:pt x="7950" y="3974"/>
                      <a:pt x="8079" y="3747"/>
                      <a:pt x="7964" y="3546"/>
                    </a:cubicBezTo>
                    <a:cubicBezTo>
                      <a:pt x="7964" y="3485"/>
                      <a:pt x="7964" y="3364"/>
                      <a:pt x="7873" y="3303"/>
                    </a:cubicBezTo>
                    <a:cubicBezTo>
                      <a:pt x="5958" y="1874"/>
                      <a:pt x="3830" y="780"/>
                      <a:pt x="1581" y="20"/>
                    </a:cubicBezTo>
                    <a:cubicBezTo>
                      <a:pt x="1548" y="7"/>
                      <a:pt x="1516" y="1"/>
                      <a:pt x="1487"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5858175" y="5908200"/>
                <a:ext cx="279650" cy="278900"/>
              </a:xfrm>
              <a:custGeom>
                <a:avLst/>
                <a:gdLst/>
                <a:ahLst/>
                <a:cxnLst/>
                <a:rect l="l" t="t" r="r" b="b"/>
                <a:pathLst>
                  <a:path w="11186" h="11156" extrusionOk="0">
                    <a:moveTo>
                      <a:pt x="5593" y="1"/>
                    </a:moveTo>
                    <a:cubicBezTo>
                      <a:pt x="2523" y="1"/>
                      <a:pt x="0" y="2493"/>
                      <a:pt x="0" y="5594"/>
                    </a:cubicBezTo>
                    <a:cubicBezTo>
                      <a:pt x="0" y="8663"/>
                      <a:pt x="2523" y="11156"/>
                      <a:pt x="5593" y="11156"/>
                    </a:cubicBezTo>
                    <a:cubicBezTo>
                      <a:pt x="8663" y="11156"/>
                      <a:pt x="11186" y="8663"/>
                      <a:pt x="11186" y="5594"/>
                    </a:cubicBezTo>
                    <a:cubicBezTo>
                      <a:pt x="11186" y="2493"/>
                      <a:pt x="8663" y="1"/>
                      <a:pt x="5593"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5910600" y="5960650"/>
                <a:ext cx="174800" cy="174775"/>
              </a:xfrm>
              <a:custGeom>
                <a:avLst/>
                <a:gdLst/>
                <a:ahLst/>
                <a:cxnLst/>
                <a:rect l="l" t="t" r="r" b="b"/>
                <a:pathLst>
                  <a:path w="6992" h="6991" extrusionOk="0">
                    <a:moveTo>
                      <a:pt x="3496" y="0"/>
                    </a:moveTo>
                    <a:cubicBezTo>
                      <a:pt x="1551" y="0"/>
                      <a:pt x="1" y="1550"/>
                      <a:pt x="1" y="3496"/>
                    </a:cubicBezTo>
                    <a:cubicBezTo>
                      <a:pt x="1" y="5410"/>
                      <a:pt x="1551" y="6991"/>
                      <a:pt x="3496" y="6991"/>
                    </a:cubicBezTo>
                    <a:cubicBezTo>
                      <a:pt x="5441" y="6991"/>
                      <a:pt x="6992" y="5410"/>
                      <a:pt x="6992" y="3496"/>
                    </a:cubicBezTo>
                    <a:cubicBezTo>
                      <a:pt x="6992" y="1550"/>
                      <a:pt x="5441" y="0"/>
                      <a:pt x="34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2" name="Google Shape;562;p6"/>
          <p:cNvSpPr txBox="1">
            <a:spLocks noGrp="1"/>
          </p:cNvSpPr>
          <p:nvPr>
            <p:ph type="title"/>
          </p:nvPr>
        </p:nvSpPr>
        <p:spPr>
          <a:xfrm>
            <a:off x="1416300" y="559975"/>
            <a:ext cx="6311400" cy="6399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5720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7194" y="-1368430"/>
            <a:ext cx="10216074" cy="7836588"/>
            <a:chOff x="-467194" y="-1368430"/>
            <a:chExt cx="10216074" cy="7836588"/>
          </a:xfrm>
        </p:grpSpPr>
        <p:grpSp>
          <p:nvGrpSpPr>
            <p:cNvPr id="10" name="Google Shape;10;p2"/>
            <p:cNvGrpSpPr/>
            <p:nvPr/>
          </p:nvGrpSpPr>
          <p:grpSpPr>
            <a:xfrm>
              <a:off x="3067460" y="-1368430"/>
              <a:ext cx="6599120" cy="7836588"/>
              <a:chOff x="3067460" y="-1368430"/>
              <a:chExt cx="6599120" cy="7836588"/>
            </a:xfrm>
          </p:grpSpPr>
          <p:sp>
            <p:nvSpPr>
              <p:cNvPr id="11" name="Google Shape;11;p2"/>
              <p:cNvSpPr/>
              <p:nvPr/>
            </p:nvSpPr>
            <p:spPr>
              <a:xfrm rot="-4201046">
                <a:off x="3033641" y="251034"/>
                <a:ext cx="6666758" cy="4597660"/>
              </a:xfrm>
              <a:custGeom>
                <a:avLst/>
                <a:gdLst/>
                <a:ahLst/>
                <a:cxnLst/>
                <a:rect l="l" t="t" r="r" b="b"/>
                <a:pathLst>
                  <a:path w="72951" h="33840" extrusionOk="0">
                    <a:moveTo>
                      <a:pt x="57309" y="0"/>
                    </a:moveTo>
                    <a:cubicBezTo>
                      <a:pt x="37398" y="0"/>
                      <a:pt x="27465" y="15525"/>
                      <a:pt x="9790" y="15525"/>
                    </a:cubicBezTo>
                    <a:cubicBezTo>
                      <a:pt x="6781" y="15525"/>
                      <a:pt x="3547" y="15075"/>
                      <a:pt x="1" y="14022"/>
                    </a:cubicBezTo>
                    <a:lnTo>
                      <a:pt x="1" y="33840"/>
                    </a:lnTo>
                    <a:lnTo>
                      <a:pt x="72950" y="33840"/>
                    </a:lnTo>
                    <a:lnTo>
                      <a:pt x="72950" y="6909"/>
                    </a:lnTo>
                    <a:lnTo>
                      <a:pt x="72920" y="6909"/>
                    </a:lnTo>
                    <a:cubicBezTo>
                      <a:pt x="70123" y="3262"/>
                      <a:pt x="65929" y="465"/>
                      <a:pt x="59637" y="70"/>
                    </a:cubicBezTo>
                    <a:cubicBezTo>
                      <a:pt x="58846" y="23"/>
                      <a:pt x="58070" y="0"/>
                      <a:pt x="5730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7075725" y="1326575"/>
                <a:ext cx="2067300" cy="3816900"/>
              </a:xfrm>
              <a:prstGeom prst="rect">
                <a:avLst/>
              </a:prstGeom>
              <a:solidFill>
                <a:schemeClr val="lt2"/>
              </a:solidFill>
              <a:ln>
                <a:noFill/>
              </a:ln>
            </p:spPr>
            <p:txBody>
              <a:bodyPr spcFirstLastPara="1" wrap="square" lIns="91425" tIns="91425" rIns="91425" bIns="91425" anchor="ctr" anchorCtr="0">
                <a:noAutofit/>
              </a:bodyPr>
              <a:lstStyle/>
              <a:p>
                <a:endParaRPr/>
              </a:p>
            </p:txBody>
          </p:sp>
        </p:grpSp>
        <p:grpSp>
          <p:nvGrpSpPr>
            <p:cNvPr id="13" name="Google Shape;13;p2"/>
            <p:cNvGrpSpPr/>
            <p:nvPr/>
          </p:nvGrpSpPr>
          <p:grpSpPr>
            <a:xfrm>
              <a:off x="-467194" y="-1343391"/>
              <a:ext cx="10216074" cy="7398225"/>
              <a:chOff x="-467194" y="-1343391"/>
              <a:chExt cx="10216074" cy="7398225"/>
            </a:xfrm>
          </p:grpSpPr>
          <p:grpSp>
            <p:nvGrpSpPr>
              <p:cNvPr id="14" name="Google Shape;14;p2"/>
              <p:cNvGrpSpPr/>
              <p:nvPr/>
            </p:nvGrpSpPr>
            <p:grpSpPr>
              <a:xfrm rot="-7200182">
                <a:off x="6597628" y="-594643"/>
                <a:ext cx="1369094" cy="1907924"/>
                <a:chOff x="3339213" y="-3311900"/>
                <a:chExt cx="1535000" cy="2139125"/>
              </a:xfrm>
            </p:grpSpPr>
            <p:sp>
              <p:nvSpPr>
                <p:cNvPr id="15" name="Google Shape;15;p2"/>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 name="Google Shape;25;p2"/>
              <p:cNvGrpSpPr/>
              <p:nvPr/>
            </p:nvGrpSpPr>
            <p:grpSpPr>
              <a:xfrm>
                <a:off x="7533375" y="3530675"/>
                <a:ext cx="1491675" cy="1800650"/>
                <a:chOff x="6987463" y="-3144050"/>
                <a:chExt cx="1491675" cy="1800650"/>
              </a:xfrm>
            </p:grpSpPr>
            <p:sp>
              <p:nvSpPr>
                <p:cNvPr id="26" name="Google Shape;26;p2"/>
                <p:cNvSpPr/>
                <p:nvPr/>
              </p:nvSpPr>
              <p:spPr>
                <a:xfrm>
                  <a:off x="6987463" y="-3144050"/>
                  <a:ext cx="1491675" cy="1748050"/>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7173638" y="-3063950"/>
                  <a:ext cx="1023600" cy="1720550"/>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 name="Google Shape;28;p2"/>
              <p:cNvGrpSpPr/>
              <p:nvPr/>
            </p:nvGrpSpPr>
            <p:grpSpPr>
              <a:xfrm>
                <a:off x="8242880" y="2882963"/>
                <a:ext cx="1506000" cy="1626325"/>
                <a:chOff x="1200938" y="-3182800"/>
                <a:chExt cx="1506000" cy="1626325"/>
              </a:xfrm>
            </p:grpSpPr>
            <p:sp>
              <p:nvSpPr>
                <p:cNvPr id="29" name="Google Shape;29;p2"/>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 name="Google Shape;59;p2"/>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 name="Google Shape;60;p2"/>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6" name="Google Shape;86;p2"/>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94" name="Google Shape;94;p2"/>
              <p:cNvGrpSpPr/>
              <p:nvPr/>
            </p:nvGrpSpPr>
            <p:grpSpPr>
              <a:xfrm>
                <a:off x="7978295" y="894028"/>
                <a:ext cx="1006165" cy="980437"/>
                <a:chOff x="1646075" y="5692400"/>
                <a:chExt cx="829075" cy="807875"/>
              </a:xfrm>
            </p:grpSpPr>
            <p:sp>
              <p:nvSpPr>
                <p:cNvPr id="95" name="Google Shape;95;p2"/>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endParaRPr/>
                </a:p>
              </p:txBody>
            </p:sp>
          </p:grpSp>
          <p:sp>
            <p:nvSpPr>
              <p:cNvPr id="128" name="Google Shape;128;p2"/>
              <p:cNvSpPr/>
              <p:nvPr/>
            </p:nvSpPr>
            <p:spPr>
              <a:xfrm>
                <a:off x="7592438" y="-248950"/>
                <a:ext cx="1603400" cy="1375200"/>
              </a:xfrm>
              <a:custGeom>
                <a:avLst/>
                <a:gdLst/>
                <a:ahLst/>
                <a:cxnLst/>
                <a:rect l="l" t="t" r="r" b="b"/>
                <a:pathLst>
                  <a:path w="64136" h="55008" extrusionOk="0">
                    <a:moveTo>
                      <a:pt x="63868" y="0"/>
                    </a:moveTo>
                    <a:cubicBezTo>
                      <a:pt x="63779" y="0"/>
                      <a:pt x="63703" y="40"/>
                      <a:pt x="63680" y="133"/>
                    </a:cubicBezTo>
                    <a:cubicBezTo>
                      <a:pt x="61400" y="6881"/>
                      <a:pt x="57601" y="13203"/>
                      <a:pt x="52555" y="18674"/>
                    </a:cubicBezTo>
                    <a:lnTo>
                      <a:pt x="52524" y="18705"/>
                    </a:lnTo>
                    <a:cubicBezTo>
                      <a:pt x="52372" y="18857"/>
                      <a:pt x="52160" y="19039"/>
                      <a:pt x="52008" y="19252"/>
                    </a:cubicBezTo>
                    <a:cubicBezTo>
                      <a:pt x="51369" y="19890"/>
                      <a:pt x="50731" y="20559"/>
                      <a:pt x="50093" y="21167"/>
                    </a:cubicBezTo>
                    <a:cubicBezTo>
                      <a:pt x="49029" y="21471"/>
                      <a:pt x="48299" y="21623"/>
                      <a:pt x="47236" y="21683"/>
                    </a:cubicBezTo>
                    <a:cubicBezTo>
                      <a:pt x="46044" y="21723"/>
                      <a:pt x="44830" y="21774"/>
                      <a:pt x="43612" y="21774"/>
                    </a:cubicBezTo>
                    <a:cubicBezTo>
                      <a:pt x="42034" y="21774"/>
                      <a:pt x="40451" y="21688"/>
                      <a:pt x="38907" y="21379"/>
                    </a:cubicBezTo>
                    <a:cubicBezTo>
                      <a:pt x="36324" y="20832"/>
                      <a:pt x="32919" y="19616"/>
                      <a:pt x="29576" y="18431"/>
                    </a:cubicBezTo>
                    <a:cubicBezTo>
                      <a:pt x="25253" y="16898"/>
                      <a:pt x="21348" y="15499"/>
                      <a:pt x="19167" y="15499"/>
                    </a:cubicBezTo>
                    <a:cubicBezTo>
                      <a:pt x="18235" y="15499"/>
                      <a:pt x="17618" y="15754"/>
                      <a:pt x="17417" y="16364"/>
                    </a:cubicBezTo>
                    <a:cubicBezTo>
                      <a:pt x="17113" y="17306"/>
                      <a:pt x="17296" y="18188"/>
                      <a:pt x="18025" y="18978"/>
                    </a:cubicBezTo>
                    <a:cubicBezTo>
                      <a:pt x="20639" y="21896"/>
                      <a:pt x="29150" y="22747"/>
                      <a:pt x="32706" y="22960"/>
                    </a:cubicBezTo>
                    <a:cubicBezTo>
                      <a:pt x="34317" y="23066"/>
                      <a:pt x="35927" y="23118"/>
                      <a:pt x="37493" y="23118"/>
                    </a:cubicBezTo>
                    <a:cubicBezTo>
                      <a:pt x="42194" y="23118"/>
                      <a:pt x="46514" y="22656"/>
                      <a:pt x="49363" y="21835"/>
                    </a:cubicBezTo>
                    <a:lnTo>
                      <a:pt x="49363" y="21835"/>
                    </a:lnTo>
                    <a:cubicBezTo>
                      <a:pt x="48603" y="22534"/>
                      <a:pt x="47813" y="23234"/>
                      <a:pt x="46992" y="23902"/>
                    </a:cubicBezTo>
                    <a:cubicBezTo>
                      <a:pt x="46658" y="24176"/>
                      <a:pt x="46354" y="24449"/>
                      <a:pt x="46020" y="24723"/>
                    </a:cubicBezTo>
                    <a:cubicBezTo>
                      <a:pt x="45989" y="24723"/>
                      <a:pt x="45929" y="24723"/>
                      <a:pt x="45929" y="24753"/>
                    </a:cubicBezTo>
                    <a:cubicBezTo>
                      <a:pt x="45169" y="25331"/>
                      <a:pt x="44622" y="25665"/>
                      <a:pt x="43801" y="26030"/>
                    </a:cubicBezTo>
                    <a:cubicBezTo>
                      <a:pt x="41734" y="26942"/>
                      <a:pt x="39546" y="27914"/>
                      <a:pt x="37235" y="28249"/>
                    </a:cubicBezTo>
                    <a:cubicBezTo>
                      <a:pt x="36480" y="28365"/>
                      <a:pt x="35720" y="28415"/>
                      <a:pt x="34960" y="28415"/>
                    </a:cubicBezTo>
                    <a:cubicBezTo>
                      <a:pt x="32540" y="28415"/>
                      <a:pt x="30111" y="27907"/>
                      <a:pt x="27752" y="27398"/>
                    </a:cubicBezTo>
                    <a:cubicBezTo>
                      <a:pt x="25373" y="26911"/>
                      <a:pt x="22921" y="26400"/>
                      <a:pt x="20484" y="26400"/>
                    </a:cubicBezTo>
                    <a:cubicBezTo>
                      <a:pt x="20181" y="26400"/>
                      <a:pt x="19878" y="26408"/>
                      <a:pt x="19576" y="26425"/>
                    </a:cubicBezTo>
                    <a:cubicBezTo>
                      <a:pt x="18968" y="26455"/>
                      <a:pt x="18329" y="26547"/>
                      <a:pt x="17782" y="26851"/>
                    </a:cubicBezTo>
                    <a:cubicBezTo>
                      <a:pt x="17144" y="27215"/>
                      <a:pt x="16749" y="27854"/>
                      <a:pt x="16749" y="28553"/>
                    </a:cubicBezTo>
                    <a:cubicBezTo>
                      <a:pt x="16810" y="29586"/>
                      <a:pt x="17721" y="30346"/>
                      <a:pt x="19272" y="30680"/>
                    </a:cubicBezTo>
                    <a:cubicBezTo>
                      <a:pt x="21269" y="31132"/>
                      <a:pt x="23459" y="31345"/>
                      <a:pt x="25719" y="31345"/>
                    </a:cubicBezTo>
                    <a:cubicBezTo>
                      <a:pt x="31061" y="31345"/>
                      <a:pt x="36793" y="30156"/>
                      <a:pt x="41278" y="28127"/>
                    </a:cubicBezTo>
                    <a:lnTo>
                      <a:pt x="41278" y="28127"/>
                    </a:lnTo>
                    <a:cubicBezTo>
                      <a:pt x="39515" y="29282"/>
                      <a:pt x="37691" y="30346"/>
                      <a:pt x="35746" y="31349"/>
                    </a:cubicBezTo>
                    <a:cubicBezTo>
                      <a:pt x="35716" y="31349"/>
                      <a:pt x="35716" y="31349"/>
                      <a:pt x="35685" y="31410"/>
                    </a:cubicBezTo>
                    <a:cubicBezTo>
                      <a:pt x="34895" y="31714"/>
                      <a:pt x="33983" y="32170"/>
                      <a:pt x="32980" y="32717"/>
                    </a:cubicBezTo>
                    <a:cubicBezTo>
                      <a:pt x="31126" y="33598"/>
                      <a:pt x="29181" y="34450"/>
                      <a:pt x="27174" y="35209"/>
                    </a:cubicBezTo>
                    <a:lnTo>
                      <a:pt x="27083" y="35209"/>
                    </a:lnTo>
                    <a:cubicBezTo>
                      <a:pt x="27022" y="35209"/>
                      <a:pt x="26992" y="35240"/>
                      <a:pt x="26901" y="35240"/>
                    </a:cubicBezTo>
                    <a:cubicBezTo>
                      <a:pt x="26232" y="35422"/>
                      <a:pt x="25715" y="35513"/>
                      <a:pt x="25047" y="35513"/>
                    </a:cubicBezTo>
                    <a:cubicBezTo>
                      <a:pt x="24575" y="35521"/>
                      <a:pt x="24101" y="35528"/>
                      <a:pt x="23626" y="35528"/>
                    </a:cubicBezTo>
                    <a:cubicBezTo>
                      <a:pt x="22143" y="35528"/>
                      <a:pt x="20647" y="35456"/>
                      <a:pt x="19150" y="35088"/>
                    </a:cubicBezTo>
                    <a:cubicBezTo>
                      <a:pt x="17326" y="34632"/>
                      <a:pt x="14895" y="33598"/>
                      <a:pt x="12493" y="32626"/>
                    </a:cubicBezTo>
                    <a:cubicBezTo>
                      <a:pt x="9324" y="31282"/>
                      <a:pt x="6515" y="30108"/>
                      <a:pt x="4982" y="30108"/>
                    </a:cubicBezTo>
                    <a:cubicBezTo>
                      <a:pt x="4677" y="30108"/>
                      <a:pt x="4422" y="30154"/>
                      <a:pt x="4226" y="30255"/>
                    </a:cubicBezTo>
                    <a:cubicBezTo>
                      <a:pt x="4043" y="30346"/>
                      <a:pt x="3891" y="30528"/>
                      <a:pt x="3800" y="30741"/>
                    </a:cubicBezTo>
                    <a:cubicBezTo>
                      <a:pt x="3587" y="31562"/>
                      <a:pt x="3800" y="32322"/>
                      <a:pt x="4438" y="33021"/>
                    </a:cubicBezTo>
                    <a:cubicBezTo>
                      <a:pt x="6566" y="35270"/>
                      <a:pt x="12554" y="36061"/>
                      <a:pt x="15016" y="36304"/>
                    </a:cubicBezTo>
                    <a:cubicBezTo>
                      <a:pt x="16561" y="36448"/>
                      <a:pt x="18106" y="36517"/>
                      <a:pt x="19573" y="36517"/>
                    </a:cubicBezTo>
                    <a:cubicBezTo>
                      <a:pt x="21194" y="36517"/>
                      <a:pt x="22719" y="36433"/>
                      <a:pt x="24044" y="36273"/>
                    </a:cubicBezTo>
                    <a:lnTo>
                      <a:pt x="24044" y="36273"/>
                    </a:lnTo>
                    <a:cubicBezTo>
                      <a:pt x="23284" y="36516"/>
                      <a:pt x="22494" y="36790"/>
                      <a:pt x="21703" y="37033"/>
                    </a:cubicBezTo>
                    <a:cubicBezTo>
                      <a:pt x="21156" y="37185"/>
                      <a:pt x="20639" y="37368"/>
                      <a:pt x="20062" y="37519"/>
                    </a:cubicBezTo>
                    <a:lnTo>
                      <a:pt x="20001" y="37519"/>
                    </a:lnTo>
                    <a:cubicBezTo>
                      <a:pt x="18724" y="37854"/>
                      <a:pt x="17448" y="38158"/>
                      <a:pt x="16110" y="38340"/>
                    </a:cubicBezTo>
                    <a:lnTo>
                      <a:pt x="15958" y="38340"/>
                    </a:lnTo>
                    <a:cubicBezTo>
                      <a:pt x="15530" y="38359"/>
                      <a:pt x="15114" y="38375"/>
                      <a:pt x="14673" y="38375"/>
                    </a:cubicBezTo>
                    <a:cubicBezTo>
                      <a:pt x="13709" y="38375"/>
                      <a:pt x="12630" y="38298"/>
                      <a:pt x="11065" y="38006"/>
                    </a:cubicBezTo>
                    <a:cubicBezTo>
                      <a:pt x="9515" y="37732"/>
                      <a:pt x="7478" y="36912"/>
                      <a:pt x="5715" y="36212"/>
                    </a:cubicBezTo>
                    <a:cubicBezTo>
                      <a:pt x="3658" y="35410"/>
                      <a:pt x="1994" y="34752"/>
                      <a:pt x="1014" y="34752"/>
                    </a:cubicBezTo>
                    <a:cubicBezTo>
                      <a:pt x="807" y="34752"/>
                      <a:pt x="630" y="34781"/>
                      <a:pt x="487" y="34845"/>
                    </a:cubicBezTo>
                    <a:cubicBezTo>
                      <a:pt x="305" y="34936"/>
                      <a:pt x="244" y="35088"/>
                      <a:pt x="153" y="35270"/>
                    </a:cubicBezTo>
                    <a:cubicBezTo>
                      <a:pt x="1" y="35848"/>
                      <a:pt x="122" y="36425"/>
                      <a:pt x="548" y="36912"/>
                    </a:cubicBezTo>
                    <a:cubicBezTo>
                      <a:pt x="1889" y="38541"/>
                      <a:pt x="6409" y="39247"/>
                      <a:pt x="10676" y="39247"/>
                    </a:cubicBezTo>
                    <a:cubicBezTo>
                      <a:pt x="12696" y="39247"/>
                      <a:pt x="14659" y="39089"/>
                      <a:pt x="16202" y="38796"/>
                    </a:cubicBezTo>
                    <a:cubicBezTo>
                      <a:pt x="16840" y="38735"/>
                      <a:pt x="17478" y="38614"/>
                      <a:pt x="18086" y="38462"/>
                    </a:cubicBezTo>
                    <a:lnTo>
                      <a:pt x="18086" y="38462"/>
                    </a:lnTo>
                    <a:cubicBezTo>
                      <a:pt x="12919" y="41380"/>
                      <a:pt x="4864" y="49039"/>
                      <a:pt x="4560" y="52991"/>
                    </a:cubicBezTo>
                    <a:cubicBezTo>
                      <a:pt x="4499" y="53812"/>
                      <a:pt x="4803" y="54450"/>
                      <a:pt x="5411" y="54875"/>
                    </a:cubicBezTo>
                    <a:cubicBezTo>
                      <a:pt x="5550" y="54968"/>
                      <a:pt x="5708" y="55008"/>
                      <a:pt x="5882" y="55008"/>
                    </a:cubicBezTo>
                    <a:cubicBezTo>
                      <a:pt x="5936" y="55008"/>
                      <a:pt x="5992" y="55004"/>
                      <a:pt x="6049" y="54997"/>
                    </a:cubicBezTo>
                    <a:cubicBezTo>
                      <a:pt x="7265" y="54723"/>
                      <a:pt x="8937" y="51805"/>
                      <a:pt x="10822" y="48371"/>
                    </a:cubicBezTo>
                    <a:cubicBezTo>
                      <a:pt x="12007" y="46243"/>
                      <a:pt x="13253" y="44085"/>
                      <a:pt x="14378" y="42687"/>
                    </a:cubicBezTo>
                    <a:cubicBezTo>
                      <a:pt x="15533" y="41167"/>
                      <a:pt x="17022" y="40012"/>
                      <a:pt x="18512" y="38887"/>
                    </a:cubicBezTo>
                    <a:cubicBezTo>
                      <a:pt x="19028" y="38462"/>
                      <a:pt x="19484" y="38249"/>
                      <a:pt x="20183" y="37945"/>
                    </a:cubicBezTo>
                    <a:cubicBezTo>
                      <a:pt x="20761" y="37793"/>
                      <a:pt x="21308" y="37641"/>
                      <a:pt x="21855" y="37428"/>
                    </a:cubicBezTo>
                    <a:cubicBezTo>
                      <a:pt x="24895" y="36486"/>
                      <a:pt x="27813" y="35422"/>
                      <a:pt x="30579" y="34237"/>
                    </a:cubicBezTo>
                    <a:lnTo>
                      <a:pt x="30579" y="34237"/>
                    </a:lnTo>
                    <a:cubicBezTo>
                      <a:pt x="24348" y="38614"/>
                      <a:pt x="16840" y="46273"/>
                      <a:pt x="16536" y="50559"/>
                    </a:cubicBezTo>
                    <a:cubicBezTo>
                      <a:pt x="16445" y="51562"/>
                      <a:pt x="16810" y="52383"/>
                      <a:pt x="17569" y="52900"/>
                    </a:cubicBezTo>
                    <a:cubicBezTo>
                      <a:pt x="17734" y="53018"/>
                      <a:pt x="17936" y="53062"/>
                      <a:pt x="18146" y="53062"/>
                    </a:cubicBezTo>
                    <a:cubicBezTo>
                      <a:pt x="18206" y="53062"/>
                      <a:pt x="18268" y="53059"/>
                      <a:pt x="18329" y="53052"/>
                    </a:cubicBezTo>
                    <a:cubicBezTo>
                      <a:pt x="19849" y="52717"/>
                      <a:pt x="22007" y="48887"/>
                      <a:pt x="24317" y="44814"/>
                    </a:cubicBezTo>
                    <a:cubicBezTo>
                      <a:pt x="25807" y="42140"/>
                      <a:pt x="27357" y="39404"/>
                      <a:pt x="28725" y="37671"/>
                    </a:cubicBezTo>
                    <a:cubicBezTo>
                      <a:pt x="30214" y="35757"/>
                      <a:pt x="32099" y="34328"/>
                      <a:pt x="33922" y="32930"/>
                    </a:cubicBezTo>
                    <a:cubicBezTo>
                      <a:pt x="34226" y="32687"/>
                      <a:pt x="34500" y="32504"/>
                      <a:pt x="34773" y="32352"/>
                    </a:cubicBezTo>
                    <a:cubicBezTo>
                      <a:pt x="35138" y="32170"/>
                      <a:pt x="35533" y="31957"/>
                      <a:pt x="35898" y="31744"/>
                    </a:cubicBezTo>
                    <a:cubicBezTo>
                      <a:pt x="35959" y="31714"/>
                      <a:pt x="36020" y="31714"/>
                      <a:pt x="36050" y="31653"/>
                    </a:cubicBezTo>
                    <a:cubicBezTo>
                      <a:pt x="36111" y="31653"/>
                      <a:pt x="36111" y="31623"/>
                      <a:pt x="36141" y="31623"/>
                    </a:cubicBezTo>
                    <a:cubicBezTo>
                      <a:pt x="37418" y="30954"/>
                      <a:pt x="38725" y="30225"/>
                      <a:pt x="39941" y="29465"/>
                    </a:cubicBezTo>
                    <a:lnTo>
                      <a:pt x="39941" y="29465"/>
                    </a:lnTo>
                    <a:cubicBezTo>
                      <a:pt x="34956" y="34510"/>
                      <a:pt x="30548" y="42596"/>
                      <a:pt x="29272" y="49739"/>
                    </a:cubicBezTo>
                    <a:cubicBezTo>
                      <a:pt x="28968" y="51410"/>
                      <a:pt x="29302" y="52626"/>
                      <a:pt x="30184" y="53143"/>
                    </a:cubicBezTo>
                    <a:cubicBezTo>
                      <a:pt x="30387" y="53256"/>
                      <a:pt x="30620" y="53310"/>
                      <a:pt x="30862" y="53310"/>
                    </a:cubicBezTo>
                    <a:cubicBezTo>
                      <a:pt x="31271" y="53310"/>
                      <a:pt x="31705" y="53156"/>
                      <a:pt x="32068" y="52869"/>
                    </a:cubicBezTo>
                    <a:cubicBezTo>
                      <a:pt x="32554" y="52444"/>
                      <a:pt x="32858" y="51836"/>
                      <a:pt x="33132" y="51258"/>
                    </a:cubicBezTo>
                    <a:cubicBezTo>
                      <a:pt x="34317" y="48644"/>
                      <a:pt x="34925" y="45696"/>
                      <a:pt x="35442" y="42839"/>
                    </a:cubicBezTo>
                    <a:cubicBezTo>
                      <a:pt x="36111" y="39495"/>
                      <a:pt x="36779" y="36030"/>
                      <a:pt x="38451" y="33143"/>
                    </a:cubicBezTo>
                    <a:cubicBezTo>
                      <a:pt x="39667" y="31045"/>
                      <a:pt x="41339" y="29313"/>
                      <a:pt x="42980" y="27641"/>
                    </a:cubicBezTo>
                    <a:cubicBezTo>
                      <a:pt x="43163" y="27398"/>
                      <a:pt x="43406" y="27246"/>
                      <a:pt x="43588" y="27063"/>
                    </a:cubicBezTo>
                    <a:cubicBezTo>
                      <a:pt x="44044" y="26759"/>
                      <a:pt x="44470" y="26425"/>
                      <a:pt x="44926" y="26121"/>
                    </a:cubicBezTo>
                    <a:lnTo>
                      <a:pt x="44956" y="26091"/>
                    </a:lnTo>
                    <a:lnTo>
                      <a:pt x="44986" y="26030"/>
                    </a:lnTo>
                    <a:cubicBezTo>
                      <a:pt x="45746" y="25483"/>
                      <a:pt x="46506" y="24875"/>
                      <a:pt x="47266" y="24267"/>
                    </a:cubicBezTo>
                    <a:cubicBezTo>
                      <a:pt x="48147" y="23537"/>
                      <a:pt x="48938" y="22808"/>
                      <a:pt x="49728" y="22048"/>
                    </a:cubicBezTo>
                    <a:lnTo>
                      <a:pt x="49728" y="22048"/>
                    </a:lnTo>
                    <a:cubicBezTo>
                      <a:pt x="47874" y="24601"/>
                      <a:pt x="45868" y="27945"/>
                      <a:pt x="44166" y="31319"/>
                    </a:cubicBezTo>
                    <a:cubicBezTo>
                      <a:pt x="42737" y="34085"/>
                      <a:pt x="39606" y="40833"/>
                      <a:pt x="40549" y="43507"/>
                    </a:cubicBezTo>
                    <a:cubicBezTo>
                      <a:pt x="40761" y="44176"/>
                      <a:pt x="41217" y="44541"/>
                      <a:pt x="41886" y="44632"/>
                    </a:cubicBezTo>
                    <a:cubicBezTo>
                      <a:pt x="41911" y="44635"/>
                      <a:pt x="41936" y="44636"/>
                      <a:pt x="41961" y="44636"/>
                    </a:cubicBezTo>
                    <a:cubicBezTo>
                      <a:pt x="43472" y="44636"/>
                      <a:pt x="44552" y="40139"/>
                      <a:pt x="45837" y="34936"/>
                    </a:cubicBezTo>
                    <a:cubicBezTo>
                      <a:pt x="46506" y="32079"/>
                      <a:pt x="47236" y="29161"/>
                      <a:pt x="48026" y="27063"/>
                    </a:cubicBezTo>
                    <a:cubicBezTo>
                      <a:pt x="48877" y="24875"/>
                      <a:pt x="50154" y="22778"/>
                      <a:pt x="51400" y="20802"/>
                    </a:cubicBezTo>
                    <a:cubicBezTo>
                      <a:pt x="51856" y="20103"/>
                      <a:pt x="52251" y="19616"/>
                      <a:pt x="52828" y="19009"/>
                    </a:cubicBezTo>
                    <a:lnTo>
                      <a:pt x="53011" y="18826"/>
                    </a:lnTo>
                    <a:cubicBezTo>
                      <a:pt x="58026" y="13355"/>
                      <a:pt x="61826" y="7033"/>
                      <a:pt x="64105" y="285"/>
                    </a:cubicBezTo>
                    <a:cubicBezTo>
                      <a:pt x="64136" y="194"/>
                      <a:pt x="64105" y="102"/>
                      <a:pt x="64014" y="42"/>
                    </a:cubicBezTo>
                    <a:cubicBezTo>
                      <a:pt x="64014" y="42"/>
                      <a:pt x="63984" y="11"/>
                      <a:pt x="63953" y="11"/>
                    </a:cubicBezTo>
                    <a:cubicBezTo>
                      <a:pt x="63925" y="4"/>
                      <a:pt x="63896" y="0"/>
                      <a:pt x="63868"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29" name="Google Shape;129;p2"/>
              <p:cNvSpPr/>
              <p:nvPr/>
            </p:nvSpPr>
            <p:spPr>
              <a:xfrm>
                <a:off x="6805863" y="3760325"/>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0" name="Google Shape;130;p2"/>
              <p:cNvSpPr/>
              <p:nvPr/>
            </p:nvSpPr>
            <p:spPr>
              <a:xfrm rot="-8100000">
                <a:off x="5039610" y="-263539"/>
                <a:ext cx="998466" cy="2030015"/>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rot="-3599956">
                <a:off x="-15391" y="-914998"/>
                <a:ext cx="2387572" cy="2421847"/>
              </a:xfrm>
              <a:custGeom>
                <a:avLst/>
                <a:gdLst/>
                <a:ahLst/>
                <a:cxnLst/>
                <a:rect l="l" t="t" r="r" b="b"/>
                <a:pathLst>
                  <a:path w="95505" h="96876" extrusionOk="0">
                    <a:moveTo>
                      <a:pt x="2109" y="0"/>
                    </a:moveTo>
                    <a:cubicBezTo>
                      <a:pt x="-8335" y="20889"/>
                      <a:pt x="23013" y="64996"/>
                      <a:pt x="44480" y="55799"/>
                    </a:cubicBezTo>
                    <a:cubicBezTo>
                      <a:pt x="48334" y="54148"/>
                      <a:pt x="50813" y="48055"/>
                      <a:pt x="49255" y="44162"/>
                    </a:cubicBezTo>
                    <a:cubicBezTo>
                      <a:pt x="47126" y="38844"/>
                      <a:pt x="38758" y="37070"/>
                      <a:pt x="33141" y="38194"/>
                    </a:cubicBezTo>
                    <a:cubicBezTo>
                      <a:pt x="22413" y="40340"/>
                      <a:pt x="9710" y="54170"/>
                      <a:pt x="13448" y="64452"/>
                    </a:cubicBezTo>
                    <a:cubicBezTo>
                      <a:pt x="18098" y="77245"/>
                      <a:pt x="37836" y="81356"/>
                      <a:pt x="51343" y="79670"/>
                    </a:cubicBezTo>
                    <a:cubicBezTo>
                      <a:pt x="56706" y="79000"/>
                      <a:pt x="61795" y="75420"/>
                      <a:pt x="67158" y="76090"/>
                    </a:cubicBezTo>
                    <a:cubicBezTo>
                      <a:pt x="75529" y="77135"/>
                      <a:pt x="76194" y="90681"/>
                      <a:pt x="82674" y="96082"/>
                    </a:cubicBezTo>
                    <a:cubicBezTo>
                      <a:pt x="86047" y="98894"/>
                      <a:pt x="91114" y="93098"/>
                      <a:pt x="95505" y="93098"/>
                    </a:cubicBezTo>
                  </a:path>
                </a:pathLst>
              </a:custGeom>
              <a:noFill/>
              <a:ln w="19050" cap="rnd" cmpd="sng">
                <a:solidFill>
                  <a:schemeClr val="dk1"/>
                </a:solidFill>
                <a:prstDash val="dot"/>
                <a:round/>
                <a:headEnd type="none" w="med" len="med"/>
                <a:tailEnd type="none" w="med" len="med"/>
              </a:ln>
            </p:spPr>
          </p:sp>
          <p:sp>
            <p:nvSpPr>
              <p:cNvPr id="132" name="Google Shape;132;p2"/>
              <p:cNvSpPr/>
              <p:nvPr/>
            </p:nvSpPr>
            <p:spPr>
              <a:xfrm rot="-2700222">
                <a:off x="567404" y="3406978"/>
                <a:ext cx="1222011" cy="2595950"/>
              </a:xfrm>
              <a:custGeom>
                <a:avLst/>
                <a:gdLst/>
                <a:ahLst/>
                <a:cxnLst/>
                <a:rect l="l" t="t" r="r" b="b"/>
                <a:pathLst>
                  <a:path w="44630" h="103839" extrusionOk="0">
                    <a:moveTo>
                      <a:pt x="5180" y="0"/>
                    </a:moveTo>
                    <a:cubicBezTo>
                      <a:pt x="-110" y="10591"/>
                      <a:pt x="-3382" y="28193"/>
                      <a:pt x="5926" y="35508"/>
                    </a:cubicBezTo>
                    <a:cubicBezTo>
                      <a:pt x="12123" y="40378"/>
                      <a:pt x="21865" y="37196"/>
                      <a:pt x="29052" y="40431"/>
                    </a:cubicBezTo>
                    <a:cubicBezTo>
                      <a:pt x="34025" y="42669"/>
                      <a:pt x="37737" y="47523"/>
                      <a:pt x="40241" y="52367"/>
                    </a:cubicBezTo>
                    <a:cubicBezTo>
                      <a:pt x="45496" y="62531"/>
                      <a:pt x="46253" y="76448"/>
                      <a:pt x="41136" y="86682"/>
                    </a:cubicBezTo>
                    <a:cubicBezTo>
                      <a:pt x="37519" y="93916"/>
                      <a:pt x="30917" y="99682"/>
                      <a:pt x="23979" y="103839"/>
                    </a:cubicBezTo>
                  </a:path>
                </a:pathLst>
              </a:custGeom>
              <a:noFill/>
              <a:ln w="19050" cap="rnd" cmpd="sng">
                <a:solidFill>
                  <a:schemeClr val="dk1"/>
                </a:solidFill>
                <a:prstDash val="dot"/>
                <a:round/>
                <a:headEnd type="none" w="med" len="med"/>
                <a:tailEnd type="none" w="med" len="med"/>
              </a:ln>
            </p:spPr>
          </p:sp>
          <p:grpSp>
            <p:nvGrpSpPr>
              <p:cNvPr id="133" name="Google Shape;133;p2"/>
              <p:cNvGrpSpPr/>
              <p:nvPr/>
            </p:nvGrpSpPr>
            <p:grpSpPr>
              <a:xfrm>
                <a:off x="5959039" y="4033292"/>
                <a:ext cx="723119" cy="704709"/>
                <a:chOff x="1646075" y="5692400"/>
                <a:chExt cx="829075" cy="807875"/>
              </a:xfrm>
            </p:grpSpPr>
            <p:sp>
              <p:nvSpPr>
                <p:cNvPr id="134" name="Google Shape;134;p2"/>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59" name="Google Shape;159;p2"/>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60" name="Google Shape;160;p2"/>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endParaRPr/>
                </a:p>
              </p:txBody>
            </p:sp>
          </p:grpSp>
        </p:grpSp>
      </p:grpSp>
      <p:sp>
        <p:nvSpPr>
          <p:cNvPr id="167" name="Google Shape;167;p2"/>
          <p:cNvSpPr txBox="1">
            <a:spLocks noGrp="1"/>
          </p:cNvSpPr>
          <p:nvPr>
            <p:ph type="ctrTitle"/>
          </p:nvPr>
        </p:nvSpPr>
        <p:spPr>
          <a:xfrm>
            <a:off x="712500" y="1564925"/>
            <a:ext cx="3687000" cy="1744200"/>
          </a:xfrm>
          <a:prstGeom prst="rect">
            <a:avLst/>
          </a:prstGeom>
          <a:noFill/>
          <a:ln>
            <a:noFill/>
          </a:ln>
        </p:spPr>
        <p:txBody>
          <a:bodyPr spcFirstLastPara="1" wrap="square" lIns="0" tIns="91425" rIns="91425" bIns="91425" anchor="ctr" anchorCtr="0">
            <a:noAutofit/>
          </a:bodyPr>
          <a:lstStyle>
            <a:lvl1pPr lvl="0" algn="ctr">
              <a:lnSpc>
                <a:spcPct val="85000"/>
              </a:lnSpc>
              <a:spcBef>
                <a:spcPts val="0"/>
              </a:spcBef>
              <a:spcAft>
                <a:spcPts val="0"/>
              </a:spcAft>
              <a:buSzPts val="6000"/>
              <a:buNone/>
              <a:defRPr sz="6500"/>
            </a:lvl1pPr>
            <a:lvl2pPr lvl="1" algn="ctr">
              <a:spcBef>
                <a:spcPts val="0"/>
              </a:spcBef>
              <a:spcAft>
                <a:spcPts val="0"/>
              </a:spcAft>
              <a:buClr>
                <a:srgbClr val="000000"/>
              </a:buClr>
              <a:buSzPts val="5200"/>
              <a:buNone/>
              <a:defRPr sz="5200">
                <a:solidFill>
                  <a:srgbClr val="000000"/>
                </a:solidFill>
              </a:defRPr>
            </a:lvl2pPr>
            <a:lvl3pPr lvl="2" algn="ctr">
              <a:spcBef>
                <a:spcPts val="0"/>
              </a:spcBef>
              <a:spcAft>
                <a:spcPts val="0"/>
              </a:spcAft>
              <a:buClr>
                <a:srgbClr val="000000"/>
              </a:buClr>
              <a:buSzPts val="5200"/>
              <a:buNone/>
              <a:defRPr sz="5200">
                <a:solidFill>
                  <a:srgbClr val="000000"/>
                </a:solidFill>
              </a:defRPr>
            </a:lvl3pPr>
            <a:lvl4pPr lvl="3" algn="ctr">
              <a:spcBef>
                <a:spcPts val="0"/>
              </a:spcBef>
              <a:spcAft>
                <a:spcPts val="0"/>
              </a:spcAft>
              <a:buClr>
                <a:srgbClr val="000000"/>
              </a:buClr>
              <a:buSzPts val="5200"/>
              <a:buNone/>
              <a:defRPr sz="5200">
                <a:solidFill>
                  <a:srgbClr val="000000"/>
                </a:solidFill>
              </a:defRPr>
            </a:lvl4pPr>
            <a:lvl5pPr lvl="4" algn="ctr">
              <a:spcBef>
                <a:spcPts val="0"/>
              </a:spcBef>
              <a:spcAft>
                <a:spcPts val="0"/>
              </a:spcAft>
              <a:buClr>
                <a:srgbClr val="000000"/>
              </a:buClr>
              <a:buSzPts val="5200"/>
              <a:buNone/>
              <a:defRPr sz="5200">
                <a:solidFill>
                  <a:srgbClr val="000000"/>
                </a:solidFill>
              </a:defRPr>
            </a:lvl5pPr>
            <a:lvl6pPr lvl="5" algn="ctr">
              <a:spcBef>
                <a:spcPts val="0"/>
              </a:spcBef>
              <a:spcAft>
                <a:spcPts val="0"/>
              </a:spcAft>
              <a:buClr>
                <a:srgbClr val="000000"/>
              </a:buClr>
              <a:buSzPts val="5200"/>
              <a:buNone/>
              <a:defRPr sz="5200">
                <a:solidFill>
                  <a:srgbClr val="000000"/>
                </a:solidFill>
              </a:defRPr>
            </a:lvl6pPr>
            <a:lvl7pPr lvl="6" algn="ctr">
              <a:spcBef>
                <a:spcPts val="0"/>
              </a:spcBef>
              <a:spcAft>
                <a:spcPts val="0"/>
              </a:spcAft>
              <a:buClr>
                <a:srgbClr val="000000"/>
              </a:buClr>
              <a:buSzPts val="5200"/>
              <a:buNone/>
              <a:defRPr sz="5200">
                <a:solidFill>
                  <a:srgbClr val="000000"/>
                </a:solidFill>
              </a:defRPr>
            </a:lvl7pPr>
            <a:lvl8pPr lvl="7" algn="ctr">
              <a:spcBef>
                <a:spcPts val="0"/>
              </a:spcBef>
              <a:spcAft>
                <a:spcPts val="0"/>
              </a:spcAft>
              <a:buClr>
                <a:srgbClr val="000000"/>
              </a:buClr>
              <a:buSzPts val="5200"/>
              <a:buNone/>
              <a:defRPr sz="5200">
                <a:solidFill>
                  <a:srgbClr val="000000"/>
                </a:solidFill>
              </a:defRPr>
            </a:lvl8pPr>
            <a:lvl9pPr lvl="8" algn="ctr">
              <a:spcBef>
                <a:spcPts val="0"/>
              </a:spcBef>
              <a:spcAft>
                <a:spcPts val="0"/>
              </a:spcAft>
              <a:buClr>
                <a:srgbClr val="000000"/>
              </a:buClr>
              <a:buSzPts val="5200"/>
              <a:buNone/>
              <a:defRPr sz="5200">
                <a:solidFill>
                  <a:srgbClr val="000000"/>
                </a:solidFill>
              </a:defRPr>
            </a:lvl9pPr>
          </a:lstStyle>
          <a:p>
            <a:endParaRPr/>
          </a:p>
        </p:txBody>
      </p:sp>
      <p:sp>
        <p:nvSpPr>
          <p:cNvPr id="168" name="Google Shape;168;p2"/>
          <p:cNvSpPr txBox="1">
            <a:spLocks noGrp="1"/>
          </p:cNvSpPr>
          <p:nvPr>
            <p:ph type="subTitle" idx="1"/>
          </p:nvPr>
        </p:nvSpPr>
        <p:spPr>
          <a:xfrm>
            <a:off x="866405" y="3191875"/>
            <a:ext cx="3379200" cy="386700"/>
          </a:xfrm>
          <a:prstGeom prst="rect">
            <a:avLst/>
          </a:prstGeom>
        </p:spPr>
        <p:txBody>
          <a:bodyPr spcFirstLastPara="1" wrap="square" lIns="0" tIns="91425" rIns="91425" bIns="91425" anchor="t" anchorCtr="0">
            <a:noAutofit/>
          </a:bodyPr>
          <a:lstStyle>
            <a:lvl1pPr lvl="0" algn="ctr">
              <a:lnSpc>
                <a:spcPct val="100000"/>
              </a:lnSpc>
              <a:spcBef>
                <a:spcPts val="0"/>
              </a:spcBef>
              <a:spcAft>
                <a:spcPts val="0"/>
              </a:spcAft>
              <a:buClr>
                <a:srgbClr val="000000"/>
              </a:buClr>
              <a:buSzPts val="2800"/>
              <a:buNone/>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extLst>
      <p:ext uri="{BB962C8B-B14F-4D97-AF65-F5344CB8AC3E}">
        <p14:creationId xmlns:p14="http://schemas.microsoft.com/office/powerpoint/2010/main" val="387564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6"/>
        <p:cNvGrpSpPr/>
        <p:nvPr/>
      </p:nvGrpSpPr>
      <p:grpSpPr>
        <a:xfrm>
          <a:off x="0" y="0"/>
          <a:ext cx="0" cy="0"/>
          <a:chOff x="0" y="0"/>
          <a:chExt cx="0" cy="0"/>
        </a:xfrm>
      </p:grpSpPr>
      <p:sp>
        <p:nvSpPr>
          <p:cNvPr id="347" name="Google Shape;347;p4"/>
          <p:cNvSpPr txBox="1">
            <a:spLocks noGrp="1"/>
          </p:cNvSpPr>
          <p:nvPr>
            <p:ph type="title"/>
          </p:nvPr>
        </p:nvSpPr>
        <p:spPr>
          <a:xfrm>
            <a:off x="712225" y="559985"/>
            <a:ext cx="7719900" cy="639900"/>
          </a:xfrm>
          <a:prstGeom prst="rect">
            <a:avLst/>
          </a:prstGeom>
          <a:noFill/>
          <a:ln>
            <a:noFill/>
          </a:ln>
        </p:spPr>
        <p:txBody>
          <a:bodyPr spcFirstLastPara="1" wrap="square" lIns="0"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348" name="Google Shape;348;p4"/>
          <p:cNvSpPr txBox="1">
            <a:spLocks noGrp="1"/>
          </p:cNvSpPr>
          <p:nvPr>
            <p:ph type="body" idx="1"/>
          </p:nvPr>
        </p:nvSpPr>
        <p:spPr>
          <a:xfrm>
            <a:off x="712500" y="1237114"/>
            <a:ext cx="7719900" cy="34014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SzPts val="1400"/>
              <a:buAutoNum type="arabicPeriod"/>
              <a:defRPr sz="1100">
                <a:solidFill>
                  <a:srgbClr val="000000"/>
                </a:solidFill>
              </a:defRPr>
            </a:lvl1pPr>
            <a:lvl2pPr marL="914400" lvl="1" indent="-317500">
              <a:spcBef>
                <a:spcPts val="1600"/>
              </a:spcBef>
              <a:spcAft>
                <a:spcPts val="0"/>
              </a:spcAft>
              <a:buClr>
                <a:srgbClr val="000000"/>
              </a:buClr>
              <a:buSzPts val="1400"/>
              <a:buAutoNum type="alphaLcPeriod"/>
              <a:defRPr>
                <a:solidFill>
                  <a:srgbClr val="000000"/>
                </a:solidFill>
              </a:defRPr>
            </a:lvl2pPr>
            <a:lvl3pPr marL="1371600" lvl="2" indent="-317500">
              <a:spcBef>
                <a:spcPts val="1600"/>
              </a:spcBef>
              <a:spcAft>
                <a:spcPts val="0"/>
              </a:spcAft>
              <a:buClr>
                <a:srgbClr val="000000"/>
              </a:buClr>
              <a:buSzPts val="1400"/>
              <a:buAutoNum type="romanLcPeriod"/>
              <a:defRPr>
                <a:solidFill>
                  <a:srgbClr val="000000"/>
                </a:solidFill>
              </a:defRPr>
            </a:lvl3pPr>
            <a:lvl4pPr marL="1828800" lvl="3" indent="-317500">
              <a:spcBef>
                <a:spcPts val="1600"/>
              </a:spcBef>
              <a:spcAft>
                <a:spcPts val="0"/>
              </a:spcAft>
              <a:buClr>
                <a:srgbClr val="000000"/>
              </a:buClr>
              <a:buSzPts val="1400"/>
              <a:buAutoNum type="arabicPeriod"/>
              <a:defRPr>
                <a:solidFill>
                  <a:srgbClr val="000000"/>
                </a:solidFill>
              </a:defRPr>
            </a:lvl4pPr>
            <a:lvl5pPr marL="2286000" lvl="4" indent="-317500">
              <a:spcBef>
                <a:spcPts val="1600"/>
              </a:spcBef>
              <a:spcAft>
                <a:spcPts val="0"/>
              </a:spcAft>
              <a:buClr>
                <a:srgbClr val="000000"/>
              </a:buClr>
              <a:buSzPts val="1400"/>
              <a:buAutoNum type="alphaLcPeriod"/>
              <a:defRPr>
                <a:solidFill>
                  <a:srgbClr val="000000"/>
                </a:solidFill>
              </a:defRPr>
            </a:lvl5pPr>
            <a:lvl6pPr marL="2743200" lvl="5" indent="-317500">
              <a:spcBef>
                <a:spcPts val="1600"/>
              </a:spcBef>
              <a:spcAft>
                <a:spcPts val="0"/>
              </a:spcAft>
              <a:buClr>
                <a:srgbClr val="000000"/>
              </a:buClr>
              <a:buSzPts val="1400"/>
              <a:buAutoNum type="romanLcPeriod"/>
              <a:defRPr>
                <a:solidFill>
                  <a:srgbClr val="000000"/>
                </a:solidFill>
              </a:defRPr>
            </a:lvl6pPr>
            <a:lvl7pPr marL="3200400" lvl="6" indent="-317500">
              <a:spcBef>
                <a:spcPts val="1600"/>
              </a:spcBef>
              <a:spcAft>
                <a:spcPts val="0"/>
              </a:spcAft>
              <a:buClr>
                <a:srgbClr val="000000"/>
              </a:buClr>
              <a:buSzPts val="1400"/>
              <a:buAutoNum type="arabicPeriod"/>
              <a:defRPr>
                <a:solidFill>
                  <a:srgbClr val="000000"/>
                </a:solidFill>
              </a:defRPr>
            </a:lvl7pPr>
            <a:lvl8pPr marL="3657600" lvl="7" indent="-317500">
              <a:spcBef>
                <a:spcPts val="1600"/>
              </a:spcBef>
              <a:spcAft>
                <a:spcPts val="0"/>
              </a:spcAft>
              <a:buClr>
                <a:srgbClr val="000000"/>
              </a:buClr>
              <a:buSzPts val="1400"/>
              <a:buAutoNum type="alphaLcPeriod"/>
              <a:defRPr>
                <a:solidFill>
                  <a:srgbClr val="000000"/>
                </a:solidFill>
              </a:defRPr>
            </a:lvl8pPr>
            <a:lvl9pPr marL="4114800" lvl="8" indent="-317500">
              <a:spcBef>
                <a:spcPts val="1600"/>
              </a:spcBef>
              <a:spcAft>
                <a:spcPts val="1600"/>
              </a:spcAft>
              <a:buClr>
                <a:srgbClr val="000000"/>
              </a:buClr>
              <a:buSzPts val="1400"/>
              <a:buAutoNum type="romanLcPeriod"/>
              <a:defRPr>
                <a:solidFill>
                  <a:srgbClr val="000000"/>
                </a:solidFill>
              </a:defRPr>
            </a:lvl9pPr>
          </a:lstStyle>
          <a:p>
            <a:endParaRPr/>
          </a:p>
        </p:txBody>
      </p:sp>
      <p:grpSp>
        <p:nvGrpSpPr>
          <p:cNvPr id="349" name="Google Shape;349;p4"/>
          <p:cNvGrpSpPr/>
          <p:nvPr/>
        </p:nvGrpSpPr>
        <p:grpSpPr>
          <a:xfrm>
            <a:off x="-2125272" y="-453465"/>
            <a:ext cx="12340093" cy="5596964"/>
            <a:chOff x="-2125272" y="-453465"/>
            <a:chExt cx="12340093" cy="5596964"/>
          </a:xfrm>
        </p:grpSpPr>
        <p:sp>
          <p:nvSpPr>
            <p:cNvPr id="350" name="Google Shape;350;p4"/>
            <p:cNvSpPr/>
            <p:nvPr/>
          </p:nvSpPr>
          <p:spPr>
            <a:xfrm rot="5400000" flipH="1">
              <a:off x="6736903" y="2736403"/>
              <a:ext cx="3180402" cy="1633790"/>
            </a:xfrm>
            <a:custGeom>
              <a:avLst/>
              <a:gdLst/>
              <a:ahLst/>
              <a:cxnLst/>
              <a:rect l="l" t="t" r="r" b="b"/>
              <a:pathLst>
                <a:path w="66324" h="34071" extrusionOk="0">
                  <a:moveTo>
                    <a:pt x="0" y="1"/>
                  </a:moveTo>
                  <a:lnTo>
                    <a:pt x="0" y="34044"/>
                  </a:lnTo>
                  <a:cubicBezTo>
                    <a:pt x="400" y="34062"/>
                    <a:pt x="791" y="34071"/>
                    <a:pt x="1174" y="34071"/>
                  </a:cubicBezTo>
                  <a:cubicBezTo>
                    <a:pt x="16802" y="34071"/>
                    <a:pt x="18522" y="19211"/>
                    <a:pt x="20183" y="13040"/>
                  </a:cubicBezTo>
                  <a:cubicBezTo>
                    <a:pt x="21453" y="8369"/>
                    <a:pt x="25712" y="6503"/>
                    <a:pt x="30897" y="6503"/>
                  </a:cubicBezTo>
                  <a:cubicBezTo>
                    <a:pt x="33032" y="6503"/>
                    <a:pt x="35325" y="6819"/>
                    <a:pt x="37630" y="7387"/>
                  </a:cubicBezTo>
                  <a:cubicBezTo>
                    <a:pt x="43084" y="8729"/>
                    <a:pt x="48769" y="10983"/>
                    <a:pt x="54116" y="10983"/>
                  </a:cubicBezTo>
                  <a:cubicBezTo>
                    <a:pt x="56518" y="10983"/>
                    <a:pt x="58851" y="10528"/>
                    <a:pt x="61065" y="9332"/>
                  </a:cubicBezTo>
                  <a:cubicBezTo>
                    <a:pt x="66324" y="6475"/>
                    <a:pt x="65321" y="2098"/>
                    <a:pt x="64439"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351" name="Google Shape;351;p4"/>
            <p:cNvGrpSpPr/>
            <p:nvPr/>
          </p:nvGrpSpPr>
          <p:grpSpPr>
            <a:xfrm>
              <a:off x="8007850" y="4016725"/>
              <a:ext cx="847300" cy="828525"/>
              <a:chOff x="489525" y="5585525"/>
              <a:chExt cx="847300" cy="828525"/>
            </a:xfrm>
          </p:grpSpPr>
          <p:sp>
            <p:nvSpPr>
              <p:cNvPr id="352" name="Google Shape;352;p4"/>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53" name="Google Shape;353;p4"/>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54" name="Google Shape;354;p4"/>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55" name="Google Shape;355;p4"/>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56" name="Google Shape;356;p4"/>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57" name="Google Shape;357;p4"/>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58" name="Google Shape;358;p4"/>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59" name="Google Shape;359;p4"/>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60" name="Google Shape;360;p4"/>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61" name="Google Shape;361;p4"/>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62" name="Google Shape;362;p4"/>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63" name="Google Shape;363;p4"/>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64" name="Google Shape;364;p4"/>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65" name="Google Shape;365;p4"/>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66" name="Google Shape;366;p4"/>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67" name="Google Shape;367;p4"/>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368" name="Google Shape;368;p4"/>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369" name="Google Shape;369;p4"/>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370" name="Google Shape;370;p4"/>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371" name="Google Shape;371;p4"/>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endParaRPr/>
              </a:p>
            </p:txBody>
          </p:sp>
        </p:grpSp>
        <p:sp>
          <p:nvSpPr>
            <p:cNvPr id="372" name="Google Shape;372;p4"/>
            <p:cNvSpPr/>
            <p:nvPr/>
          </p:nvSpPr>
          <p:spPr>
            <a:xfrm rot="-9000092" flipH="1">
              <a:off x="6942889" y="301843"/>
              <a:ext cx="3264093" cy="905942"/>
            </a:xfrm>
            <a:custGeom>
              <a:avLst/>
              <a:gdLst/>
              <a:ahLst/>
              <a:cxnLst/>
              <a:rect l="l" t="t" r="r" b="b"/>
              <a:pathLst>
                <a:path w="142034" h="46876" extrusionOk="0">
                  <a:moveTo>
                    <a:pt x="142034" y="45981"/>
                  </a:moveTo>
                  <a:cubicBezTo>
                    <a:pt x="121590" y="45981"/>
                    <a:pt x="99369" y="39893"/>
                    <a:pt x="83848" y="26586"/>
                  </a:cubicBezTo>
                  <a:cubicBezTo>
                    <a:pt x="76374" y="20178"/>
                    <a:pt x="60785" y="5988"/>
                    <a:pt x="69227" y="924"/>
                  </a:cubicBezTo>
                  <a:cubicBezTo>
                    <a:pt x="73570" y="-1681"/>
                    <a:pt x="80944" y="1654"/>
                    <a:pt x="83549" y="5997"/>
                  </a:cubicBezTo>
                  <a:cubicBezTo>
                    <a:pt x="85967" y="10028"/>
                    <a:pt x="86422" y="18275"/>
                    <a:pt x="82057" y="20021"/>
                  </a:cubicBezTo>
                  <a:cubicBezTo>
                    <a:pt x="64543" y="27029"/>
                    <a:pt x="44567" y="9459"/>
                    <a:pt x="25960" y="12561"/>
                  </a:cubicBezTo>
                  <a:cubicBezTo>
                    <a:pt x="21437" y="13315"/>
                    <a:pt x="21055" y="21826"/>
                    <a:pt x="22976" y="25989"/>
                  </a:cubicBezTo>
                  <a:cubicBezTo>
                    <a:pt x="24956" y="30279"/>
                    <a:pt x="31434" y="33679"/>
                    <a:pt x="30137" y="38223"/>
                  </a:cubicBezTo>
                  <a:cubicBezTo>
                    <a:pt x="27268" y="48273"/>
                    <a:pt x="7390" y="39486"/>
                    <a:pt x="0" y="46876"/>
                  </a:cubicBezTo>
                </a:path>
              </a:pathLst>
            </a:custGeom>
            <a:noFill/>
            <a:ln w="19050" cap="rnd" cmpd="sng">
              <a:solidFill>
                <a:schemeClr val="dk1"/>
              </a:solidFill>
              <a:prstDash val="dot"/>
              <a:round/>
              <a:headEnd type="none" w="med" len="med"/>
              <a:tailEnd type="none" w="med" len="med"/>
            </a:ln>
          </p:spPr>
        </p:sp>
        <p:sp>
          <p:nvSpPr>
            <p:cNvPr id="373" name="Google Shape;373;p4"/>
            <p:cNvSpPr/>
            <p:nvPr/>
          </p:nvSpPr>
          <p:spPr>
            <a:xfrm>
              <a:off x="-2125272" y="3"/>
              <a:ext cx="3180402" cy="1633790"/>
            </a:xfrm>
            <a:custGeom>
              <a:avLst/>
              <a:gdLst/>
              <a:ahLst/>
              <a:cxnLst/>
              <a:rect l="l" t="t" r="r" b="b"/>
              <a:pathLst>
                <a:path w="66324" h="34071" extrusionOk="0">
                  <a:moveTo>
                    <a:pt x="0" y="1"/>
                  </a:moveTo>
                  <a:lnTo>
                    <a:pt x="0" y="34044"/>
                  </a:lnTo>
                  <a:cubicBezTo>
                    <a:pt x="400" y="34062"/>
                    <a:pt x="791" y="34071"/>
                    <a:pt x="1174" y="34071"/>
                  </a:cubicBezTo>
                  <a:cubicBezTo>
                    <a:pt x="16802" y="34071"/>
                    <a:pt x="18522" y="19211"/>
                    <a:pt x="20183" y="13040"/>
                  </a:cubicBezTo>
                  <a:cubicBezTo>
                    <a:pt x="21453" y="8369"/>
                    <a:pt x="25712" y="6503"/>
                    <a:pt x="30897" y="6503"/>
                  </a:cubicBezTo>
                  <a:cubicBezTo>
                    <a:pt x="33032" y="6503"/>
                    <a:pt x="35325" y="6819"/>
                    <a:pt x="37630" y="7387"/>
                  </a:cubicBezTo>
                  <a:cubicBezTo>
                    <a:pt x="43084" y="8729"/>
                    <a:pt x="48769" y="10983"/>
                    <a:pt x="54116" y="10983"/>
                  </a:cubicBezTo>
                  <a:cubicBezTo>
                    <a:pt x="56518" y="10983"/>
                    <a:pt x="58851" y="10528"/>
                    <a:pt x="61065" y="9332"/>
                  </a:cubicBezTo>
                  <a:cubicBezTo>
                    <a:pt x="66324" y="6475"/>
                    <a:pt x="65321" y="2098"/>
                    <a:pt x="64439"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9085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25"/>
        <p:cNvGrpSpPr/>
        <p:nvPr/>
      </p:nvGrpSpPr>
      <p:grpSpPr>
        <a:xfrm>
          <a:off x="0" y="0"/>
          <a:ext cx="0" cy="0"/>
          <a:chOff x="0" y="0"/>
          <a:chExt cx="0" cy="0"/>
        </a:xfrm>
      </p:grpSpPr>
      <p:sp>
        <p:nvSpPr>
          <p:cNvPr id="726" name="Google Shape;726;p9"/>
          <p:cNvSpPr txBox="1">
            <a:spLocks noGrp="1"/>
          </p:cNvSpPr>
          <p:nvPr>
            <p:ph type="subTitle" idx="1"/>
          </p:nvPr>
        </p:nvSpPr>
        <p:spPr>
          <a:xfrm>
            <a:off x="712500" y="2306188"/>
            <a:ext cx="2820000" cy="1898400"/>
          </a:xfrm>
          <a:prstGeom prst="rect">
            <a:avLst/>
          </a:prstGeom>
        </p:spPr>
        <p:txBody>
          <a:bodyPr spcFirstLastPara="1" wrap="square" lIns="0"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27" name="Google Shape;727;p9"/>
          <p:cNvSpPr txBox="1">
            <a:spLocks noGrp="1"/>
          </p:cNvSpPr>
          <p:nvPr>
            <p:ph type="title"/>
          </p:nvPr>
        </p:nvSpPr>
        <p:spPr>
          <a:xfrm>
            <a:off x="712500" y="1636288"/>
            <a:ext cx="2820000" cy="6399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8" name="Google Shape;728;p9"/>
          <p:cNvSpPr/>
          <p:nvPr/>
        </p:nvSpPr>
        <p:spPr>
          <a:xfrm>
            <a:off x="0" y="4295575"/>
            <a:ext cx="1855670" cy="847948"/>
          </a:xfrm>
          <a:custGeom>
            <a:avLst/>
            <a:gdLst/>
            <a:ahLst/>
            <a:cxnLst/>
            <a:rect l="l" t="t" r="r" b="b"/>
            <a:pathLst>
              <a:path w="65352" h="38360" extrusionOk="0">
                <a:moveTo>
                  <a:pt x="1" y="1"/>
                </a:moveTo>
                <a:lnTo>
                  <a:pt x="1" y="38360"/>
                </a:lnTo>
                <a:lnTo>
                  <a:pt x="65352" y="38360"/>
                </a:lnTo>
                <a:cubicBezTo>
                  <a:pt x="63741" y="29940"/>
                  <a:pt x="60002" y="21217"/>
                  <a:pt x="51674" y="17995"/>
                </a:cubicBezTo>
                <a:cubicBezTo>
                  <a:pt x="48734" y="16847"/>
                  <a:pt x="45975" y="16414"/>
                  <a:pt x="43371" y="16414"/>
                </a:cubicBezTo>
                <a:cubicBezTo>
                  <a:pt x="35348" y="16414"/>
                  <a:pt x="28784" y="20525"/>
                  <a:pt x="22859" y="20525"/>
                </a:cubicBezTo>
                <a:cubicBezTo>
                  <a:pt x="19094" y="20525"/>
                  <a:pt x="15588" y="18865"/>
                  <a:pt x="12129" y="13435"/>
                </a:cubicBezTo>
                <a:cubicBezTo>
                  <a:pt x="8056" y="7083"/>
                  <a:pt x="4135" y="2037"/>
                  <a:pt x="1" y="1"/>
                </a:cubicBezTo>
                <a:close/>
              </a:path>
            </a:pathLst>
          </a:cu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0972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39"/>
        <p:cNvGrpSpPr/>
        <p:nvPr/>
      </p:nvGrpSpPr>
      <p:grpSpPr>
        <a:xfrm>
          <a:off x="0" y="0"/>
          <a:ext cx="0" cy="0"/>
          <a:chOff x="0" y="0"/>
          <a:chExt cx="0" cy="0"/>
        </a:xfrm>
      </p:grpSpPr>
    </p:spTree>
    <p:extLst>
      <p:ext uri="{BB962C8B-B14F-4D97-AF65-F5344CB8AC3E}">
        <p14:creationId xmlns:p14="http://schemas.microsoft.com/office/powerpoint/2010/main" val="170744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13"/>
        <p:cNvGrpSpPr/>
        <p:nvPr/>
      </p:nvGrpSpPr>
      <p:grpSpPr>
        <a:xfrm>
          <a:off x="0" y="0"/>
          <a:ext cx="0" cy="0"/>
          <a:chOff x="0" y="0"/>
          <a:chExt cx="0" cy="0"/>
        </a:xfrm>
      </p:grpSpPr>
      <p:sp>
        <p:nvSpPr>
          <p:cNvPr id="1114" name="Google Shape;1114;p16"/>
          <p:cNvSpPr txBox="1">
            <a:spLocks noGrp="1"/>
          </p:cNvSpPr>
          <p:nvPr>
            <p:ph type="title"/>
          </p:nvPr>
        </p:nvSpPr>
        <p:spPr>
          <a:xfrm>
            <a:off x="1416300" y="559975"/>
            <a:ext cx="6311400" cy="6399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5" name="Google Shape;1115;p16"/>
          <p:cNvSpPr/>
          <p:nvPr/>
        </p:nvSpPr>
        <p:spPr>
          <a:xfrm>
            <a:off x="7867026" y="-3"/>
            <a:ext cx="1277255" cy="904924"/>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6" name="Google Shape;1116;p16"/>
          <p:cNvSpPr/>
          <p:nvPr/>
        </p:nvSpPr>
        <p:spPr>
          <a:xfrm rot="-5400000" flipH="1">
            <a:off x="-272810" y="3760859"/>
            <a:ext cx="1655462" cy="1109842"/>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27213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190"/>
        <p:cNvGrpSpPr/>
        <p:nvPr/>
      </p:nvGrpSpPr>
      <p:grpSpPr>
        <a:xfrm>
          <a:off x="0" y="0"/>
          <a:ext cx="0" cy="0"/>
          <a:chOff x="0" y="0"/>
          <a:chExt cx="0" cy="0"/>
        </a:xfrm>
      </p:grpSpPr>
      <p:grpSp>
        <p:nvGrpSpPr>
          <p:cNvPr id="1191" name="Google Shape;1191;p19"/>
          <p:cNvGrpSpPr/>
          <p:nvPr/>
        </p:nvGrpSpPr>
        <p:grpSpPr>
          <a:xfrm>
            <a:off x="-650562" y="-766573"/>
            <a:ext cx="10250495" cy="6947297"/>
            <a:chOff x="-650562" y="-766573"/>
            <a:chExt cx="10250495" cy="6947297"/>
          </a:xfrm>
        </p:grpSpPr>
        <p:grpSp>
          <p:nvGrpSpPr>
            <p:cNvPr id="1192" name="Google Shape;1192;p19"/>
            <p:cNvGrpSpPr/>
            <p:nvPr/>
          </p:nvGrpSpPr>
          <p:grpSpPr>
            <a:xfrm>
              <a:off x="131" y="5050"/>
              <a:ext cx="9143869" cy="5126956"/>
              <a:chOff x="131" y="5050"/>
              <a:chExt cx="9143869" cy="5126956"/>
            </a:xfrm>
          </p:grpSpPr>
          <p:sp>
            <p:nvSpPr>
              <p:cNvPr id="1193" name="Google Shape;1193;p19"/>
              <p:cNvSpPr/>
              <p:nvPr/>
            </p:nvSpPr>
            <p:spPr>
              <a:xfrm rot="5400000">
                <a:off x="5238544" y="1226550"/>
                <a:ext cx="4572032" cy="3238881"/>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94" name="Google Shape;1194;p19"/>
              <p:cNvSpPr/>
              <p:nvPr/>
            </p:nvSpPr>
            <p:spPr>
              <a:xfrm flipH="1">
                <a:off x="131" y="5050"/>
                <a:ext cx="2232820" cy="1497015"/>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195" name="Google Shape;1195;p19"/>
            <p:cNvSpPr/>
            <p:nvPr/>
          </p:nvSpPr>
          <p:spPr>
            <a:xfrm>
              <a:off x="6228298" y="-41737"/>
              <a:ext cx="3371625" cy="3147175"/>
            </a:xfrm>
            <a:custGeom>
              <a:avLst/>
              <a:gdLst/>
              <a:ahLst/>
              <a:cxnLst/>
              <a:rect l="l" t="t" r="r" b="b"/>
              <a:pathLst>
                <a:path w="134865" h="125887" extrusionOk="0">
                  <a:moveTo>
                    <a:pt x="486" y="0"/>
                  </a:moveTo>
                  <a:cubicBezTo>
                    <a:pt x="-3053" y="17697"/>
                    <a:pt x="14353" y="38688"/>
                    <a:pt x="31474" y="44396"/>
                  </a:cubicBezTo>
                  <a:cubicBezTo>
                    <a:pt x="37507" y="46407"/>
                    <a:pt x="46578" y="45023"/>
                    <a:pt x="49947" y="39629"/>
                  </a:cubicBezTo>
                  <a:cubicBezTo>
                    <a:pt x="52732" y="35171"/>
                    <a:pt x="49042" y="26473"/>
                    <a:pt x="43988" y="25029"/>
                  </a:cubicBezTo>
                  <a:cubicBezTo>
                    <a:pt x="36511" y="22893"/>
                    <a:pt x="31936" y="37880"/>
                    <a:pt x="32964" y="45588"/>
                  </a:cubicBezTo>
                  <a:cubicBezTo>
                    <a:pt x="33689" y="51025"/>
                    <a:pt x="37418" y="56048"/>
                    <a:pt x="41605" y="59592"/>
                  </a:cubicBezTo>
                  <a:cubicBezTo>
                    <a:pt x="55544" y="71390"/>
                    <a:pt x="77660" y="68827"/>
                    <a:pt x="92853" y="78959"/>
                  </a:cubicBezTo>
                  <a:cubicBezTo>
                    <a:pt x="96281" y="81245"/>
                    <a:pt x="95574" y="86795"/>
                    <a:pt x="96131" y="90878"/>
                  </a:cubicBezTo>
                  <a:cubicBezTo>
                    <a:pt x="97129" y="98193"/>
                    <a:pt x="97000" y="106026"/>
                    <a:pt x="100302" y="112629"/>
                  </a:cubicBezTo>
                  <a:cubicBezTo>
                    <a:pt x="105753" y="123529"/>
                    <a:pt x="123305" y="128405"/>
                    <a:pt x="134865" y="124547"/>
                  </a:cubicBezTo>
                </a:path>
              </a:pathLst>
            </a:custGeom>
            <a:noFill/>
            <a:ln w="19050" cap="rnd" cmpd="sng">
              <a:solidFill>
                <a:schemeClr val="dk1"/>
              </a:solidFill>
              <a:prstDash val="dot"/>
              <a:round/>
              <a:headEnd type="none" w="med" len="med"/>
              <a:tailEnd type="none" w="med" len="med"/>
            </a:ln>
          </p:spPr>
        </p:sp>
        <p:sp>
          <p:nvSpPr>
            <p:cNvPr id="1196" name="Google Shape;1196;p19"/>
            <p:cNvSpPr/>
            <p:nvPr/>
          </p:nvSpPr>
          <p:spPr>
            <a:xfrm>
              <a:off x="-284800" y="0"/>
              <a:ext cx="2741200" cy="4039243"/>
            </a:xfrm>
            <a:custGeom>
              <a:avLst/>
              <a:gdLst/>
              <a:ahLst/>
              <a:cxnLst/>
              <a:rect l="l" t="t" r="r" b="b"/>
              <a:pathLst>
                <a:path w="109648" h="149768" extrusionOk="0">
                  <a:moveTo>
                    <a:pt x="109648" y="0"/>
                  </a:moveTo>
                  <a:cubicBezTo>
                    <a:pt x="109648" y="15388"/>
                    <a:pt x="109650" y="32766"/>
                    <a:pt x="100710" y="45290"/>
                  </a:cubicBezTo>
                  <a:cubicBezTo>
                    <a:pt x="92101" y="57350"/>
                    <a:pt x="69656" y="65803"/>
                    <a:pt x="57804" y="56910"/>
                  </a:cubicBezTo>
                  <a:cubicBezTo>
                    <a:pt x="55010" y="54814"/>
                    <a:pt x="52885" y="49463"/>
                    <a:pt x="55122" y="46780"/>
                  </a:cubicBezTo>
                  <a:cubicBezTo>
                    <a:pt x="57341" y="44119"/>
                    <a:pt x="60941" y="42582"/>
                    <a:pt x="64359" y="42012"/>
                  </a:cubicBezTo>
                  <a:cubicBezTo>
                    <a:pt x="69981" y="41075"/>
                    <a:pt x="76604" y="47664"/>
                    <a:pt x="77171" y="53335"/>
                  </a:cubicBezTo>
                  <a:cubicBezTo>
                    <a:pt x="77574" y="57366"/>
                    <a:pt x="77836" y="62585"/>
                    <a:pt x="74787" y="65253"/>
                  </a:cubicBezTo>
                  <a:cubicBezTo>
                    <a:pt x="66898" y="72156"/>
                    <a:pt x="54534" y="72248"/>
                    <a:pt x="46481" y="78959"/>
                  </a:cubicBezTo>
                  <a:cubicBezTo>
                    <a:pt x="40297" y="84112"/>
                    <a:pt x="37635" y="96466"/>
                    <a:pt x="42608" y="102796"/>
                  </a:cubicBezTo>
                  <a:cubicBezTo>
                    <a:pt x="45828" y="106894"/>
                    <a:pt x="51546" y="108160"/>
                    <a:pt x="56016" y="110841"/>
                  </a:cubicBezTo>
                  <a:cubicBezTo>
                    <a:pt x="61084" y="113880"/>
                    <a:pt x="64747" y="121161"/>
                    <a:pt x="63465" y="126930"/>
                  </a:cubicBezTo>
                  <a:cubicBezTo>
                    <a:pt x="58744" y="148165"/>
                    <a:pt x="15382" y="157508"/>
                    <a:pt x="0" y="142126"/>
                  </a:cubicBezTo>
                </a:path>
              </a:pathLst>
            </a:custGeom>
            <a:noFill/>
            <a:ln w="19050" cap="rnd" cmpd="sng">
              <a:solidFill>
                <a:schemeClr val="dk1"/>
              </a:solidFill>
              <a:prstDash val="dot"/>
              <a:round/>
              <a:headEnd type="none" w="med" len="med"/>
              <a:tailEnd type="none" w="med" len="med"/>
            </a:ln>
          </p:spPr>
        </p:sp>
        <p:sp>
          <p:nvSpPr>
            <p:cNvPr id="1197" name="Google Shape;1197;p19"/>
            <p:cNvSpPr/>
            <p:nvPr/>
          </p:nvSpPr>
          <p:spPr>
            <a:xfrm>
              <a:off x="1949875" y="4039281"/>
              <a:ext cx="6845600" cy="1821775"/>
            </a:xfrm>
            <a:custGeom>
              <a:avLst/>
              <a:gdLst/>
              <a:ahLst/>
              <a:cxnLst/>
              <a:rect l="l" t="t" r="r" b="b"/>
              <a:pathLst>
                <a:path w="273824" h="72871" extrusionOk="0">
                  <a:moveTo>
                    <a:pt x="0" y="54099"/>
                  </a:moveTo>
                  <a:cubicBezTo>
                    <a:pt x="0" y="41595"/>
                    <a:pt x="10292" y="30811"/>
                    <a:pt x="18772" y="21622"/>
                  </a:cubicBezTo>
                  <a:cubicBezTo>
                    <a:pt x="26719" y="13010"/>
                    <a:pt x="37194" y="2389"/>
                    <a:pt x="48865" y="3447"/>
                  </a:cubicBezTo>
                  <a:cubicBezTo>
                    <a:pt x="54376" y="3946"/>
                    <a:pt x="60314" y="18253"/>
                    <a:pt x="54824" y="18940"/>
                  </a:cubicBezTo>
                  <a:cubicBezTo>
                    <a:pt x="51325" y="19378"/>
                    <a:pt x="47924" y="13304"/>
                    <a:pt x="49163" y="10002"/>
                  </a:cubicBezTo>
                  <a:cubicBezTo>
                    <a:pt x="50347" y="6846"/>
                    <a:pt x="53216" y="4179"/>
                    <a:pt x="56314" y="2851"/>
                  </a:cubicBezTo>
                  <a:cubicBezTo>
                    <a:pt x="64127" y="-498"/>
                    <a:pt x="74433" y="1323"/>
                    <a:pt x="81641" y="5830"/>
                  </a:cubicBezTo>
                  <a:cubicBezTo>
                    <a:pt x="88733" y="10265"/>
                    <a:pt x="93422" y="17795"/>
                    <a:pt x="100114" y="22814"/>
                  </a:cubicBezTo>
                  <a:cubicBezTo>
                    <a:pt x="104122" y="25820"/>
                    <a:pt x="109734" y="25836"/>
                    <a:pt x="114714" y="26389"/>
                  </a:cubicBezTo>
                  <a:cubicBezTo>
                    <a:pt x="127668" y="27828"/>
                    <a:pt x="137774" y="13876"/>
                    <a:pt x="147787" y="5532"/>
                  </a:cubicBezTo>
                  <a:cubicBezTo>
                    <a:pt x="153862" y="469"/>
                    <a:pt x="163330" y="-1046"/>
                    <a:pt x="171028" y="765"/>
                  </a:cubicBezTo>
                  <a:cubicBezTo>
                    <a:pt x="191321" y="5540"/>
                    <a:pt x="195319" y="34890"/>
                    <a:pt x="210061" y="49630"/>
                  </a:cubicBezTo>
                  <a:cubicBezTo>
                    <a:pt x="226058" y="65625"/>
                    <a:pt x="251202" y="72871"/>
                    <a:pt x="273824" y="72871"/>
                  </a:cubicBezTo>
                </a:path>
              </a:pathLst>
            </a:custGeom>
            <a:noFill/>
            <a:ln w="19050" cap="rnd" cmpd="sng">
              <a:solidFill>
                <a:schemeClr val="dk1"/>
              </a:solidFill>
              <a:prstDash val="dot"/>
              <a:round/>
              <a:headEnd type="none" w="med" len="med"/>
              <a:tailEnd type="none" w="med" len="med"/>
            </a:ln>
          </p:spPr>
        </p:sp>
        <p:grpSp>
          <p:nvGrpSpPr>
            <p:cNvPr id="1198" name="Google Shape;1198;p19"/>
            <p:cNvGrpSpPr/>
            <p:nvPr/>
          </p:nvGrpSpPr>
          <p:grpSpPr>
            <a:xfrm rot="-7200182">
              <a:off x="3344503" y="-650693"/>
              <a:ext cx="1369094" cy="1907924"/>
              <a:chOff x="3339213" y="-3311900"/>
              <a:chExt cx="1535000" cy="2139125"/>
            </a:xfrm>
          </p:grpSpPr>
          <p:sp>
            <p:nvSpPr>
              <p:cNvPr id="1199" name="Google Shape;1199;p19"/>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0" name="Google Shape;1200;p19"/>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1" name="Google Shape;1201;p19"/>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2" name="Google Shape;1202;p19"/>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3" name="Google Shape;1203;p19"/>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4" name="Google Shape;1204;p19"/>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5" name="Google Shape;1205;p19"/>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6" name="Google Shape;1206;p19"/>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7" name="Google Shape;1207;p19"/>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8" name="Google Shape;1208;p19"/>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09" name="Google Shape;1209;p19"/>
            <p:cNvGrpSpPr/>
            <p:nvPr/>
          </p:nvGrpSpPr>
          <p:grpSpPr>
            <a:xfrm>
              <a:off x="-317975" y="3485263"/>
              <a:ext cx="1491675" cy="1800650"/>
              <a:chOff x="6987463" y="-3144050"/>
              <a:chExt cx="1491675" cy="1800650"/>
            </a:xfrm>
          </p:grpSpPr>
          <p:sp>
            <p:nvSpPr>
              <p:cNvPr id="1210" name="Google Shape;1210;p19"/>
              <p:cNvSpPr/>
              <p:nvPr/>
            </p:nvSpPr>
            <p:spPr>
              <a:xfrm>
                <a:off x="6987463" y="-3144050"/>
                <a:ext cx="1491675" cy="1748050"/>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211" name="Google Shape;1211;p19"/>
              <p:cNvSpPr/>
              <p:nvPr/>
            </p:nvSpPr>
            <p:spPr>
              <a:xfrm>
                <a:off x="7173638" y="-3063950"/>
                <a:ext cx="1023600" cy="1720550"/>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12" name="Google Shape;1212;p19"/>
            <p:cNvGrpSpPr/>
            <p:nvPr/>
          </p:nvGrpSpPr>
          <p:grpSpPr>
            <a:xfrm rot="-1083243">
              <a:off x="7602536" y="3531882"/>
              <a:ext cx="1747931" cy="1887586"/>
              <a:chOff x="1200938" y="-3182800"/>
              <a:chExt cx="1506000" cy="1626325"/>
            </a:xfrm>
          </p:grpSpPr>
          <p:sp>
            <p:nvSpPr>
              <p:cNvPr id="1213" name="Google Shape;1213;p19"/>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14" name="Google Shape;1214;p19"/>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5" name="Google Shape;1215;p19"/>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6" name="Google Shape;1216;p19"/>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7" name="Google Shape;1217;p19"/>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8" name="Google Shape;1218;p19"/>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9" name="Google Shape;1219;p19"/>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0" name="Google Shape;1220;p19"/>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1" name="Google Shape;1221;p19"/>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2" name="Google Shape;1222;p19"/>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3" name="Google Shape;1223;p19"/>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4" name="Google Shape;1224;p19"/>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5" name="Google Shape;1225;p19"/>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6" name="Google Shape;1226;p19"/>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7" name="Google Shape;1227;p19"/>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8" name="Google Shape;1228;p19"/>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9" name="Google Shape;1229;p19"/>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0" name="Google Shape;1230;p19"/>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1" name="Google Shape;1231;p19"/>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2" name="Google Shape;1232;p19"/>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3" name="Google Shape;1233;p19"/>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4" name="Google Shape;1234;p19"/>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5" name="Google Shape;1235;p19"/>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6" name="Google Shape;1236;p19"/>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7" name="Google Shape;1237;p19"/>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8" name="Google Shape;1238;p19"/>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9" name="Google Shape;1239;p19"/>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0" name="Google Shape;1240;p19"/>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1" name="Google Shape;1241;p19"/>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2" name="Google Shape;1242;p19"/>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3" name="Google Shape;1243;p19"/>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4" name="Google Shape;1244;p19"/>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5" name="Google Shape;1245;p19"/>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6" name="Google Shape;1246;p19"/>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7" name="Google Shape;1247;p19"/>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8" name="Google Shape;1248;p19"/>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9" name="Google Shape;1249;p19"/>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0" name="Google Shape;1250;p19"/>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1" name="Google Shape;1251;p19"/>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2" name="Google Shape;1252;p19"/>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3" name="Google Shape;1253;p19"/>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19"/>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5" name="Google Shape;1255;p19"/>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6" name="Google Shape;1256;p19"/>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7" name="Google Shape;1257;p19"/>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8" name="Google Shape;1258;p19"/>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9" name="Google Shape;1259;p19"/>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0" name="Google Shape;1260;p19"/>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1" name="Google Shape;1261;p19"/>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2" name="Google Shape;1262;p19"/>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3" name="Google Shape;1263;p19"/>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4" name="Google Shape;1264;p19"/>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5" name="Google Shape;1265;p19"/>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6" name="Google Shape;1266;p19"/>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7" name="Google Shape;1267;p19"/>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8" name="Google Shape;1268;p19"/>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9" name="Google Shape;1269;p19"/>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0" name="Google Shape;1270;p19"/>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1" name="Google Shape;1271;p19"/>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3" name="Google Shape;1273;p19"/>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4" name="Google Shape;1274;p19"/>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5" name="Google Shape;1275;p19"/>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278" name="Google Shape;1278;p19"/>
            <p:cNvSpPr/>
            <p:nvPr/>
          </p:nvSpPr>
          <p:spPr>
            <a:xfrm>
              <a:off x="4339313" y="-305000"/>
              <a:ext cx="1603400" cy="1375200"/>
            </a:xfrm>
            <a:custGeom>
              <a:avLst/>
              <a:gdLst/>
              <a:ahLst/>
              <a:cxnLst/>
              <a:rect l="l" t="t" r="r" b="b"/>
              <a:pathLst>
                <a:path w="64136" h="55008" extrusionOk="0">
                  <a:moveTo>
                    <a:pt x="63868" y="0"/>
                  </a:moveTo>
                  <a:cubicBezTo>
                    <a:pt x="63779" y="0"/>
                    <a:pt x="63703" y="40"/>
                    <a:pt x="63680" y="133"/>
                  </a:cubicBezTo>
                  <a:cubicBezTo>
                    <a:pt x="61400" y="6881"/>
                    <a:pt x="57601" y="13203"/>
                    <a:pt x="52555" y="18674"/>
                  </a:cubicBezTo>
                  <a:lnTo>
                    <a:pt x="52524" y="18705"/>
                  </a:lnTo>
                  <a:cubicBezTo>
                    <a:pt x="52372" y="18857"/>
                    <a:pt x="52160" y="19039"/>
                    <a:pt x="52008" y="19252"/>
                  </a:cubicBezTo>
                  <a:cubicBezTo>
                    <a:pt x="51369" y="19890"/>
                    <a:pt x="50731" y="20559"/>
                    <a:pt x="50093" y="21167"/>
                  </a:cubicBezTo>
                  <a:cubicBezTo>
                    <a:pt x="49029" y="21471"/>
                    <a:pt x="48299" y="21623"/>
                    <a:pt x="47236" y="21683"/>
                  </a:cubicBezTo>
                  <a:cubicBezTo>
                    <a:pt x="46044" y="21723"/>
                    <a:pt x="44830" y="21774"/>
                    <a:pt x="43612" y="21774"/>
                  </a:cubicBezTo>
                  <a:cubicBezTo>
                    <a:pt x="42034" y="21774"/>
                    <a:pt x="40451" y="21688"/>
                    <a:pt x="38907" y="21379"/>
                  </a:cubicBezTo>
                  <a:cubicBezTo>
                    <a:pt x="36324" y="20832"/>
                    <a:pt x="32919" y="19616"/>
                    <a:pt x="29576" y="18431"/>
                  </a:cubicBezTo>
                  <a:cubicBezTo>
                    <a:pt x="25253" y="16898"/>
                    <a:pt x="21348" y="15499"/>
                    <a:pt x="19167" y="15499"/>
                  </a:cubicBezTo>
                  <a:cubicBezTo>
                    <a:pt x="18235" y="15499"/>
                    <a:pt x="17618" y="15754"/>
                    <a:pt x="17417" y="16364"/>
                  </a:cubicBezTo>
                  <a:cubicBezTo>
                    <a:pt x="17113" y="17306"/>
                    <a:pt x="17296" y="18188"/>
                    <a:pt x="18025" y="18978"/>
                  </a:cubicBezTo>
                  <a:cubicBezTo>
                    <a:pt x="20639" y="21896"/>
                    <a:pt x="29150" y="22747"/>
                    <a:pt x="32706" y="22960"/>
                  </a:cubicBezTo>
                  <a:cubicBezTo>
                    <a:pt x="34317" y="23066"/>
                    <a:pt x="35927" y="23118"/>
                    <a:pt x="37493" y="23118"/>
                  </a:cubicBezTo>
                  <a:cubicBezTo>
                    <a:pt x="42194" y="23118"/>
                    <a:pt x="46514" y="22656"/>
                    <a:pt x="49363" y="21835"/>
                  </a:cubicBezTo>
                  <a:lnTo>
                    <a:pt x="49363" y="21835"/>
                  </a:lnTo>
                  <a:cubicBezTo>
                    <a:pt x="48603" y="22534"/>
                    <a:pt x="47813" y="23234"/>
                    <a:pt x="46992" y="23902"/>
                  </a:cubicBezTo>
                  <a:cubicBezTo>
                    <a:pt x="46658" y="24176"/>
                    <a:pt x="46354" y="24449"/>
                    <a:pt x="46020" y="24723"/>
                  </a:cubicBezTo>
                  <a:cubicBezTo>
                    <a:pt x="45989" y="24723"/>
                    <a:pt x="45929" y="24723"/>
                    <a:pt x="45929" y="24753"/>
                  </a:cubicBezTo>
                  <a:cubicBezTo>
                    <a:pt x="45169" y="25331"/>
                    <a:pt x="44622" y="25665"/>
                    <a:pt x="43801" y="26030"/>
                  </a:cubicBezTo>
                  <a:cubicBezTo>
                    <a:pt x="41734" y="26942"/>
                    <a:pt x="39546" y="27914"/>
                    <a:pt x="37235" y="28249"/>
                  </a:cubicBezTo>
                  <a:cubicBezTo>
                    <a:pt x="36480" y="28365"/>
                    <a:pt x="35720" y="28415"/>
                    <a:pt x="34960" y="28415"/>
                  </a:cubicBezTo>
                  <a:cubicBezTo>
                    <a:pt x="32540" y="28415"/>
                    <a:pt x="30111" y="27907"/>
                    <a:pt x="27752" y="27398"/>
                  </a:cubicBezTo>
                  <a:cubicBezTo>
                    <a:pt x="25373" y="26911"/>
                    <a:pt x="22921" y="26400"/>
                    <a:pt x="20484" y="26400"/>
                  </a:cubicBezTo>
                  <a:cubicBezTo>
                    <a:pt x="20181" y="26400"/>
                    <a:pt x="19878" y="26408"/>
                    <a:pt x="19576" y="26425"/>
                  </a:cubicBezTo>
                  <a:cubicBezTo>
                    <a:pt x="18968" y="26455"/>
                    <a:pt x="18329" y="26547"/>
                    <a:pt x="17782" y="26851"/>
                  </a:cubicBezTo>
                  <a:cubicBezTo>
                    <a:pt x="17144" y="27215"/>
                    <a:pt x="16749" y="27854"/>
                    <a:pt x="16749" y="28553"/>
                  </a:cubicBezTo>
                  <a:cubicBezTo>
                    <a:pt x="16810" y="29586"/>
                    <a:pt x="17721" y="30346"/>
                    <a:pt x="19272" y="30680"/>
                  </a:cubicBezTo>
                  <a:cubicBezTo>
                    <a:pt x="21269" y="31132"/>
                    <a:pt x="23459" y="31345"/>
                    <a:pt x="25719" y="31345"/>
                  </a:cubicBezTo>
                  <a:cubicBezTo>
                    <a:pt x="31061" y="31345"/>
                    <a:pt x="36793" y="30156"/>
                    <a:pt x="41278" y="28127"/>
                  </a:cubicBezTo>
                  <a:lnTo>
                    <a:pt x="41278" y="28127"/>
                  </a:lnTo>
                  <a:cubicBezTo>
                    <a:pt x="39515" y="29282"/>
                    <a:pt x="37691" y="30346"/>
                    <a:pt x="35746" y="31349"/>
                  </a:cubicBezTo>
                  <a:cubicBezTo>
                    <a:pt x="35716" y="31349"/>
                    <a:pt x="35716" y="31349"/>
                    <a:pt x="35685" y="31410"/>
                  </a:cubicBezTo>
                  <a:cubicBezTo>
                    <a:pt x="34895" y="31714"/>
                    <a:pt x="33983" y="32170"/>
                    <a:pt x="32980" y="32717"/>
                  </a:cubicBezTo>
                  <a:cubicBezTo>
                    <a:pt x="31126" y="33598"/>
                    <a:pt x="29181" y="34450"/>
                    <a:pt x="27174" y="35209"/>
                  </a:cubicBezTo>
                  <a:lnTo>
                    <a:pt x="27083" y="35209"/>
                  </a:lnTo>
                  <a:cubicBezTo>
                    <a:pt x="27022" y="35209"/>
                    <a:pt x="26992" y="35240"/>
                    <a:pt x="26901" y="35240"/>
                  </a:cubicBezTo>
                  <a:cubicBezTo>
                    <a:pt x="26232" y="35422"/>
                    <a:pt x="25715" y="35513"/>
                    <a:pt x="25047" y="35513"/>
                  </a:cubicBezTo>
                  <a:cubicBezTo>
                    <a:pt x="24575" y="35521"/>
                    <a:pt x="24101" y="35528"/>
                    <a:pt x="23626" y="35528"/>
                  </a:cubicBezTo>
                  <a:cubicBezTo>
                    <a:pt x="22143" y="35528"/>
                    <a:pt x="20647" y="35456"/>
                    <a:pt x="19150" y="35088"/>
                  </a:cubicBezTo>
                  <a:cubicBezTo>
                    <a:pt x="17326" y="34632"/>
                    <a:pt x="14895" y="33598"/>
                    <a:pt x="12493" y="32626"/>
                  </a:cubicBezTo>
                  <a:cubicBezTo>
                    <a:pt x="9324" y="31282"/>
                    <a:pt x="6515" y="30108"/>
                    <a:pt x="4982" y="30108"/>
                  </a:cubicBezTo>
                  <a:cubicBezTo>
                    <a:pt x="4677" y="30108"/>
                    <a:pt x="4422" y="30154"/>
                    <a:pt x="4226" y="30255"/>
                  </a:cubicBezTo>
                  <a:cubicBezTo>
                    <a:pt x="4043" y="30346"/>
                    <a:pt x="3891" y="30528"/>
                    <a:pt x="3800" y="30741"/>
                  </a:cubicBezTo>
                  <a:cubicBezTo>
                    <a:pt x="3587" y="31562"/>
                    <a:pt x="3800" y="32322"/>
                    <a:pt x="4438" y="33021"/>
                  </a:cubicBezTo>
                  <a:cubicBezTo>
                    <a:pt x="6566" y="35270"/>
                    <a:pt x="12554" y="36061"/>
                    <a:pt x="15016" y="36304"/>
                  </a:cubicBezTo>
                  <a:cubicBezTo>
                    <a:pt x="16561" y="36448"/>
                    <a:pt x="18106" y="36517"/>
                    <a:pt x="19573" y="36517"/>
                  </a:cubicBezTo>
                  <a:cubicBezTo>
                    <a:pt x="21194" y="36517"/>
                    <a:pt x="22719" y="36433"/>
                    <a:pt x="24044" y="36273"/>
                  </a:cubicBezTo>
                  <a:lnTo>
                    <a:pt x="24044" y="36273"/>
                  </a:lnTo>
                  <a:cubicBezTo>
                    <a:pt x="23284" y="36516"/>
                    <a:pt x="22494" y="36790"/>
                    <a:pt x="21703" y="37033"/>
                  </a:cubicBezTo>
                  <a:cubicBezTo>
                    <a:pt x="21156" y="37185"/>
                    <a:pt x="20639" y="37368"/>
                    <a:pt x="20062" y="37519"/>
                  </a:cubicBezTo>
                  <a:lnTo>
                    <a:pt x="20001" y="37519"/>
                  </a:lnTo>
                  <a:cubicBezTo>
                    <a:pt x="18724" y="37854"/>
                    <a:pt x="17448" y="38158"/>
                    <a:pt x="16110" y="38340"/>
                  </a:cubicBezTo>
                  <a:lnTo>
                    <a:pt x="15958" y="38340"/>
                  </a:lnTo>
                  <a:cubicBezTo>
                    <a:pt x="15530" y="38359"/>
                    <a:pt x="15114" y="38375"/>
                    <a:pt x="14673" y="38375"/>
                  </a:cubicBezTo>
                  <a:cubicBezTo>
                    <a:pt x="13709" y="38375"/>
                    <a:pt x="12630" y="38298"/>
                    <a:pt x="11065" y="38006"/>
                  </a:cubicBezTo>
                  <a:cubicBezTo>
                    <a:pt x="9515" y="37732"/>
                    <a:pt x="7478" y="36912"/>
                    <a:pt x="5715" y="36212"/>
                  </a:cubicBezTo>
                  <a:cubicBezTo>
                    <a:pt x="3658" y="35410"/>
                    <a:pt x="1994" y="34752"/>
                    <a:pt x="1014" y="34752"/>
                  </a:cubicBezTo>
                  <a:cubicBezTo>
                    <a:pt x="807" y="34752"/>
                    <a:pt x="630" y="34781"/>
                    <a:pt x="487" y="34845"/>
                  </a:cubicBezTo>
                  <a:cubicBezTo>
                    <a:pt x="305" y="34936"/>
                    <a:pt x="244" y="35088"/>
                    <a:pt x="153" y="35270"/>
                  </a:cubicBezTo>
                  <a:cubicBezTo>
                    <a:pt x="1" y="35848"/>
                    <a:pt x="122" y="36425"/>
                    <a:pt x="548" y="36912"/>
                  </a:cubicBezTo>
                  <a:cubicBezTo>
                    <a:pt x="1889" y="38541"/>
                    <a:pt x="6409" y="39247"/>
                    <a:pt x="10676" y="39247"/>
                  </a:cubicBezTo>
                  <a:cubicBezTo>
                    <a:pt x="12696" y="39247"/>
                    <a:pt x="14659" y="39089"/>
                    <a:pt x="16202" y="38796"/>
                  </a:cubicBezTo>
                  <a:cubicBezTo>
                    <a:pt x="16840" y="38735"/>
                    <a:pt x="17478" y="38614"/>
                    <a:pt x="18086" y="38462"/>
                  </a:cubicBezTo>
                  <a:lnTo>
                    <a:pt x="18086" y="38462"/>
                  </a:lnTo>
                  <a:cubicBezTo>
                    <a:pt x="12919" y="41380"/>
                    <a:pt x="4864" y="49039"/>
                    <a:pt x="4560" y="52991"/>
                  </a:cubicBezTo>
                  <a:cubicBezTo>
                    <a:pt x="4499" y="53812"/>
                    <a:pt x="4803" y="54450"/>
                    <a:pt x="5411" y="54875"/>
                  </a:cubicBezTo>
                  <a:cubicBezTo>
                    <a:pt x="5550" y="54968"/>
                    <a:pt x="5708" y="55008"/>
                    <a:pt x="5882" y="55008"/>
                  </a:cubicBezTo>
                  <a:cubicBezTo>
                    <a:pt x="5936" y="55008"/>
                    <a:pt x="5992" y="55004"/>
                    <a:pt x="6049" y="54997"/>
                  </a:cubicBezTo>
                  <a:cubicBezTo>
                    <a:pt x="7265" y="54723"/>
                    <a:pt x="8937" y="51805"/>
                    <a:pt x="10822" y="48371"/>
                  </a:cubicBezTo>
                  <a:cubicBezTo>
                    <a:pt x="12007" y="46243"/>
                    <a:pt x="13253" y="44085"/>
                    <a:pt x="14378" y="42687"/>
                  </a:cubicBezTo>
                  <a:cubicBezTo>
                    <a:pt x="15533" y="41167"/>
                    <a:pt x="17022" y="40012"/>
                    <a:pt x="18512" y="38887"/>
                  </a:cubicBezTo>
                  <a:cubicBezTo>
                    <a:pt x="19028" y="38462"/>
                    <a:pt x="19484" y="38249"/>
                    <a:pt x="20183" y="37945"/>
                  </a:cubicBezTo>
                  <a:cubicBezTo>
                    <a:pt x="20761" y="37793"/>
                    <a:pt x="21308" y="37641"/>
                    <a:pt x="21855" y="37428"/>
                  </a:cubicBezTo>
                  <a:cubicBezTo>
                    <a:pt x="24895" y="36486"/>
                    <a:pt x="27813" y="35422"/>
                    <a:pt x="30579" y="34237"/>
                  </a:cubicBezTo>
                  <a:lnTo>
                    <a:pt x="30579" y="34237"/>
                  </a:lnTo>
                  <a:cubicBezTo>
                    <a:pt x="24348" y="38614"/>
                    <a:pt x="16840" y="46273"/>
                    <a:pt x="16536" y="50559"/>
                  </a:cubicBezTo>
                  <a:cubicBezTo>
                    <a:pt x="16445" y="51562"/>
                    <a:pt x="16810" y="52383"/>
                    <a:pt x="17569" y="52900"/>
                  </a:cubicBezTo>
                  <a:cubicBezTo>
                    <a:pt x="17734" y="53018"/>
                    <a:pt x="17936" y="53062"/>
                    <a:pt x="18146" y="53062"/>
                  </a:cubicBezTo>
                  <a:cubicBezTo>
                    <a:pt x="18206" y="53062"/>
                    <a:pt x="18268" y="53059"/>
                    <a:pt x="18329" y="53052"/>
                  </a:cubicBezTo>
                  <a:cubicBezTo>
                    <a:pt x="19849" y="52717"/>
                    <a:pt x="22007" y="48887"/>
                    <a:pt x="24317" y="44814"/>
                  </a:cubicBezTo>
                  <a:cubicBezTo>
                    <a:pt x="25807" y="42140"/>
                    <a:pt x="27357" y="39404"/>
                    <a:pt x="28725" y="37671"/>
                  </a:cubicBezTo>
                  <a:cubicBezTo>
                    <a:pt x="30214" y="35757"/>
                    <a:pt x="32099" y="34328"/>
                    <a:pt x="33922" y="32930"/>
                  </a:cubicBezTo>
                  <a:cubicBezTo>
                    <a:pt x="34226" y="32687"/>
                    <a:pt x="34500" y="32504"/>
                    <a:pt x="34773" y="32352"/>
                  </a:cubicBezTo>
                  <a:cubicBezTo>
                    <a:pt x="35138" y="32170"/>
                    <a:pt x="35533" y="31957"/>
                    <a:pt x="35898" y="31744"/>
                  </a:cubicBezTo>
                  <a:cubicBezTo>
                    <a:pt x="35959" y="31714"/>
                    <a:pt x="36020" y="31714"/>
                    <a:pt x="36050" y="31653"/>
                  </a:cubicBezTo>
                  <a:cubicBezTo>
                    <a:pt x="36111" y="31653"/>
                    <a:pt x="36111" y="31623"/>
                    <a:pt x="36141" y="31623"/>
                  </a:cubicBezTo>
                  <a:cubicBezTo>
                    <a:pt x="37418" y="30954"/>
                    <a:pt x="38725" y="30225"/>
                    <a:pt x="39941" y="29465"/>
                  </a:cubicBezTo>
                  <a:lnTo>
                    <a:pt x="39941" y="29465"/>
                  </a:lnTo>
                  <a:cubicBezTo>
                    <a:pt x="34956" y="34510"/>
                    <a:pt x="30548" y="42596"/>
                    <a:pt x="29272" y="49739"/>
                  </a:cubicBezTo>
                  <a:cubicBezTo>
                    <a:pt x="28968" y="51410"/>
                    <a:pt x="29302" y="52626"/>
                    <a:pt x="30184" y="53143"/>
                  </a:cubicBezTo>
                  <a:cubicBezTo>
                    <a:pt x="30387" y="53256"/>
                    <a:pt x="30620" y="53310"/>
                    <a:pt x="30862" y="53310"/>
                  </a:cubicBezTo>
                  <a:cubicBezTo>
                    <a:pt x="31271" y="53310"/>
                    <a:pt x="31705" y="53156"/>
                    <a:pt x="32068" y="52869"/>
                  </a:cubicBezTo>
                  <a:cubicBezTo>
                    <a:pt x="32554" y="52444"/>
                    <a:pt x="32858" y="51836"/>
                    <a:pt x="33132" y="51258"/>
                  </a:cubicBezTo>
                  <a:cubicBezTo>
                    <a:pt x="34317" y="48644"/>
                    <a:pt x="34925" y="45696"/>
                    <a:pt x="35442" y="42839"/>
                  </a:cubicBezTo>
                  <a:cubicBezTo>
                    <a:pt x="36111" y="39495"/>
                    <a:pt x="36779" y="36030"/>
                    <a:pt x="38451" y="33143"/>
                  </a:cubicBezTo>
                  <a:cubicBezTo>
                    <a:pt x="39667" y="31045"/>
                    <a:pt x="41339" y="29313"/>
                    <a:pt x="42980" y="27641"/>
                  </a:cubicBezTo>
                  <a:cubicBezTo>
                    <a:pt x="43163" y="27398"/>
                    <a:pt x="43406" y="27246"/>
                    <a:pt x="43588" y="27063"/>
                  </a:cubicBezTo>
                  <a:cubicBezTo>
                    <a:pt x="44044" y="26759"/>
                    <a:pt x="44470" y="26425"/>
                    <a:pt x="44926" y="26121"/>
                  </a:cubicBezTo>
                  <a:lnTo>
                    <a:pt x="44956" y="26091"/>
                  </a:lnTo>
                  <a:lnTo>
                    <a:pt x="44986" y="26030"/>
                  </a:lnTo>
                  <a:cubicBezTo>
                    <a:pt x="45746" y="25483"/>
                    <a:pt x="46506" y="24875"/>
                    <a:pt x="47266" y="24267"/>
                  </a:cubicBezTo>
                  <a:cubicBezTo>
                    <a:pt x="48147" y="23537"/>
                    <a:pt x="48938" y="22808"/>
                    <a:pt x="49728" y="22048"/>
                  </a:cubicBezTo>
                  <a:lnTo>
                    <a:pt x="49728" y="22048"/>
                  </a:lnTo>
                  <a:cubicBezTo>
                    <a:pt x="47874" y="24601"/>
                    <a:pt x="45868" y="27945"/>
                    <a:pt x="44166" y="31319"/>
                  </a:cubicBezTo>
                  <a:cubicBezTo>
                    <a:pt x="42737" y="34085"/>
                    <a:pt x="39606" y="40833"/>
                    <a:pt x="40549" y="43507"/>
                  </a:cubicBezTo>
                  <a:cubicBezTo>
                    <a:pt x="40761" y="44176"/>
                    <a:pt x="41217" y="44541"/>
                    <a:pt x="41886" y="44632"/>
                  </a:cubicBezTo>
                  <a:cubicBezTo>
                    <a:pt x="41911" y="44635"/>
                    <a:pt x="41936" y="44636"/>
                    <a:pt x="41961" y="44636"/>
                  </a:cubicBezTo>
                  <a:cubicBezTo>
                    <a:pt x="43472" y="44636"/>
                    <a:pt x="44552" y="40139"/>
                    <a:pt x="45837" y="34936"/>
                  </a:cubicBezTo>
                  <a:cubicBezTo>
                    <a:pt x="46506" y="32079"/>
                    <a:pt x="47236" y="29161"/>
                    <a:pt x="48026" y="27063"/>
                  </a:cubicBezTo>
                  <a:cubicBezTo>
                    <a:pt x="48877" y="24875"/>
                    <a:pt x="50154" y="22778"/>
                    <a:pt x="51400" y="20802"/>
                  </a:cubicBezTo>
                  <a:cubicBezTo>
                    <a:pt x="51856" y="20103"/>
                    <a:pt x="52251" y="19616"/>
                    <a:pt x="52828" y="19009"/>
                  </a:cubicBezTo>
                  <a:lnTo>
                    <a:pt x="53011" y="18826"/>
                  </a:lnTo>
                  <a:cubicBezTo>
                    <a:pt x="58026" y="13355"/>
                    <a:pt x="61826" y="7033"/>
                    <a:pt x="64105" y="285"/>
                  </a:cubicBezTo>
                  <a:cubicBezTo>
                    <a:pt x="64136" y="194"/>
                    <a:pt x="64105" y="102"/>
                    <a:pt x="64014" y="42"/>
                  </a:cubicBezTo>
                  <a:cubicBezTo>
                    <a:pt x="64014" y="42"/>
                    <a:pt x="63984" y="11"/>
                    <a:pt x="63953" y="11"/>
                  </a:cubicBezTo>
                  <a:cubicBezTo>
                    <a:pt x="63925" y="4"/>
                    <a:pt x="63896" y="0"/>
                    <a:pt x="638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a:off x="-650562" y="284238"/>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2700000">
              <a:off x="3752435" y="4094986"/>
              <a:ext cx="998466" cy="2030015"/>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1281" name="Google Shape;1281;p19"/>
            <p:cNvGrpSpPr/>
            <p:nvPr/>
          </p:nvGrpSpPr>
          <p:grpSpPr>
            <a:xfrm>
              <a:off x="7708389" y="2826542"/>
              <a:ext cx="723119" cy="704709"/>
              <a:chOff x="1646075" y="5692400"/>
              <a:chExt cx="829075" cy="807875"/>
            </a:xfrm>
          </p:grpSpPr>
          <p:sp>
            <p:nvSpPr>
              <p:cNvPr id="1282" name="Google Shape;1282;p19"/>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11" name="Google Shape;1311;p19"/>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12" name="Google Shape;1312;p19"/>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1314" name="Google Shape;1314;p19"/>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endParaRPr/>
              </a:p>
            </p:txBody>
          </p:sp>
        </p:grpSp>
        <p:grpSp>
          <p:nvGrpSpPr>
            <p:cNvPr id="1315" name="Google Shape;1315;p19"/>
            <p:cNvGrpSpPr/>
            <p:nvPr/>
          </p:nvGrpSpPr>
          <p:grpSpPr>
            <a:xfrm>
              <a:off x="2067660" y="3412378"/>
              <a:ext cx="522869" cy="511283"/>
              <a:chOff x="489525" y="5585525"/>
              <a:chExt cx="847300" cy="828525"/>
            </a:xfrm>
          </p:grpSpPr>
          <p:sp>
            <p:nvSpPr>
              <p:cNvPr id="1316" name="Google Shape;1316;p19"/>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17" name="Google Shape;1317;p19"/>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18" name="Google Shape;1318;p19"/>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19" name="Google Shape;1319;p19"/>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20" name="Google Shape;1320;p19"/>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21" name="Google Shape;1321;p19"/>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22" name="Google Shape;1322;p19"/>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23" name="Google Shape;1323;p19"/>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24" name="Google Shape;1324;p19"/>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25" name="Google Shape;1325;p19"/>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26" name="Google Shape;1326;p19"/>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27" name="Google Shape;1327;p19"/>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28" name="Google Shape;1328;p19"/>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29" name="Google Shape;1329;p19"/>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30" name="Google Shape;1330;p19"/>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31" name="Google Shape;1331;p19"/>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32" name="Google Shape;1332;p19"/>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1333" name="Google Shape;1333;p19"/>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1334" name="Google Shape;1334;p19"/>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1335" name="Google Shape;1335;p19"/>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endParaRPr/>
              </a:p>
            </p:txBody>
          </p:sp>
        </p:grpSp>
        <p:grpSp>
          <p:nvGrpSpPr>
            <p:cNvPr id="1336" name="Google Shape;1336;p19"/>
            <p:cNvGrpSpPr/>
            <p:nvPr/>
          </p:nvGrpSpPr>
          <p:grpSpPr>
            <a:xfrm>
              <a:off x="7663847" y="1014175"/>
              <a:ext cx="595271" cy="573686"/>
              <a:chOff x="5582325" y="5643000"/>
              <a:chExt cx="825275" cy="795350"/>
            </a:xfrm>
          </p:grpSpPr>
          <p:sp>
            <p:nvSpPr>
              <p:cNvPr id="1337" name="Google Shape;1337;p19"/>
              <p:cNvSpPr/>
              <p:nvPr/>
            </p:nvSpPr>
            <p:spPr>
              <a:xfrm>
                <a:off x="5634750" y="6061700"/>
                <a:ext cx="348825" cy="293750"/>
              </a:xfrm>
              <a:custGeom>
                <a:avLst/>
                <a:gdLst/>
                <a:ahLst/>
                <a:cxnLst/>
                <a:rect l="l" t="t" r="r" b="b"/>
                <a:pathLst>
                  <a:path w="13953" h="11750" extrusionOk="0">
                    <a:moveTo>
                      <a:pt x="11825" y="1"/>
                    </a:moveTo>
                    <a:cubicBezTo>
                      <a:pt x="9553" y="767"/>
                      <a:pt x="7159" y="1139"/>
                      <a:pt x="4730" y="1139"/>
                    </a:cubicBezTo>
                    <a:cubicBezTo>
                      <a:pt x="4461" y="1139"/>
                      <a:pt x="4192" y="1134"/>
                      <a:pt x="3922" y="1125"/>
                    </a:cubicBezTo>
                    <a:cubicBezTo>
                      <a:pt x="3629" y="1107"/>
                      <a:pt x="3327" y="1089"/>
                      <a:pt x="3028" y="1089"/>
                    </a:cubicBezTo>
                    <a:cubicBezTo>
                      <a:pt x="2335" y="1089"/>
                      <a:pt x="1656" y="1187"/>
                      <a:pt x="1126" y="1612"/>
                    </a:cubicBezTo>
                    <a:cubicBezTo>
                      <a:pt x="487" y="2128"/>
                      <a:pt x="274" y="3010"/>
                      <a:pt x="153" y="3861"/>
                    </a:cubicBezTo>
                    <a:cubicBezTo>
                      <a:pt x="1" y="5259"/>
                      <a:pt x="122" y="6688"/>
                      <a:pt x="426" y="8055"/>
                    </a:cubicBezTo>
                    <a:cubicBezTo>
                      <a:pt x="578" y="8724"/>
                      <a:pt x="822" y="9362"/>
                      <a:pt x="1186" y="9849"/>
                    </a:cubicBezTo>
                    <a:cubicBezTo>
                      <a:pt x="1581" y="10396"/>
                      <a:pt x="2189" y="10791"/>
                      <a:pt x="2828" y="10852"/>
                    </a:cubicBezTo>
                    <a:cubicBezTo>
                      <a:pt x="2860" y="10853"/>
                      <a:pt x="2893" y="10854"/>
                      <a:pt x="2925" y="10854"/>
                    </a:cubicBezTo>
                    <a:cubicBezTo>
                      <a:pt x="3347" y="10854"/>
                      <a:pt x="3767" y="10728"/>
                      <a:pt x="4176" y="10728"/>
                    </a:cubicBezTo>
                    <a:cubicBezTo>
                      <a:pt x="4326" y="10728"/>
                      <a:pt x="4475" y="10745"/>
                      <a:pt x="4621" y="10791"/>
                    </a:cubicBezTo>
                    <a:cubicBezTo>
                      <a:pt x="4955" y="10913"/>
                      <a:pt x="5259" y="11156"/>
                      <a:pt x="5563" y="11338"/>
                    </a:cubicBezTo>
                    <a:cubicBezTo>
                      <a:pt x="6047" y="11622"/>
                      <a:pt x="6593" y="11750"/>
                      <a:pt x="7150" y="11750"/>
                    </a:cubicBezTo>
                    <a:cubicBezTo>
                      <a:pt x="8203" y="11750"/>
                      <a:pt x="9297" y="11294"/>
                      <a:pt x="10092" y="10578"/>
                    </a:cubicBezTo>
                    <a:cubicBezTo>
                      <a:pt x="11308" y="9484"/>
                      <a:pt x="11946" y="7903"/>
                      <a:pt x="12402" y="6353"/>
                    </a:cubicBezTo>
                    <a:cubicBezTo>
                      <a:pt x="12858" y="4803"/>
                      <a:pt x="13193" y="3162"/>
                      <a:pt x="13953" y="1703"/>
                    </a:cubicBezTo>
                    <a:lnTo>
                      <a:pt x="11825" y="1"/>
                    </a:ln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38" name="Google Shape;1338;p19"/>
              <p:cNvSpPr/>
              <p:nvPr/>
            </p:nvSpPr>
            <p:spPr>
              <a:xfrm>
                <a:off x="5700100" y="6061700"/>
                <a:ext cx="282700" cy="239775"/>
              </a:xfrm>
              <a:custGeom>
                <a:avLst/>
                <a:gdLst/>
                <a:ahLst/>
                <a:cxnLst/>
                <a:rect l="l" t="t" r="r" b="b"/>
                <a:pathLst>
                  <a:path w="11308" h="9591" extrusionOk="0">
                    <a:moveTo>
                      <a:pt x="9606" y="1"/>
                    </a:moveTo>
                    <a:cubicBezTo>
                      <a:pt x="7810" y="599"/>
                      <a:pt x="5947" y="908"/>
                      <a:pt x="4074" y="908"/>
                    </a:cubicBezTo>
                    <a:cubicBezTo>
                      <a:pt x="3760" y="908"/>
                      <a:pt x="3446" y="900"/>
                      <a:pt x="3132" y="882"/>
                    </a:cubicBezTo>
                    <a:cubicBezTo>
                      <a:pt x="2940" y="875"/>
                      <a:pt x="2743" y="867"/>
                      <a:pt x="2546" y="867"/>
                    </a:cubicBezTo>
                    <a:cubicBezTo>
                      <a:pt x="1930" y="867"/>
                      <a:pt x="1312" y="939"/>
                      <a:pt x="852" y="1308"/>
                    </a:cubicBezTo>
                    <a:cubicBezTo>
                      <a:pt x="335" y="1733"/>
                      <a:pt x="183" y="2432"/>
                      <a:pt x="92" y="3131"/>
                    </a:cubicBezTo>
                    <a:cubicBezTo>
                      <a:pt x="1" y="4256"/>
                      <a:pt x="62" y="5441"/>
                      <a:pt x="335" y="6596"/>
                    </a:cubicBezTo>
                    <a:cubicBezTo>
                      <a:pt x="457" y="7113"/>
                      <a:pt x="639" y="7600"/>
                      <a:pt x="943" y="8055"/>
                    </a:cubicBezTo>
                    <a:cubicBezTo>
                      <a:pt x="1247" y="8481"/>
                      <a:pt x="1733" y="8815"/>
                      <a:pt x="2281" y="8876"/>
                    </a:cubicBezTo>
                    <a:cubicBezTo>
                      <a:pt x="2310" y="8878"/>
                      <a:pt x="2339" y="8879"/>
                      <a:pt x="2368" y="8879"/>
                    </a:cubicBezTo>
                    <a:cubicBezTo>
                      <a:pt x="2708" y="8879"/>
                      <a:pt x="3046" y="8765"/>
                      <a:pt x="3374" y="8765"/>
                    </a:cubicBezTo>
                    <a:cubicBezTo>
                      <a:pt x="3487" y="8765"/>
                      <a:pt x="3599" y="8779"/>
                      <a:pt x="3709" y="8815"/>
                    </a:cubicBezTo>
                    <a:cubicBezTo>
                      <a:pt x="3983" y="8907"/>
                      <a:pt x="4256" y="9089"/>
                      <a:pt x="4469" y="9241"/>
                    </a:cubicBezTo>
                    <a:cubicBezTo>
                      <a:pt x="4869" y="9483"/>
                      <a:pt x="5317" y="9590"/>
                      <a:pt x="5772" y="9590"/>
                    </a:cubicBezTo>
                    <a:cubicBezTo>
                      <a:pt x="6629" y="9590"/>
                      <a:pt x="7511" y="9209"/>
                      <a:pt x="8147" y="8633"/>
                    </a:cubicBezTo>
                    <a:cubicBezTo>
                      <a:pt x="9150" y="7721"/>
                      <a:pt x="9667" y="6445"/>
                      <a:pt x="10062" y="5168"/>
                    </a:cubicBezTo>
                    <a:cubicBezTo>
                      <a:pt x="10427" y="3891"/>
                      <a:pt x="10700" y="2554"/>
                      <a:pt x="11308" y="1368"/>
                    </a:cubicBezTo>
                    <a:lnTo>
                      <a:pt x="9606" y="1"/>
                    </a:ln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39" name="Google Shape;1339;p19"/>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40" name="Google Shape;1340;p19"/>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41" name="Google Shape;1341;p19"/>
              <p:cNvSpPr/>
              <p:nvPr/>
            </p:nvSpPr>
            <p:spPr>
              <a:xfrm>
                <a:off x="5842200" y="6070825"/>
                <a:ext cx="256875" cy="290825"/>
              </a:xfrm>
              <a:custGeom>
                <a:avLst/>
                <a:gdLst/>
                <a:ahLst/>
                <a:cxnLst/>
                <a:rect l="l" t="t" r="r" b="b"/>
                <a:pathLst>
                  <a:path w="10275" h="11633" extrusionOk="0">
                    <a:moveTo>
                      <a:pt x="7630" y="0"/>
                    </a:moveTo>
                    <a:lnTo>
                      <a:pt x="5472" y="152"/>
                    </a:lnTo>
                    <a:cubicBezTo>
                      <a:pt x="4439" y="2006"/>
                      <a:pt x="3071" y="3648"/>
                      <a:pt x="1460" y="5016"/>
                    </a:cubicBezTo>
                    <a:cubicBezTo>
                      <a:pt x="852" y="5502"/>
                      <a:pt x="183" y="6019"/>
                      <a:pt x="92" y="6779"/>
                    </a:cubicBezTo>
                    <a:cubicBezTo>
                      <a:pt x="1" y="7447"/>
                      <a:pt x="335" y="8086"/>
                      <a:pt x="730" y="8602"/>
                    </a:cubicBezTo>
                    <a:cubicBezTo>
                      <a:pt x="1399" y="9514"/>
                      <a:pt x="2220" y="10335"/>
                      <a:pt x="3162" y="10943"/>
                    </a:cubicBezTo>
                    <a:cubicBezTo>
                      <a:pt x="3588" y="11247"/>
                      <a:pt x="4074" y="11460"/>
                      <a:pt x="4560" y="11581"/>
                    </a:cubicBezTo>
                    <a:cubicBezTo>
                      <a:pt x="4696" y="11615"/>
                      <a:pt x="4840" y="11633"/>
                      <a:pt x="4985" y="11633"/>
                    </a:cubicBezTo>
                    <a:cubicBezTo>
                      <a:pt x="5358" y="11633"/>
                      <a:pt x="5743" y="11518"/>
                      <a:pt x="6050" y="11277"/>
                    </a:cubicBezTo>
                    <a:cubicBezTo>
                      <a:pt x="6414" y="10973"/>
                      <a:pt x="6658" y="10517"/>
                      <a:pt x="7053" y="10274"/>
                    </a:cubicBezTo>
                    <a:cubicBezTo>
                      <a:pt x="7326" y="10183"/>
                      <a:pt x="7600" y="10122"/>
                      <a:pt x="7904" y="10092"/>
                    </a:cubicBezTo>
                    <a:cubicBezTo>
                      <a:pt x="9150" y="9818"/>
                      <a:pt x="10031" y="8542"/>
                      <a:pt x="10153" y="7235"/>
                    </a:cubicBezTo>
                    <a:cubicBezTo>
                      <a:pt x="10275" y="5958"/>
                      <a:pt x="9788" y="4712"/>
                      <a:pt x="9241" y="3526"/>
                    </a:cubicBezTo>
                    <a:cubicBezTo>
                      <a:pt x="8664" y="2341"/>
                      <a:pt x="7965" y="1247"/>
                      <a:pt x="7630"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42" name="Google Shape;1342;p19"/>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43" name="Google Shape;1343;p19"/>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44" name="Google Shape;1344;p19"/>
              <p:cNvSpPr/>
              <p:nvPr/>
            </p:nvSpPr>
            <p:spPr>
              <a:xfrm>
                <a:off x="5651475" y="5839950"/>
                <a:ext cx="288775" cy="254775"/>
              </a:xfrm>
              <a:custGeom>
                <a:avLst/>
                <a:gdLst/>
                <a:ahLst/>
                <a:cxnLst/>
                <a:rect l="l" t="t" r="r" b="b"/>
                <a:pathLst>
                  <a:path w="11551" h="10191" extrusionOk="0">
                    <a:moveTo>
                      <a:pt x="5095" y="1"/>
                    </a:moveTo>
                    <a:cubicBezTo>
                      <a:pt x="4578" y="1"/>
                      <a:pt x="4050" y="241"/>
                      <a:pt x="3618" y="481"/>
                    </a:cubicBezTo>
                    <a:cubicBezTo>
                      <a:pt x="2615" y="1059"/>
                      <a:pt x="1703" y="1788"/>
                      <a:pt x="973" y="2640"/>
                    </a:cubicBezTo>
                    <a:cubicBezTo>
                      <a:pt x="639" y="3035"/>
                      <a:pt x="335" y="3491"/>
                      <a:pt x="153" y="3977"/>
                    </a:cubicBezTo>
                    <a:cubicBezTo>
                      <a:pt x="1" y="4463"/>
                      <a:pt x="1" y="5041"/>
                      <a:pt x="274" y="5497"/>
                    </a:cubicBezTo>
                    <a:cubicBezTo>
                      <a:pt x="517" y="5922"/>
                      <a:pt x="943" y="6196"/>
                      <a:pt x="1125" y="6652"/>
                    </a:cubicBezTo>
                    <a:cubicBezTo>
                      <a:pt x="1247" y="6895"/>
                      <a:pt x="1216" y="7199"/>
                      <a:pt x="1247" y="7503"/>
                    </a:cubicBezTo>
                    <a:cubicBezTo>
                      <a:pt x="1368" y="8810"/>
                      <a:pt x="2584" y="9843"/>
                      <a:pt x="3830" y="10086"/>
                    </a:cubicBezTo>
                    <a:cubicBezTo>
                      <a:pt x="4176" y="10159"/>
                      <a:pt x="4522" y="10191"/>
                      <a:pt x="4867" y="10191"/>
                    </a:cubicBezTo>
                    <a:cubicBezTo>
                      <a:pt x="5827" y="10191"/>
                      <a:pt x="6782" y="9944"/>
                      <a:pt x="7721" y="9631"/>
                    </a:cubicBezTo>
                    <a:cubicBezTo>
                      <a:pt x="8967" y="9235"/>
                      <a:pt x="10183" y="8688"/>
                      <a:pt x="11460" y="8506"/>
                    </a:cubicBezTo>
                    <a:lnTo>
                      <a:pt x="11551" y="6348"/>
                    </a:lnTo>
                    <a:cubicBezTo>
                      <a:pt x="9849" y="5041"/>
                      <a:pt x="8329" y="3491"/>
                      <a:pt x="7144" y="1667"/>
                    </a:cubicBezTo>
                    <a:cubicBezTo>
                      <a:pt x="6718" y="1029"/>
                      <a:pt x="6262" y="269"/>
                      <a:pt x="5502" y="56"/>
                    </a:cubicBezTo>
                    <a:cubicBezTo>
                      <a:pt x="5369" y="18"/>
                      <a:pt x="5232" y="1"/>
                      <a:pt x="5095"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45" name="Google Shape;1345;p19"/>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46" name="Google Shape;1346;p19"/>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47" name="Google Shape;1347;p19"/>
              <p:cNvSpPr/>
              <p:nvPr/>
            </p:nvSpPr>
            <p:spPr>
              <a:xfrm>
                <a:off x="6042050" y="6045750"/>
                <a:ext cx="259150" cy="258375"/>
              </a:xfrm>
              <a:custGeom>
                <a:avLst/>
                <a:gdLst/>
                <a:ahLst/>
                <a:cxnLst/>
                <a:rect l="l" t="t" r="r" b="b"/>
                <a:pathLst>
                  <a:path w="10366" h="10335" extrusionOk="0">
                    <a:moveTo>
                      <a:pt x="943" y="0"/>
                    </a:moveTo>
                    <a:lnTo>
                      <a:pt x="1" y="2067"/>
                    </a:lnTo>
                    <a:cubicBezTo>
                      <a:pt x="1126" y="3830"/>
                      <a:pt x="1916" y="5867"/>
                      <a:pt x="2372" y="7934"/>
                    </a:cubicBezTo>
                    <a:cubicBezTo>
                      <a:pt x="2524" y="8693"/>
                      <a:pt x="2676" y="9545"/>
                      <a:pt x="3344" y="10000"/>
                    </a:cubicBezTo>
                    <a:cubicBezTo>
                      <a:pt x="3711" y="10259"/>
                      <a:pt x="4186" y="10335"/>
                      <a:pt x="4658" y="10335"/>
                    </a:cubicBezTo>
                    <a:cubicBezTo>
                      <a:pt x="4851" y="10335"/>
                      <a:pt x="5044" y="10322"/>
                      <a:pt x="5229" y="10304"/>
                    </a:cubicBezTo>
                    <a:cubicBezTo>
                      <a:pt x="6384" y="10152"/>
                      <a:pt x="7448" y="9757"/>
                      <a:pt x="8451" y="9241"/>
                    </a:cubicBezTo>
                    <a:cubicBezTo>
                      <a:pt x="8907" y="8997"/>
                      <a:pt x="9363" y="8693"/>
                      <a:pt x="9728" y="8298"/>
                    </a:cubicBezTo>
                    <a:cubicBezTo>
                      <a:pt x="10062" y="7873"/>
                      <a:pt x="10244" y="7326"/>
                      <a:pt x="10184" y="6839"/>
                    </a:cubicBezTo>
                    <a:cubicBezTo>
                      <a:pt x="10092" y="6383"/>
                      <a:pt x="9788" y="5958"/>
                      <a:pt x="9788" y="5472"/>
                    </a:cubicBezTo>
                    <a:cubicBezTo>
                      <a:pt x="9788" y="5168"/>
                      <a:pt x="9940" y="4894"/>
                      <a:pt x="10032" y="4620"/>
                    </a:cubicBezTo>
                    <a:cubicBezTo>
                      <a:pt x="10366" y="3374"/>
                      <a:pt x="9636" y="2006"/>
                      <a:pt x="8542" y="1277"/>
                    </a:cubicBezTo>
                    <a:cubicBezTo>
                      <a:pt x="7478" y="578"/>
                      <a:pt x="6111" y="395"/>
                      <a:pt x="4803" y="304"/>
                    </a:cubicBezTo>
                    <a:cubicBezTo>
                      <a:pt x="3527" y="213"/>
                      <a:pt x="2189" y="304"/>
                      <a:pt x="943"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48" name="Google Shape;1348;p19"/>
              <p:cNvSpPr/>
              <p:nvPr/>
            </p:nvSpPr>
            <p:spPr>
              <a:xfrm>
                <a:off x="5725175" y="5643000"/>
                <a:ext cx="302475" cy="367050"/>
              </a:xfrm>
              <a:custGeom>
                <a:avLst/>
                <a:gdLst/>
                <a:ahLst/>
                <a:cxnLst/>
                <a:rect l="l" t="t" r="r" b="b"/>
                <a:pathLst>
                  <a:path w="12099" h="14682" extrusionOk="0">
                    <a:moveTo>
                      <a:pt x="5563" y="1"/>
                    </a:moveTo>
                    <a:cubicBezTo>
                      <a:pt x="4925" y="1"/>
                      <a:pt x="4226" y="31"/>
                      <a:pt x="3618" y="305"/>
                    </a:cubicBezTo>
                    <a:cubicBezTo>
                      <a:pt x="3010" y="548"/>
                      <a:pt x="2493" y="1034"/>
                      <a:pt x="2250" y="1642"/>
                    </a:cubicBezTo>
                    <a:cubicBezTo>
                      <a:pt x="2068" y="2220"/>
                      <a:pt x="2189" y="2858"/>
                      <a:pt x="1885" y="3375"/>
                    </a:cubicBezTo>
                    <a:cubicBezTo>
                      <a:pt x="1673" y="3679"/>
                      <a:pt x="1369" y="3922"/>
                      <a:pt x="1156" y="4195"/>
                    </a:cubicBezTo>
                    <a:cubicBezTo>
                      <a:pt x="1" y="5350"/>
                      <a:pt x="1" y="7296"/>
                      <a:pt x="761" y="8755"/>
                    </a:cubicBezTo>
                    <a:cubicBezTo>
                      <a:pt x="1521" y="10183"/>
                      <a:pt x="2889" y="11217"/>
                      <a:pt x="4317" y="12037"/>
                    </a:cubicBezTo>
                    <a:cubicBezTo>
                      <a:pt x="5715" y="12888"/>
                      <a:pt x="7205" y="13618"/>
                      <a:pt x="8421" y="14682"/>
                    </a:cubicBezTo>
                    <a:lnTo>
                      <a:pt x="10609" y="13010"/>
                    </a:lnTo>
                    <a:cubicBezTo>
                      <a:pt x="10427" y="10335"/>
                      <a:pt x="10731" y="7630"/>
                      <a:pt x="11491" y="5077"/>
                    </a:cubicBezTo>
                    <a:cubicBezTo>
                      <a:pt x="11764" y="4195"/>
                      <a:pt x="12098" y="3162"/>
                      <a:pt x="11673" y="2250"/>
                    </a:cubicBezTo>
                    <a:cubicBezTo>
                      <a:pt x="11339" y="1490"/>
                      <a:pt x="10487" y="1065"/>
                      <a:pt x="9728" y="761"/>
                    </a:cubicBezTo>
                    <a:cubicBezTo>
                      <a:pt x="8421" y="274"/>
                      <a:pt x="6992" y="1"/>
                      <a:pt x="5563"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49" name="Google Shape;1349;p19"/>
              <p:cNvSpPr/>
              <p:nvPr/>
            </p:nvSpPr>
            <p:spPr>
              <a:xfrm>
                <a:off x="5768500" y="5703025"/>
                <a:ext cx="241675" cy="294125"/>
              </a:xfrm>
              <a:custGeom>
                <a:avLst/>
                <a:gdLst/>
                <a:ahLst/>
                <a:cxnLst/>
                <a:rect l="l" t="t" r="r" b="b"/>
                <a:pathLst>
                  <a:path w="9667" h="11765" extrusionOk="0">
                    <a:moveTo>
                      <a:pt x="4438" y="1"/>
                    </a:moveTo>
                    <a:cubicBezTo>
                      <a:pt x="3891" y="1"/>
                      <a:pt x="3374" y="31"/>
                      <a:pt x="2888" y="214"/>
                    </a:cubicBezTo>
                    <a:cubicBezTo>
                      <a:pt x="2371" y="396"/>
                      <a:pt x="1976" y="791"/>
                      <a:pt x="1763" y="1278"/>
                    </a:cubicBezTo>
                    <a:cubicBezTo>
                      <a:pt x="1611" y="1733"/>
                      <a:pt x="1703" y="2281"/>
                      <a:pt x="1460" y="2676"/>
                    </a:cubicBezTo>
                    <a:cubicBezTo>
                      <a:pt x="1308" y="2949"/>
                      <a:pt x="1095" y="3101"/>
                      <a:pt x="912" y="3344"/>
                    </a:cubicBezTo>
                    <a:cubicBezTo>
                      <a:pt x="1" y="4287"/>
                      <a:pt x="1" y="5837"/>
                      <a:pt x="608" y="6992"/>
                    </a:cubicBezTo>
                    <a:cubicBezTo>
                      <a:pt x="1216" y="8117"/>
                      <a:pt x="2311" y="8968"/>
                      <a:pt x="3435" y="9636"/>
                    </a:cubicBezTo>
                    <a:cubicBezTo>
                      <a:pt x="4590" y="10335"/>
                      <a:pt x="5776" y="10913"/>
                      <a:pt x="6748" y="11764"/>
                    </a:cubicBezTo>
                    <a:lnTo>
                      <a:pt x="8451" y="10396"/>
                    </a:lnTo>
                    <a:cubicBezTo>
                      <a:pt x="8299" y="8269"/>
                      <a:pt x="8542" y="6110"/>
                      <a:pt x="9180" y="4074"/>
                    </a:cubicBezTo>
                    <a:cubicBezTo>
                      <a:pt x="9423" y="3314"/>
                      <a:pt x="9666" y="2493"/>
                      <a:pt x="9332" y="1794"/>
                    </a:cubicBezTo>
                    <a:cubicBezTo>
                      <a:pt x="9058" y="1156"/>
                      <a:pt x="8390" y="822"/>
                      <a:pt x="7782" y="609"/>
                    </a:cubicBezTo>
                    <a:cubicBezTo>
                      <a:pt x="6718" y="214"/>
                      <a:pt x="5563" y="1"/>
                      <a:pt x="4438"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50" name="Google Shape;1350;p19"/>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51" name="Google Shape;1351;p19"/>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52" name="Google Shape;1352;p19"/>
              <p:cNvSpPr/>
              <p:nvPr/>
            </p:nvSpPr>
            <p:spPr>
              <a:xfrm>
                <a:off x="5975200" y="5721300"/>
                <a:ext cx="260650" cy="271275"/>
              </a:xfrm>
              <a:custGeom>
                <a:avLst/>
                <a:gdLst/>
                <a:ahLst/>
                <a:cxnLst/>
                <a:rect l="l" t="t" r="r" b="b"/>
                <a:pathLst>
                  <a:path w="10426" h="10851" extrusionOk="0">
                    <a:moveTo>
                      <a:pt x="6638" y="1"/>
                    </a:moveTo>
                    <a:cubicBezTo>
                      <a:pt x="6498" y="1"/>
                      <a:pt x="6362" y="19"/>
                      <a:pt x="6231" y="60"/>
                    </a:cubicBezTo>
                    <a:cubicBezTo>
                      <a:pt x="5775" y="182"/>
                      <a:pt x="5350" y="547"/>
                      <a:pt x="4863" y="607"/>
                    </a:cubicBezTo>
                    <a:cubicBezTo>
                      <a:pt x="4560" y="607"/>
                      <a:pt x="4286" y="516"/>
                      <a:pt x="3982" y="455"/>
                    </a:cubicBezTo>
                    <a:cubicBezTo>
                      <a:pt x="3835" y="428"/>
                      <a:pt x="3687" y="415"/>
                      <a:pt x="3540" y="415"/>
                    </a:cubicBezTo>
                    <a:cubicBezTo>
                      <a:pt x="2383" y="415"/>
                      <a:pt x="1269" y="1227"/>
                      <a:pt x="730" y="2279"/>
                    </a:cubicBezTo>
                    <a:cubicBezTo>
                      <a:pt x="122" y="3434"/>
                      <a:pt x="0" y="4863"/>
                      <a:pt x="91" y="6170"/>
                    </a:cubicBezTo>
                    <a:cubicBezTo>
                      <a:pt x="152" y="7507"/>
                      <a:pt x="335" y="8845"/>
                      <a:pt x="152" y="10182"/>
                    </a:cubicBezTo>
                    <a:lnTo>
                      <a:pt x="2249" y="10851"/>
                    </a:lnTo>
                    <a:cubicBezTo>
                      <a:pt x="3982" y="9513"/>
                      <a:pt x="5958" y="8510"/>
                      <a:pt x="8055" y="7841"/>
                    </a:cubicBezTo>
                    <a:cubicBezTo>
                      <a:pt x="8815" y="7629"/>
                      <a:pt x="9666" y="7386"/>
                      <a:pt x="10061" y="6717"/>
                    </a:cubicBezTo>
                    <a:cubicBezTo>
                      <a:pt x="10426" y="6139"/>
                      <a:pt x="10335" y="5379"/>
                      <a:pt x="10183" y="4741"/>
                    </a:cubicBezTo>
                    <a:cubicBezTo>
                      <a:pt x="9909" y="3586"/>
                      <a:pt x="9423" y="2522"/>
                      <a:pt x="8815" y="1550"/>
                    </a:cubicBezTo>
                    <a:cubicBezTo>
                      <a:pt x="8511" y="1094"/>
                      <a:pt x="8177" y="668"/>
                      <a:pt x="7751" y="364"/>
                    </a:cubicBezTo>
                    <a:cubicBezTo>
                      <a:pt x="7417" y="142"/>
                      <a:pt x="7018" y="1"/>
                      <a:pt x="6638"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53" name="Google Shape;1353;p19"/>
              <p:cNvSpPr/>
              <p:nvPr/>
            </p:nvSpPr>
            <p:spPr>
              <a:xfrm>
                <a:off x="6029150" y="5827250"/>
                <a:ext cx="378450" cy="305525"/>
              </a:xfrm>
              <a:custGeom>
                <a:avLst/>
                <a:gdLst/>
                <a:ahLst/>
                <a:cxnLst/>
                <a:rect l="l" t="t" r="r" b="b"/>
                <a:pathLst>
                  <a:path w="15138" h="12221" extrusionOk="0">
                    <a:moveTo>
                      <a:pt x="8646" y="1"/>
                    </a:moveTo>
                    <a:cubicBezTo>
                      <a:pt x="8218" y="1"/>
                      <a:pt x="7790" y="58"/>
                      <a:pt x="7386" y="169"/>
                    </a:cubicBezTo>
                    <a:cubicBezTo>
                      <a:pt x="5836" y="564"/>
                      <a:pt x="4529" y="1719"/>
                      <a:pt x="3435" y="2935"/>
                    </a:cubicBezTo>
                    <a:cubicBezTo>
                      <a:pt x="2341" y="4120"/>
                      <a:pt x="1307" y="5427"/>
                      <a:pt x="0" y="6400"/>
                    </a:cubicBezTo>
                    <a:lnTo>
                      <a:pt x="1155" y="8862"/>
                    </a:lnTo>
                    <a:cubicBezTo>
                      <a:pt x="3800" y="9227"/>
                      <a:pt x="6353" y="10078"/>
                      <a:pt x="8724" y="11354"/>
                    </a:cubicBezTo>
                    <a:cubicBezTo>
                      <a:pt x="9424" y="11743"/>
                      <a:pt x="10212" y="12221"/>
                      <a:pt x="11032" y="12221"/>
                    </a:cubicBezTo>
                    <a:cubicBezTo>
                      <a:pt x="11174" y="12221"/>
                      <a:pt x="11316" y="12206"/>
                      <a:pt x="11459" y="12175"/>
                    </a:cubicBezTo>
                    <a:cubicBezTo>
                      <a:pt x="12250" y="11962"/>
                      <a:pt x="12858" y="11294"/>
                      <a:pt x="13283" y="10564"/>
                    </a:cubicBezTo>
                    <a:cubicBezTo>
                      <a:pt x="14043" y="9348"/>
                      <a:pt x="14560" y="8011"/>
                      <a:pt x="14894" y="6643"/>
                    </a:cubicBezTo>
                    <a:cubicBezTo>
                      <a:pt x="15046" y="6005"/>
                      <a:pt x="15137" y="5366"/>
                      <a:pt x="15016" y="4728"/>
                    </a:cubicBezTo>
                    <a:cubicBezTo>
                      <a:pt x="14894" y="4059"/>
                      <a:pt x="14560" y="3421"/>
                      <a:pt x="13982" y="3117"/>
                    </a:cubicBezTo>
                    <a:cubicBezTo>
                      <a:pt x="13466" y="2813"/>
                      <a:pt x="12827" y="2783"/>
                      <a:pt x="12371" y="2357"/>
                    </a:cubicBezTo>
                    <a:cubicBezTo>
                      <a:pt x="12098" y="2144"/>
                      <a:pt x="11946" y="1780"/>
                      <a:pt x="11763" y="1476"/>
                    </a:cubicBezTo>
                    <a:cubicBezTo>
                      <a:pt x="11089" y="464"/>
                      <a:pt x="9865" y="1"/>
                      <a:pt x="8646"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54" name="Google Shape;1354;p19"/>
              <p:cNvSpPr/>
              <p:nvPr/>
            </p:nvSpPr>
            <p:spPr>
              <a:xfrm>
                <a:off x="6026875" y="5857975"/>
                <a:ext cx="302450" cy="244050"/>
              </a:xfrm>
              <a:custGeom>
                <a:avLst/>
                <a:gdLst/>
                <a:ahLst/>
                <a:cxnLst/>
                <a:rect l="l" t="t" r="r" b="b"/>
                <a:pathLst>
                  <a:path w="12098" h="9762" extrusionOk="0">
                    <a:moveTo>
                      <a:pt x="6842" y="1"/>
                    </a:moveTo>
                    <a:cubicBezTo>
                      <a:pt x="6513" y="1"/>
                      <a:pt x="6182" y="43"/>
                      <a:pt x="5866" y="125"/>
                    </a:cubicBezTo>
                    <a:cubicBezTo>
                      <a:pt x="4620" y="490"/>
                      <a:pt x="3587" y="1402"/>
                      <a:pt x="2736" y="2344"/>
                    </a:cubicBezTo>
                    <a:cubicBezTo>
                      <a:pt x="1854" y="3286"/>
                      <a:pt x="1003" y="4320"/>
                      <a:pt x="0" y="5110"/>
                    </a:cubicBezTo>
                    <a:lnTo>
                      <a:pt x="1003" y="7055"/>
                    </a:lnTo>
                    <a:cubicBezTo>
                      <a:pt x="3100" y="7359"/>
                      <a:pt x="5167" y="8058"/>
                      <a:pt x="7021" y="9062"/>
                    </a:cubicBezTo>
                    <a:cubicBezTo>
                      <a:pt x="7595" y="9400"/>
                      <a:pt x="8213" y="9762"/>
                      <a:pt x="8857" y="9762"/>
                    </a:cubicBezTo>
                    <a:cubicBezTo>
                      <a:pt x="8964" y="9762"/>
                      <a:pt x="9071" y="9752"/>
                      <a:pt x="9180" y="9730"/>
                    </a:cubicBezTo>
                    <a:cubicBezTo>
                      <a:pt x="9818" y="9578"/>
                      <a:pt x="10274" y="9001"/>
                      <a:pt x="10639" y="8454"/>
                    </a:cubicBezTo>
                    <a:cubicBezTo>
                      <a:pt x="11246" y="7511"/>
                      <a:pt x="11642" y="6447"/>
                      <a:pt x="11915" y="5353"/>
                    </a:cubicBezTo>
                    <a:cubicBezTo>
                      <a:pt x="12037" y="4867"/>
                      <a:pt x="12098" y="4320"/>
                      <a:pt x="12006" y="3773"/>
                    </a:cubicBezTo>
                    <a:cubicBezTo>
                      <a:pt x="11915" y="3256"/>
                      <a:pt x="11611" y="2770"/>
                      <a:pt x="11155" y="2496"/>
                    </a:cubicBezTo>
                    <a:cubicBezTo>
                      <a:pt x="10730" y="2253"/>
                      <a:pt x="10213" y="2223"/>
                      <a:pt x="9879" y="1888"/>
                    </a:cubicBezTo>
                    <a:cubicBezTo>
                      <a:pt x="9635" y="1706"/>
                      <a:pt x="9514" y="1432"/>
                      <a:pt x="9362" y="1189"/>
                    </a:cubicBezTo>
                    <a:cubicBezTo>
                      <a:pt x="8836" y="388"/>
                      <a:pt x="7844" y="1"/>
                      <a:pt x="6842"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1355" name="Google Shape;1355;p19"/>
              <p:cNvSpPr/>
              <p:nvPr/>
            </p:nvSpPr>
            <p:spPr>
              <a:xfrm>
                <a:off x="5859625" y="5826850"/>
                <a:ext cx="117875" cy="128500"/>
              </a:xfrm>
              <a:custGeom>
                <a:avLst/>
                <a:gdLst/>
                <a:ahLst/>
                <a:cxnLst/>
                <a:rect l="l" t="t" r="r" b="b"/>
                <a:pathLst>
                  <a:path w="4715" h="5140" extrusionOk="0">
                    <a:moveTo>
                      <a:pt x="362" y="0"/>
                    </a:moveTo>
                    <a:cubicBezTo>
                      <a:pt x="184" y="0"/>
                      <a:pt x="1" y="267"/>
                      <a:pt x="185" y="428"/>
                    </a:cubicBezTo>
                    <a:cubicBezTo>
                      <a:pt x="1432" y="2039"/>
                      <a:pt x="2769" y="3498"/>
                      <a:pt x="4198" y="4957"/>
                    </a:cubicBezTo>
                    <a:cubicBezTo>
                      <a:pt x="4240" y="5085"/>
                      <a:pt x="4337" y="5140"/>
                      <a:pt x="4436" y="5140"/>
                    </a:cubicBezTo>
                    <a:cubicBezTo>
                      <a:pt x="4549" y="5140"/>
                      <a:pt x="4666" y="5070"/>
                      <a:pt x="4714" y="4957"/>
                    </a:cubicBezTo>
                    <a:cubicBezTo>
                      <a:pt x="4714" y="4926"/>
                      <a:pt x="4714" y="4805"/>
                      <a:pt x="4623" y="4683"/>
                    </a:cubicBezTo>
                    <a:cubicBezTo>
                      <a:pt x="4137" y="3224"/>
                      <a:pt x="3681" y="1705"/>
                      <a:pt x="3225" y="215"/>
                    </a:cubicBezTo>
                    <a:cubicBezTo>
                      <a:pt x="3175" y="90"/>
                      <a:pt x="3069" y="32"/>
                      <a:pt x="2967" y="32"/>
                    </a:cubicBezTo>
                    <a:cubicBezTo>
                      <a:pt x="2821" y="32"/>
                      <a:pt x="2685" y="152"/>
                      <a:pt x="2739" y="367"/>
                    </a:cubicBezTo>
                    <a:cubicBezTo>
                      <a:pt x="3103" y="1522"/>
                      <a:pt x="3499" y="2708"/>
                      <a:pt x="3833" y="3893"/>
                    </a:cubicBezTo>
                    <a:cubicBezTo>
                      <a:pt x="2647" y="2677"/>
                      <a:pt x="1553" y="1431"/>
                      <a:pt x="520" y="94"/>
                    </a:cubicBezTo>
                    <a:cubicBezTo>
                      <a:pt x="476" y="27"/>
                      <a:pt x="419" y="0"/>
                      <a:pt x="362"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56" name="Google Shape;1356;p19"/>
              <p:cNvSpPr/>
              <p:nvPr/>
            </p:nvSpPr>
            <p:spPr>
              <a:xfrm>
                <a:off x="6024400" y="5819125"/>
                <a:ext cx="105475" cy="166000"/>
              </a:xfrm>
              <a:custGeom>
                <a:avLst/>
                <a:gdLst/>
                <a:ahLst/>
                <a:cxnLst/>
                <a:rect l="l" t="t" r="r" b="b"/>
                <a:pathLst>
                  <a:path w="4219" h="6640" extrusionOk="0">
                    <a:moveTo>
                      <a:pt x="2219" y="1"/>
                    </a:moveTo>
                    <a:cubicBezTo>
                      <a:pt x="2119" y="1"/>
                      <a:pt x="2020" y="57"/>
                      <a:pt x="1984" y="190"/>
                    </a:cubicBezTo>
                    <a:cubicBezTo>
                      <a:pt x="1558" y="1801"/>
                      <a:pt x="1315" y="3442"/>
                      <a:pt x="1224" y="5114"/>
                    </a:cubicBezTo>
                    <a:cubicBezTo>
                      <a:pt x="889" y="5509"/>
                      <a:pt x="555" y="5843"/>
                      <a:pt x="160" y="6208"/>
                    </a:cubicBezTo>
                    <a:cubicBezTo>
                      <a:pt x="1" y="6390"/>
                      <a:pt x="148" y="6640"/>
                      <a:pt x="321" y="6640"/>
                    </a:cubicBezTo>
                    <a:cubicBezTo>
                      <a:pt x="379" y="6640"/>
                      <a:pt x="441" y="6611"/>
                      <a:pt x="494" y="6543"/>
                    </a:cubicBezTo>
                    <a:lnTo>
                      <a:pt x="1315" y="5752"/>
                    </a:lnTo>
                    <a:cubicBezTo>
                      <a:pt x="1355" y="5776"/>
                      <a:pt x="1398" y="5787"/>
                      <a:pt x="1442" y="5787"/>
                    </a:cubicBezTo>
                    <a:cubicBezTo>
                      <a:pt x="1564" y="5787"/>
                      <a:pt x="1680" y="5697"/>
                      <a:pt x="1680" y="5539"/>
                    </a:cubicBezTo>
                    <a:lnTo>
                      <a:pt x="1680" y="5296"/>
                    </a:lnTo>
                    <a:cubicBezTo>
                      <a:pt x="2470" y="4415"/>
                      <a:pt x="3291" y="3503"/>
                      <a:pt x="3990" y="2561"/>
                    </a:cubicBezTo>
                    <a:cubicBezTo>
                      <a:pt x="4218" y="2401"/>
                      <a:pt x="4069" y="2172"/>
                      <a:pt x="3903" y="2172"/>
                    </a:cubicBezTo>
                    <a:cubicBezTo>
                      <a:pt x="3848" y="2172"/>
                      <a:pt x="3792" y="2197"/>
                      <a:pt x="3747" y="2257"/>
                    </a:cubicBezTo>
                    <a:cubicBezTo>
                      <a:pt x="3139" y="3077"/>
                      <a:pt x="2470" y="3837"/>
                      <a:pt x="1801" y="4536"/>
                    </a:cubicBezTo>
                    <a:cubicBezTo>
                      <a:pt x="1923" y="3108"/>
                      <a:pt x="2136" y="1710"/>
                      <a:pt x="2470" y="311"/>
                    </a:cubicBezTo>
                    <a:cubicBezTo>
                      <a:pt x="2525" y="129"/>
                      <a:pt x="2371" y="1"/>
                      <a:pt x="2219"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57" name="Google Shape;1357;p19"/>
              <p:cNvSpPr/>
              <p:nvPr/>
            </p:nvSpPr>
            <p:spPr>
              <a:xfrm>
                <a:off x="6108925" y="5946925"/>
                <a:ext cx="176100" cy="71600"/>
              </a:xfrm>
              <a:custGeom>
                <a:avLst/>
                <a:gdLst/>
                <a:ahLst/>
                <a:cxnLst/>
                <a:rect l="l" t="t" r="r" b="b"/>
                <a:pathLst>
                  <a:path w="7044" h="2864" extrusionOk="0">
                    <a:moveTo>
                      <a:pt x="6504" y="1"/>
                    </a:moveTo>
                    <a:cubicBezTo>
                      <a:pt x="6495" y="1"/>
                      <a:pt x="6485" y="1"/>
                      <a:pt x="6475" y="2"/>
                    </a:cubicBezTo>
                    <a:cubicBezTo>
                      <a:pt x="4195" y="184"/>
                      <a:pt x="2037" y="1005"/>
                      <a:pt x="153" y="2251"/>
                    </a:cubicBezTo>
                    <a:cubicBezTo>
                      <a:pt x="1" y="2312"/>
                      <a:pt x="1" y="2494"/>
                      <a:pt x="92" y="2616"/>
                    </a:cubicBezTo>
                    <a:cubicBezTo>
                      <a:pt x="92" y="2727"/>
                      <a:pt x="143" y="2863"/>
                      <a:pt x="267" y="2863"/>
                    </a:cubicBezTo>
                    <a:cubicBezTo>
                      <a:pt x="279" y="2863"/>
                      <a:pt x="291" y="2862"/>
                      <a:pt x="305" y="2859"/>
                    </a:cubicBezTo>
                    <a:cubicBezTo>
                      <a:pt x="2493" y="2738"/>
                      <a:pt x="4621" y="2525"/>
                      <a:pt x="6749" y="2130"/>
                    </a:cubicBezTo>
                    <a:cubicBezTo>
                      <a:pt x="7043" y="2100"/>
                      <a:pt x="6909" y="1642"/>
                      <a:pt x="6624" y="1642"/>
                    </a:cubicBezTo>
                    <a:cubicBezTo>
                      <a:pt x="6615" y="1642"/>
                      <a:pt x="6606" y="1642"/>
                      <a:pt x="6597" y="1643"/>
                    </a:cubicBezTo>
                    <a:cubicBezTo>
                      <a:pt x="4712" y="1947"/>
                      <a:pt x="2858" y="2160"/>
                      <a:pt x="1004" y="2282"/>
                    </a:cubicBezTo>
                    <a:cubicBezTo>
                      <a:pt x="2676" y="1309"/>
                      <a:pt x="4530" y="701"/>
                      <a:pt x="6475" y="488"/>
                    </a:cubicBezTo>
                    <a:cubicBezTo>
                      <a:pt x="6770" y="459"/>
                      <a:pt x="6807" y="1"/>
                      <a:pt x="6504"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58" name="Google Shape;1358;p19"/>
              <p:cNvSpPr/>
              <p:nvPr/>
            </p:nvSpPr>
            <p:spPr>
              <a:xfrm>
                <a:off x="6083325" y="6088875"/>
                <a:ext cx="174325" cy="142775"/>
              </a:xfrm>
              <a:custGeom>
                <a:avLst/>
                <a:gdLst/>
                <a:ahLst/>
                <a:cxnLst/>
                <a:rect l="l" t="t" r="r" b="b"/>
                <a:pathLst>
                  <a:path w="6973" h="5711" extrusionOk="0">
                    <a:moveTo>
                      <a:pt x="342" y="1"/>
                    </a:moveTo>
                    <a:cubicBezTo>
                      <a:pt x="171" y="1"/>
                      <a:pt x="0" y="170"/>
                      <a:pt x="113" y="373"/>
                    </a:cubicBezTo>
                    <a:cubicBezTo>
                      <a:pt x="1481" y="2804"/>
                      <a:pt x="3700" y="4689"/>
                      <a:pt x="6314" y="5692"/>
                    </a:cubicBezTo>
                    <a:cubicBezTo>
                      <a:pt x="6345" y="5705"/>
                      <a:pt x="6375" y="5710"/>
                      <a:pt x="6403" y="5710"/>
                    </a:cubicBezTo>
                    <a:cubicBezTo>
                      <a:pt x="6644" y="5710"/>
                      <a:pt x="6738" y="5287"/>
                      <a:pt x="6466" y="5206"/>
                    </a:cubicBezTo>
                    <a:cubicBezTo>
                      <a:pt x="4338" y="4385"/>
                      <a:pt x="2484" y="2926"/>
                      <a:pt x="1177" y="1041"/>
                    </a:cubicBezTo>
                    <a:lnTo>
                      <a:pt x="1177" y="1041"/>
                    </a:lnTo>
                    <a:cubicBezTo>
                      <a:pt x="2818" y="2105"/>
                      <a:pt x="4672" y="2652"/>
                      <a:pt x="6557" y="3139"/>
                    </a:cubicBezTo>
                    <a:cubicBezTo>
                      <a:pt x="6590" y="3152"/>
                      <a:pt x="6622" y="3158"/>
                      <a:pt x="6651" y="3158"/>
                    </a:cubicBezTo>
                    <a:cubicBezTo>
                      <a:pt x="6888" y="3158"/>
                      <a:pt x="6973" y="2764"/>
                      <a:pt x="6648" y="2683"/>
                    </a:cubicBezTo>
                    <a:cubicBezTo>
                      <a:pt x="4581" y="2105"/>
                      <a:pt x="2393" y="1558"/>
                      <a:pt x="690" y="129"/>
                    </a:cubicBezTo>
                    <a:cubicBezTo>
                      <a:pt x="630" y="99"/>
                      <a:pt x="538" y="69"/>
                      <a:pt x="508" y="69"/>
                    </a:cubicBezTo>
                    <a:cubicBezTo>
                      <a:pt x="461" y="21"/>
                      <a:pt x="401" y="1"/>
                      <a:pt x="342"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59" name="Google Shape;1359;p19"/>
              <p:cNvSpPr/>
              <p:nvPr/>
            </p:nvSpPr>
            <p:spPr>
              <a:xfrm>
                <a:off x="5944800" y="6098325"/>
                <a:ext cx="70675" cy="221000"/>
              </a:xfrm>
              <a:custGeom>
                <a:avLst/>
                <a:gdLst/>
                <a:ahLst/>
                <a:cxnLst/>
                <a:rect l="l" t="t" r="r" b="b"/>
                <a:pathLst>
                  <a:path w="2827" h="8840" extrusionOk="0">
                    <a:moveTo>
                      <a:pt x="2449" y="1"/>
                    </a:moveTo>
                    <a:cubicBezTo>
                      <a:pt x="2372" y="1"/>
                      <a:pt x="2295" y="43"/>
                      <a:pt x="2250" y="147"/>
                    </a:cubicBezTo>
                    <a:cubicBezTo>
                      <a:pt x="912" y="2761"/>
                      <a:pt x="152" y="5618"/>
                      <a:pt x="0" y="8566"/>
                    </a:cubicBezTo>
                    <a:cubicBezTo>
                      <a:pt x="0" y="8749"/>
                      <a:pt x="122" y="8840"/>
                      <a:pt x="243" y="8840"/>
                    </a:cubicBezTo>
                    <a:cubicBezTo>
                      <a:pt x="365" y="8840"/>
                      <a:pt x="487" y="8749"/>
                      <a:pt x="487" y="8566"/>
                    </a:cubicBezTo>
                    <a:cubicBezTo>
                      <a:pt x="639" y="6074"/>
                      <a:pt x="1247" y="3612"/>
                      <a:pt x="2250" y="1332"/>
                    </a:cubicBezTo>
                    <a:lnTo>
                      <a:pt x="2250" y="1332"/>
                    </a:lnTo>
                    <a:cubicBezTo>
                      <a:pt x="2128" y="3490"/>
                      <a:pt x="2098" y="5618"/>
                      <a:pt x="2128" y="7776"/>
                    </a:cubicBezTo>
                    <a:cubicBezTo>
                      <a:pt x="2128" y="7943"/>
                      <a:pt x="2265" y="8027"/>
                      <a:pt x="2394" y="8027"/>
                    </a:cubicBezTo>
                    <a:cubicBezTo>
                      <a:pt x="2523" y="8027"/>
                      <a:pt x="2645" y="7943"/>
                      <a:pt x="2614" y="7776"/>
                    </a:cubicBezTo>
                    <a:cubicBezTo>
                      <a:pt x="2614" y="5314"/>
                      <a:pt x="2675" y="2882"/>
                      <a:pt x="2827" y="451"/>
                    </a:cubicBezTo>
                    <a:cubicBezTo>
                      <a:pt x="2827" y="329"/>
                      <a:pt x="2766" y="299"/>
                      <a:pt x="2706" y="268"/>
                    </a:cubicBezTo>
                    <a:cubicBezTo>
                      <a:pt x="2706" y="117"/>
                      <a:pt x="2576" y="1"/>
                      <a:pt x="2449"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60" name="Google Shape;1360;p19"/>
              <p:cNvSpPr/>
              <p:nvPr/>
            </p:nvSpPr>
            <p:spPr>
              <a:xfrm>
                <a:off x="5765975" y="6059650"/>
                <a:ext cx="167275" cy="187575"/>
              </a:xfrm>
              <a:custGeom>
                <a:avLst/>
                <a:gdLst/>
                <a:ahLst/>
                <a:cxnLst/>
                <a:rect l="l" t="t" r="r" b="b"/>
                <a:pathLst>
                  <a:path w="6691" h="7503" extrusionOk="0">
                    <a:moveTo>
                      <a:pt x="6289" y="0"/>
                    </a:moveTo>
                    <a:cubicBezTo>
                      <a:pt x="6254" y="0"/>
                      <a:pt x="6218" y="7"/>
                      <a:pt x="6181" y="22"/>
                    </a:cubicBezTo>
                    <a:cubicBezTo>
                      <a:pt x="3931" y="1086"/>
                      <a:pt x="1925" y="2514"/>
                      <a:pt x="162" y="4277"/>
                    </a:cubicBezTo>
                    <a:cubicBezTo>
                      <a:pt x="1" y="4439"/>
                      <a:pt x="154" y="4705"/>
                      <a:pt x="330" y="4705"/>
                    </a:cubicBezTo>
                    <a:cubicBezTo>
                      <a:pt x="387" y="4705"/>
                      <a:pt x="445" y="4678"/>
                      <a:pt x="497" y="4612"/>
                    </a:cubicBezTo>
                    <a:cubicBezTo>
                      <a:pt x="2077" y="3031"/>
                      <a:pt x="3901" y="1694"/>
                      <a:pt x="5877" y="691"/>
                    </a:cubicBezTo>
                    <a:lnTo>
                      <a:pt x="5877" y="691"/>
                    </a:lnTo>
                    <a:cubicBezTo>
                      <a:pt x="4387" y="2727"/>
                      <a:pt x="3080" y="4885"/>
                      <a:pt x="1986" y="7104"/>
                    </a:cubicBezTo>
                    <a:cubicBezTo>
                      <a:pt x="1883" y="7332"/>
                      <a:pt x="2061" y="7503"/>
                      <a:pt x="2233" y="7503"/>
                    </a:cubicBezTo>
                    <a:cubicBezTo>
                      <a:pt x="2314" y="7503"/>
                      <a:pt x="2393" y="7465"/>
                      <a:pt x="2442" y="7378"/>
                    </a:cubicBezTo>
                    <a:cubicBezTo>
                      <a:pt x="3597" y="5068"/>
                      <a:pt x="4904" y="2818"/>
                      <a:pt x="6485" y="721"/>
                    </a:cubicBezTo>
                    <a:cubicBezTo>
                      <a:pt x="6576" y="660"/>
                      <a:pt x="6545" y="539"/>
                      <a:pt x="6424" y="478"/>
                    </a:cubicBezTo>
                    <a:cubicBezTo>
                      <a:pt x="6691" y="344"/>
                      <a:pt x="6536" y="0"/>
                      <a:pt x="6289"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61" name="Google Shape;1361;p19"/>
              <p:cNvSpPr/>
              <p:nvPr/>
            </p:nvSpPr>
            <p:spPr>
              <a:xfrm>
                <a:off x="5697075" y="5900875"/>
                <a:ext cx="201975" cy="99375"/>
              </a:xfrm>
              <a:custGeom>
                <a:avLst/>
                <a:gdLst/>
                <a:ahLst/>
                <a:cxnLst/>
                <a:rect l="l" t="t" r="r" b="b"/>
                <a:pathLst>
                  <a:path w="8079" h="3975" extrusionOk="0">
                    <a:moveTo>
                      <a:pt x="1487" y="1"/>
                    </a:moveTo>
                    <a:cubicBezTo>
                      <a:pt x="1249" y="1"/>
                      <a:pt x="1158" y="398"/>
                      <a:pt x="1429" y="507"/>
                    </a:cubicBezTo>
                    <a:cubicBezTo>
                      <a:pt x="3374" y="1206"/>
                      <a:pt x="5198" y="2117"/>
                      <a:pt x="6900" y="3303"/>
                    </a:cubicBezTo>
                    <a:cubicBezTo>
                      <a:pt x="4742" y="2847"/>
                      <a:pt x="2554" y="2604"/>
                      <a:pt x="335" y="2573"/>
                    </a:cubicBezTo>
                    <a:cubicBezTo>
                      <a:pt x="0" y="2573"/>
                      <a:pt x="0" y="3060"/>
                      <a:pt x="335" y="3060"/>
                    </a:cubicBezTo>
                    <a:cubicBezTo>
                      <a:pt x="2797" y="3090"/>
                      <a:pt x="5228" y="3394"/>
                      <a:pt x="7630" y="3972"/>
                    </a:cubicBezTo>
                    <a:cubicBezTo>
                      <a:pt x="7647" y="3973"/>
                      <a:pt x="7664" y="3974"/>
                      <a:pt x="7680" y="3974"/>
                    </a:cubicBezTo>
                    <a:cubicBezTo>
                      <a:pt x="7950" y="3974"/>
                      <a:pt x="8079" y="3747"/>
                      <a:pt x="7964" y="3546"/>
                    </a:cubicBezTo>
                    <a:cubicBezTo>
                      <a:pt x="7964" y="3485"/>
                      <a:pt x="7964" y="3364"/>
                      <a:pt x="7873" y="3303"/>
                    </a:cubicBezTo>
                    <a:cubicBezTo>
                      <a:pt x="5958" y="1874"/>
                      <a:pt x="3830" y="780"/>
                      <a:pt x="1581" y="20"/>
                    </a:cubicBezTo>
                    <a:cubicBezTo>
                      <a:pt x="1548" y="7"/>
                      <a:pt x="1516" y="1"/>
                      <a:pt x="1487"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1362" name="Google Shape;1362;p19"/>
              <p:cNvSpPr/>
              <p:nvPr/>
            </p:nvSpPr>
            <p:spPr>
              <a:xfrm>
                <a:off x="5858175" y="5908200"/>
                <a:ext cx="279650" cy="278900"/>
              </a:xfrm>
              <a:custGeom>
                <a:avLst/>
                <a:gdLst/>
                <a:ahLst/>
                <a:cxnLst/>
                <a:rect l="l" t="t" r="r" b="b"/>
                <a:pathLst>
                  <a:path w="11186" h="11156" extrusionOk="0">
                    <a:moveTo>
                      <a:pt x="5593" y="1"/>
                    </a:moveTo>
                    <a:cubicBezTo>
                      <a:pt x="2523" y="1"/>
                      <a:pt x="0" y="2493"/>
                      <a:pt x="0" y="5594"/>
                    </a:cubicBezTo>
                    <a:cubicBezTo>
                      <a:pt x="0" y="8663"/>
                      <a:pt x="2523" y="11156"/>
                      <a:pt x="5593" y="11156"/>
                    </a:cubicBezTo>
                    <a:cubicBezTo>
                      <a:pt x="8663" y="11156"/>
                      <a:pt x="11186" y="8663"/>
                      <a:pt x="11186" y="5594"/>
                    </a:cubicBezTo>
                    <a:cubicBezTo>
                      <a:pt x="11186" y="2493"/>
                      <a:pt x="8663" y="1"/>
                      <a:pt x="5593"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1363" name="Google Shape;1363;p19"/>
              <p:cNvSpPr/>
              <p:nvPr/>
            </p:nvSpPr>
            <p:spPr>
              <a:xfrm>
                <a:off x="5910600" y="5960650"/>
                <a:ext cx="174800" cy="174775"/>
              </a:xfrm>
              <a:custGeom>
                <a:avLst/>
                <a:gdLst/>
                <a:ahLst/>
                <a:cxnLst/>
                <a:rect l="l" t="t" r="r" b="b"/>
                <a:pathLst>
                  <a:path w="6992" h="6991" extrusionOk="0">
                    <a:moveTo>
                      <a:pt x="3496" y="0"/>
                    </a:moveTo>
                    <a:cubicBezTo>
                      <a:pt x="1551" y="0"/>
                      <a:pt x="1" y="1550"/>
                      <a:pt x="1" y="3496"/>
                    </a:cubicBezTo>
                    <a:cubicBezTo>
                      <a:pt x="1" y="5410"/>
                      <a:pt x="1551" y="6991"/>
                      <a:pt x="3496" y="6991"/>
                    </a:cubicBezTo>
                    <a:cubicBezTo>
                      <a:pt x="5441" y="6991"/>
                      <a:pt x="6992" y="5410"/>
                      <a:pt x="6992" y="3496"/>
                    </a:cubicBezTo>
                    <a:cubicBezTo>
                      <a:pt x="6992" y="1550"/>
                      <a:pt x="5441" y="0"/>
                      <a:pt x="3496" y="0"/>
                    </a:cubicBezTo>
                    <a:close/>
                  </a:path>
                </a:pathLst>
              </a:custGeom>
              <a:solidFill>
                <a:srgbClr val="7B7FE8"/>
              </a:solidFill>
              <a:ln>
                <a:noFill/>
              </a:ln>
            </p:spPr>
            <p:txBody>
              <a:bodyPr spcFirstLastPara="1" wrap="square" lIns="91425" tIns="91425" rIns="91425" bIns="91425" anchor="ctr" anchorCtr="0">
                <a:noAutofit/>
              </a:bodyPr>
              <a:lstStyle/>
              <a:p>
                <a:endParaRPr/>
              </a:p>
            </p:txBody>
          </p:sp>
        </p:grpSp>
        <p:grpSp>
          <p:nvGrpSpPr>
            <p:cNvPr id="1364" name="Google Shape;1364;p19"/>
            <p:cNvGrpSpPr/>
            <p:nvPr/>
          </p:nvGrpSpPr>
          <p:grpSpPr>
            <a:xfrm>
              <a:off x="1026400" y="3790275"/>
              <a:ext cx="847300" cy="828525"/>
              <a:chOff x="489525" y="5585525"/>
              <a:chExt cx="847300" cy="828525"/>
            </a:xfrm>
          </p:grpSpPr>
          <p:sp>
            <p:nvSpPr>
              <p:cNvPr id="1365" name="Google Shape;1365;p19"/>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66" name="Google Shape;1366;p19"/>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67" name="Google Shape;1367;p19"/>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68" name="Google Shape;1368;p19"/>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69" name="Google Shape;1369;p19"/>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70" name="Google Shape;1370;p19"/>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71" name="Google Shape;1371;p19"/>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72" name="Google Shape;1372;p19"/>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73" name="Google Shape;1373;p19"/>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74" name="Google Shape;1374;p19"/>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75" name="Google Shape;1375;p19"/>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76" name="Google Shape;1376;p19"/>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77" name="Google Shape;1377;p19"/>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78" name="Google Shape;1378;p19"/>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79" name="Google Shape;1379;p19"/>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80" name="Google Shape;1380;p19"/>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1381" name="Google Shape;1381;p19"/>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1382" name="Google Shape;1382;p19"/>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1383" name="Google Shape;1383;p19"/>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1384" name="Google Shape;1384;p19"/>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endParaRPr/>
              </a:p>
            </p:txBody>
          </p:sp>
        </p:grpSp>
      </p:grpSp>
      <p:sp>
        <p:nvSpPr>
          <p:cNvPr id="1385" name="Google Shape;1385;p19"/>
          <p:cNvSpPr txBox="1">
            <a:spLocks noGrp="1"/>
          </p:cNvSpPr>
          <p:nvPr>
            <p:ph type="title"/>
          </p:nvPr>
        </p:nvSpPr>
        <p:spPr>
          <a:xfrm>
            <a:off x="2353925" y="1649248"/>
            <a:ext cx="4436100" cy="1138800"/>
          </a:xfrm>
          <a:prstGeom prst="rect">
            <a:avLst/>
          </a:prstGeom>
        </p:spPr>
        <p:txBody>
          <a:bodyPr spcFirstLastPara="1" wrap="square" lIns="0" tIns="91425" rIns="91425" bIns="91425" anchor="ctr" anchorCtr="0">
            <a:noAutofit/>
          </a:bodyPr>
          <a:lstStyle>
            <a:lvl1pPr lvl="0" algn="ctr" rtl="0">
              <a:lnSpc>
                <a:spcPct val="80000"/>
              </a:lnSpc>
              <a:spcBef>
                <a:spcPts val="0"/>
              </a:spcBef>
              <a:spcAft>
                <a:spcPts val="0"/>
              </a:spcAft>
              <a:buClr>
                <a:schemeClr val="accent2"/>
              </a:buClr>
              <a:buSzPts val="4200"/>
              <a:buNone/>
              <a:defRPr sz="9000"/>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1386" name="Google Shape;1386;p19"/>
          <p:cNvSpPr txBox="1">
            <a:spLocks noGrp="1"/>
          </p:cNvSpPr>
          <p:nvPr>
            <p:ph type="title" idx="2" hasCustomPrompt="1"/>
          </p:nvPr>
        </p:nvSpPr>
        <p:spPr>
          <a:xfrm flipH="1">
            <a:off x="3605550" y="2647950"/>
            <a:ext cx="1932900" cy="614700"/>
          </a:xfrm>
          <a:prstGeom prst="rect">
            <a:avLst/>
          </a:prstGeom>
          <a:noFill/>
        </p:spPr>
        <p:txBody>
          <a:bodyPr spcFirstLastPara="1" wrap="square" lIns="0" tIns="91425" rIns="91425" bIns="91425" anchor="ctr" anchorCtr="0">
            <a:noAutofit/>
          </a:bodyPr>
          <a:lstStyle>
            <a:lvl1pPr lvl="0" algn="ctr" rtl="0">
              <a:spcBef>
                <a:spcPts val="0"/>
              </a:spcBef>
              <a:spcAft>
                <a:spcPts val="0"/>
              </a:spcAft>
              <a:buClr>
                <a:srgbClr val="000000"/>
              </a:buClr>
              <a:buSzPts val="3600"/>
              <a:buNone/>
              <a:defRPr sz="4500">
                <a:solidFill>
                  <a:schemeClr val="accent3"/>
                </a:solidFill>
              </a:defRPr>
            </a:lvl1pPr>
            <a:lvl2pPr lvl="1"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387" name="Google Shape;1387;p19"/>
          <p:cNvSpPr txBox="1">
            <a:spLocks noGrp="1"/>
          </p:cNvSpPr>
          <p:nvPr>
            <p:ph type="subTitle" idx="1"/>
          </p:nvPr>
        </p:nvSpPr>
        <p:spPr>
          <a:xfrm>
            <a:off x="3605550" y="3262650"/>
            <a:ext cx="1932900" cy="3567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Tree>
    <p:extLst>
      <p:ext uri="{BB962C8B-B14F-4D97-AF65-F5344CB8AC3E}">
        <p14:creationId xmlns:p14="http://schemas.microsoft.com/office/powerpoint/2010/main" val="1686194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85"/>
        <p:cNvGrpSpPr/>
        <p:nvPr/>
      </p:nvGrpSpPr>
      <p:grpSpPr>
        <a:xfrm>
          <a:off x="0" y="0"/>
          <a:ext cx="0" cy="0"/>
          <a:chOff x="0" y="0"/>
          <a:chExt cx="0" cy="0"/>
        </a:xfrm>
      </p:grpSpPr>
      <p:grpSp>
        <p:nvGrpSpPr>
          <p:cNvPr id="1986" name="Google Shape;1986;p27"/>
          <p:cNvGrpSpPr/>
          <p:nvPr/>
        </p:nvGrpSpPr>
        <p:grpSpPr>
          <a:xfrm>
            <a:off x="-650562" y="-766573"/>
            <a:ext cx="10250495" cy="6947297"/>
            <a:chOff x="-650562" y="-766573"/>
            <a:chExt cx="10250495" cy="6947297"/>
          </a:xfrm>
        </p:grpSpPr>
        <p:grpSp>
          <p:nvGrpSpPr>
            <p:cNvPr id="1987" name="Google Shape;1987;p27"/>
            <p:cNvGrpSpPr/>
            <p:nvPr/>
          </p:nvGrpSpPr>
          <p:grpSpPr>
            <a:xfrm>
              <a:off x="131" y="5050"/>
              <a:ext cx="9143869" cy="5126956"/>
              <a:chOff x="131" y="5050"/>
              <a:chExt cx="9143869" cy="5126956"/>
            </a:xfrm>
          </p:grpSpPr>
          <p:sp>
            <p:nvSpPr>
              <p:cNvPr id="1988" name="Google Shape;1988;p27"/>
              <p:cNvSpPr/>
              <p:nvPr/>
            </p:nvSpPr>
            <p:spPr>
              <a:xfrm rot="5400000">
                <a:off x="5238544" y="1226550"/>
                <a:ext cx="4572032" cy="3238881"/>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9" name="Google Shape;1989;p27"/>
              <p:cNvSpPr/>
              <p:nvPr/>
            </p:nvSpPr>
            <p:spPr>
              <a:xfrm flipH="1">
                <a:off x="131" y="5050"/>
                <a:ext cx="2232820" cy="1497015"/>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990" name="Google Shape;1990;p27"/>
            <p:cNvSpPr/>
            <p:nvPr/>
          </p:nvSpPr>
          <p:spPr>
            <a:xfrm>
              <a:off x="6228298" y="-41737"/>
              <a:ext cx="3371625" cy="3147175"/>
            </a:xfrm>
            <a:custGeom>
              <a:avLst/>
              <a:gdLst/>
              <a:ahLst/>
              <a:cxnLst/>
              <a:rect l="l" t="t" r="r" b="b"/>
              <a:pathLst>
                <a:path w="134865" h="125887" extrusionOk="0">
                  <a:moveTo>
                    <a:pt x="486" y="0"/>
                  </a:moveTo>
                  <a:cubicBezTo>
                    <a:pt x="-3053" y="17697"/>
                    <a:pt x="14353" y="38688"/>
                    <a:pt x="31474" y="44396"/>
                  </a:cubicBezTo>
                  <a:cubicBezTo>
                    <a:pt x="37507" y="46407"/>
                    <a:pt x="46578" y="45023"/>
                    <a:pt x="49947" y="39629"/>
                  </a:cubicBezTo>
                  <a:cubicBezTo>
                    <a:pt x="52732" y="35171"/>
                    <a:pt x="49042" y="26473"/>
                    <a:pt x="43988" y="25029"/>
                  </a:cubicBezTo>
                  <a:cubicBezTo>
                    <a:pt x="36511" y="22893"/>
                    <a:pt x="31936" y="37880"/>
                    <a:pt x="32964" y="45588"/>
                  </a:cubicBezTo>
                  <a:cubicBezTo>
                    <a:pt x="33689" y="51025"/>
                    <a:pt x="37418" y="56048"/>
                    <a:pt x="41605" y="59592"/>
                  </a:cubicBezTo>
                  <a:cubicBezTo>
                    <a:pt x="55544" y="71390"/>
                    <a:pt x="77660" y="68827"/>
                    <a:pt x="92853" y="78959"/>
                  </a:cubicBezTo>
                  <a:cubicBezTo>
                    <a:pt x="96281" y="81245"/>
                    <a:pt x="95574" y="86795"/>
                    <a:pt x="96131" y="90878"/>
                  </a:cubicBezTo>
                  <a:cubicBezTo>
                    <a:pt x="97129" y="98193"/>
                    <a:pt x="97000" y="106026"/>
                    <a:pt x="100302" y="112629"/>
                  </a:cubicBezTo>
                  <a:cubicBezTo>
                    <a:pt x="105753" y="123529"/>
                    <a:pt x="123305" y="128405"/>
                    <a:pt x="134865" y="124547"/>
                  </a:cubicBezTo>
                </a:path>
              </a:pathLst>
            </a:custGeom>
            <a:noFill/>
            <a:ln w="19050" cap="rnd" cmpd="sng">
              <a:solidFill>
                <a:schemeClr val="dk1"/>
              </a:solidFill>
              <a:prstDash val="dot"/>
              <a:round/>
              <a:headEnd type="none" w="med" len="med"/>
              <a:tailEnd type="none" w="med" len="med"/>
            </a:ln>
          </p:spPr>
        </p:sp>
        <p:sp>
          <p:nvSpPr>
            <p:cNvPr id="1991" name="Google Shape;1991;p27"/>
            <p:cNvSpPr/>
            <p:nvPr/>
          </p:nvSpPr>
          <p:spPr>
            <a:xfrm>
              <a:off x="-284800" y="0"/>
              <a:ext cx="2741200" cy="4039243"/>
            </a:xfrm>
            <a:custGeom>
              <a:avLst/>
              <a:gdLst/>
              <a:ahLst/>
              <a:cxnLst/>
              <a:rect l="l" t="t" r="r" b="b"/>
              <a:pathLst>
                <a:path w="109648" h="149768" extrusionOk="0">
                  <a:moveTo>
                    <a:pt x="109648" y="0"/>
                  </a:moveTo>
                  <a:cubicBezTo>
                    <a:pt x="109648" y="15388"/>
                    <a:pt x="109650" y="32766"/>
                    <a:pt x="100710" y="45290"/>
                  </a:cubicBezTo>
                  <a:cubicBezTo>
                    <a:pt x="92101" y="57350"/>
                    <a:pt x="69656" y="65803"/>
                    <a:pt x="57804" y="56910"/>
                  </a:cubicBezTo>
                  <a:cubicBezTo>
                    <a:pt x="55010" y="54814"/>
                    <a:pt x="52885" y="49463"/>
                    <a:pt x="55122" y="46780"/>
                  </a:cubicBezTo>
                  <a:cubicBezTo>
                    <a:pt x="57341" y="44119"/>
                    <a:pt x="60941" y="42582"/>
                    <a:pt x="64359" y="42012"/>
                  </a:cubicBezTo>
                  <a:cubicBezTo>
                    <a:pt x="69981" y="41075"/>
                    <a:pt x="76604" y="47664"/>
                    <a:pt x="77171" y="53335"/>
                  </a:cubicBezTo>
                  <a:cubicBezTo>
                    <a:pt x="77574" y="57366"/>
                    <a:pt x="77836" y="62585"/>
                    <a:pt x="74787" y="65253"/>
                  </a:cubicBezTo>
                  <a:cubicBezTo>
                    <a:pt x="66898" y="72156"/>
                    <a:pt x="54534" y="72248"/>
                    <a:pt x="46481" y="78959"/>
                  </a:cubicBezTo>
                  <a:cubicBezTo>
                    <a:pt x="40297" y="84112"/>
                    <a:pt x="37635" y="96466"/>
                    <a:pt x="42608" y="102796"/>
                  </a:cubicBezTo>
                  <a:cubicBezTo>
                    <a:pt x="45828" y="106894"/>
                    <a:pt x="51546" y="108160"/>
                    <a:pt x="56016" y="110841"/>
                  </a:cubicBezTo>
                  <a:cubicBezTo>
                    <a:pt x="61084" y="113880"/>
                    <a:pt x="64747" y="121161"/>
                    <a:pt x="63465" y="126930"/>
                  </a:cubicBezTo>
                  <a:cubicBezTo>
                    <a:pt x="58744" y="148165"/>
                    <a:pt x="15382" y="157508"/>
                    <a:pt x="0" y="142126"/>
                  </a:cubicBezTo>
                </a:path>
              </a:pathLst>
            </a:custGeom>
            <a:noFill/>
            <a:ln w="19050" cap="rnd" cmpd="sng">
              <a:solidFill>
                <a:schemeClr val="dk1"/>
              </a:solidFill>
              <a:prstDash val="dot"/>
              <a:round/>
              <a:headEnd type="none" w="med" len="med"/>
              <a:tailEnd type="none" w="med" len="med"/>
            </a:ln>
          </p:spPr>
        </p:sp>
        <p:sp>
          <p:nvSpPr>
            <p:cNvPr id="1992" name="Google Shape;1992;p27"/>
            <p:cNvSpPr/>
            <p:nvPr/>
          </p:nvSpPr>
          <p:spPr>
            <a:xfrm>
              <a:off x="1949875" y="4039281"/>
              <a:ext cx="6845600" cy="1821775"/>
            </a:xfrm>
            <a:custGeom>
              <a:avLst/>
              <a:gdLst/>
              <a:ahLst/>
              <a:cxnLst/>
              <a:rect l="l" t="t" r="r" b="b"/>
              <a:pathLst>
                <a:path w="273824" h="72871" extrusionOk="0">
                  <a:moveTo>
                    <a:pt x="0" y="54099"/>
                  </a:moveTo>
                  <a:cubicBezTo>
                    <a:pt x="0" y="41595"/>
                    <a:pt x="10292" y="30811"/>
                    <a:pt x="18772" y="21622"/>
                  </a:cubicBezTo>
                  <a:cubicBezTo>
                    <a:pt x="26719" y="13010"/>
                    <a:pt x="37194" y="2389"/>
                    <a:pt x="48865" y="3447"/>
                  </a:cubicBezTo>
                  <a:cubicBezTo>
                    <a:pt x="54376" y="3946"/>
                    <a:pt x="60314" y="18253"/>
                    <a:pt x="54824" y="18940"/>
                  </a:cubicBezTo>
                  <a:cubicBezTo>
                    <a:pt x="51325" y="19378"/>
                    <a:pt x="47924" y="13304"/>
                    <a:pt x="49163" y="10002"/>
                  </a:cubicBezTo>
                  <a:cubicBezTo>
                    <a:pt x="50347" y="6846"/>
                    <a:pt x="53216" y="4179"/>
                    <a:pt x="56314" y="2851"/>
                  </a:cubicBezTo>
                  <a:cubicBezTo>
                    <a:pt x="64127" y="-498"/>
                    <a:pt x="74433" y="1323"/>
                    <a:pt x="81641" y="5830"/>
                  </a:cubicBezTo>
                  <a:cubicBezTo>
                    <a:pt x="88733" y="10265"/>
                    <a:pt x="93422" y="17795"/>
                    <a:pt x="100114" y="22814"/>
                  </a:cubicBezTo>
                  <a:cubicBezTo>
                    <a:pt x="104122" y="25820"/>
                    <a:pt x="109734" y="25836"/>
                    <a:pt x="114714" y="26389"/>
                  </a:cubicBezTo>
                  <a:cubicBezTo>
                    <a:pt x="127668" y="27828"/>
                    <a:pt x="137774" y="13876"/>
                    <a:pt x="147787" y="5532"/>
                  </a:cubicBezTo>
                  <a:cubicBezTo>
                    <a:pt x="153862" y="469"/>
                    <a:pt x="163330" y="-1046"/>
                    <a:pt x="171028" y="765"/>
                  </a:cubicBezTo>
                  <a:cubicBezTo>
                    <a:pt x="191321" y="5540"/>
                    <a:pt x="195319" y="34890"/>
                    <a:pt x="210061" y="49630"/>
                  </a:cubicBezTo>
                  <a:cubicBezTo>
                    <a:pt x="226058" y="65625"/>
                    <a:pt x="251202" y="72871"/>
                    <a:pt x="273824" y="72871"/>
                  </a:cubicBezTo>
                </a:path>
              </a:pathLst>
            </a:custGeom>
            <a:noFill/>
            <a:ln w="19050" cap="rnd" cmpd="sng">
              <a:solidFill>
                <a:schemeClr val="dk1"/>
              </a:solidFill>
              <a:prstDash val="dot"/>
              <a:round/>
              <a:headEnd type="none" w="med" len="med"/>
              <a:tailEnd type="none" w="med" len="med"/>
            </a:ln>
          </p:spPr>
        </p:sp>
        <p:grpSp>
          <p:nvGrpSpPr>
            <p:cNvPr id="1993" name="Google Shape;1993;p27"/>
            <p:cNvGrpSpPr/>
            <p:nvPr/>
          </p:nvGrpSpPr>
          <p:grpSpPr>
            <a:xfrm rot="-7200182">
              <a:off x="3344503" y="-650693"/>
              <a:ext cx="1369094" cy="1907924"/>
              <a:chOff x="3339213" y="-3311900"/>
              <a:chExt cx="1535000" cy="2139125"/>
            </a:xfrm>
          </p:grpSpPr>
          <p:sp>
            <p:nvSpPr>
              <p:cNvPr id="1994" name="Google Shape;1994;p27"/>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95" name="Google Shape;1995;p27"/>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6" name="Google Shape;1996;p27"/>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7" name="Google Shape;1997;p27"/>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8" name="Google Shape;1998;p27"/>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9" name="Google Shape;1999;p27"/>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0" name="Google Shape;2000;p27"/>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1" name="Google Shape;2001;p27"/>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2" name="Google Shape;2002;p27"/>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3" name="Google Shape;2003;p27"/>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04" name="Google Shape;2004;p27"/>
            <p:cNvGrpSpPr/>
            <p:nvPr/>
          </p:nvGrpSpPr>
          <p:grpSpPr>
            <a:xfrm>
              <a:off x="-317975" y="3485263"/>
              <a:ext cx="1491675" cy="1800650"/>
              <a:chOff x="6987463" y="-3144050"/>
              <a:chExt cx="1491675" cy="1800650"/>
            </a:xfrm>
          </p:grpSpPr>
          <p:sp>
            <p:nvSpPr>
              <p:cNvPr id="2005" name="Google Shape;2005;p27"/>
              <p:cNvSpPr/>
              <p:nvPr/>
            </p:nvSpPr>
            <p:spPr>
              <a:xfrm>
                <a:off x="6987463" y="-3144050"/>
                <a:ext cx="1491675" cy="1748050"/>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006" name="Google Shape;2006;p27"/>
              <p:cNvSpPr/>
              <p:nvPr/>
            </p:nvSpPr>
            <p:spPr>
              <a:xfrm>
                <a:off x="7173638" y="-3063950"/>
                <a:ext cx="1023600" cy="1720550"/>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07" name="Google Shape;2007;p27"/>
            <p:cNvGrpSpPr/>
            <p:nvPr/>
          </p:nvGrpSpPr>
          <p:grpSpPr>
            <a:xfrm rot="-1083243">
              <a:off x="7602536" y="3531882"/>
              <a:ext cx="1747931" cy="1887586"/>
              <a:chOff x="1200938" y="-3182800"/>
              <a:chExt cx="1506000" cy="1626325"/>
            </a:xfrm>
          </p:grpSpPr>
          <p:sp>
            <p:nvSpPr>
              <p:cNvPr id="2008" name="Google Shape;2008;p27"/>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09" name="Google Shape;2009;p27"/>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0" name="Google Shape;2010;p27"/>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1" name="Google Shape;2011;p27"/>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2" name="Google Shape;2012;p27"/>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3" name="Google Shape;2013;p27"/>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4" name="Google Shape;2014;p27"/>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5" name="Google Shape;2015;p27"/>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6" name="Google Shape;2016;p27"/>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7" name="Google Shape;2017;p27"/>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8" name="Google Shape;2018;p27"/>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9" name="Google Shape;2019;p27"/>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0" name="Google Shape;2020;p27"/>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1" name="Google Shape;2021;p27"/>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2" name="Google Shape;2022;p27"/>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3" name="Google Shape;2023;p27"/>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4" name="Google Shape;2024;p27"/>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5" name="Google Shape;2025;p27"/>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6" name="Google Shape;2026;p27"/>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7" name="Google Shape;2027;p27"/>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8" name="Google Shape;2028;p27"/>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9" name="Google Shape;2029;p27"/>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0" name="Google Shape;2030;p27"/>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1" name="Google Shape;2031;p27"/>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2" name="Google Shape;2032;p27"/>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27"/>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4" name="Google Shape;2034;p27"/>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5" name="Google Shape;2035;p27"/>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6" name="Google Shape;2036;p27"/>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7" name="Google Shape;2037;p27"/>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8" name="Google Shape;2038;p27"/>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9" name="Google Shape;2039;p27"/>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0" name="Google Shape;2040;p27"/>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1" name="Google Shape;2041;p27"/>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2" name="Google Shape;2042;p27"/>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3" name="Google Shape;2043;p27"/>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4" name="Google Shape;2044;p27"/>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5" name="Google Shape;2045;p27"/>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6" name="Google Shape;2046;p27"/>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7" name="Google Shape;2047;p27"/>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8" name="Google Shape;2048;p27"/>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9" name="Google Shape;2049;p27"/>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0" name="Google Shape;2050;p27"/>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1" name="Google Shape;2051;p27"/>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2" name="Google Shape;2052;p27"/>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3" name="Google Shape;2053;p27"/>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4" name="Google Shape;2054;p27"/>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5" name="Google Shape;2055;p27"/>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6" name="Google Shape;2056;p27"/>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7" name="Google Shape;2057;p27"/>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8" name="Google Shape;2058;p27"/>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9" name="Google Shape;2059;p27"/>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0" name="Google Shape;2060;p27"/>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1" name="Google Shape;2061;p27"/>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2" name="Google Shape;2062;p27"/>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3" name="Google Shape;2063;p27"/>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4" name="Google Shape;2064;p27"/>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5" name="Google Shape;2065;p27"/>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6" name="Google Shape;2066;p27"/>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7" name="Google Shape;2067;p27"/>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8" name="Google Shape;2068;p27"/>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9" name="Google Shape;2069;p27"/>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70" name="Google Shape;2070;p27"/>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71" name="Google Shape;2071;p27"/>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72" name="Google Shape;2072;p27"/>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2073" name="Google Shape;2073;p27"/>
            <p:cNvSpPr/>
            <p:nvPr/>
          </p:nvSpPr>
          <p:spPr>
            <a:xfrm>
              <a:off x="4339313" y="-305000"/>
              <a:ext cx="1603400" cy="1375200"/>
            </a:xfrm>
            <a:custGeom>
              <a:avLst/>
              <a:gdLst/>
              <a:ahLst/>
              <a:cxnLst/>
              <a:rect l="l" t="t" r="r" b="b"/>
              <a:pathLst>
                <a:path w="64136" h="55008" extrusionOk="0">
                  <a:moveTo>
                    <a:pt x="63868" y="0"/>
                  </a:moveTo>
                  <a:cubicBezTo>
                    <a:pt x="63779" y="0"/>
                    <a:pt x="63703" y="40"/>
                    <a:pt x="63680" y="133"/>
                  </a:cubicBezTo>
                  <a:cubicBezTo>
                    <a:pt x="61400" y="6881"/>
                    <a:pt x="57601" y="13203"/>
                    <a:pt x="52555" y="18674"/>
                  </a:cubicBezTo>
                  <a:lnTo>
                    <a:pt x="52524" y="18705"/>
                  </a:lnTo>
                  <a:cubicBezTo>
                    <a:pt x="52372" y="18857"/>
                    <a:pt x="52160" y="19039"/>
                    <a:pt x="52008" y="19252"/>
                  </a:cubicBezTo>
                  <a:cubicBezTo>
                    <a:pt x="51369" y="19890"/>
                    <a:pt x="50731" y="20559"/>
                    <a:pt x="50093" y="21167"/>
                  </a:cubicBezTo>
                  <a:cubicBezTo>
                    <a:pt x="49029" y="21471"/>
                    <a:pt x="48299" y="21623"/>
                    <a:pt x="47236" y="21683"/>
                  </a:cubicBezTo>
                  <a:cubicBezTo>
                    <a:pt x="46044" y="21723"/>
                    <a:pt x="44830" y="21774"/>
                    <a:pt x="43612" y="21774"/>
                  </a:cubicBezTo>
                  <a:cubicBezTo>
                    <a:pt x="42034" y="21774"/>
                    <a:pt x="40451" y="21688"/>
                    <a:pt x="38907" y="21379"/>
                  </a:cubicBezTo>
                  <a:cubicBezTo>
                    <a:pt x="36324" y="20832"/>
                    <a:pt x="32919" y="19616"/>
                    <a:pt x="29576" y="18431"/>
                  </a:cubicBezTo>
                  <a:cubicBezTo>
                    <a:pt x="25253" y="16898"/>
                    <a:pt x="21348" y="15499"/>
                    <a:pt x="19167" y="15499"/>
                  </a:cubicBezTo>
                  <a:cubicBezTo>
                    <a:pt x="18235" y="15499"/>
                    <a:pt x="17618" y="15754"/>
                    <a:pt x="17417" y="16364"/>
                  </a:cubicBezTo>
                  <a:cubicBezTo>
                    <a:pt x="17113" y="17306"/>
                    <a:pt x="17296" y="18188"/>
                    <a:pt x="18025" y="18978"/>
                  </a:cubicBezTo>
                  <a:cubicBezTo>
                    <a:pt x="20639" y="21896"/>
                    <a:pt x="29150" y="22747"/>
                    <a:pt x="32706" y="22960"/>
                  </a:cubicBezTo>
                  <a:cubicBezTo>
                    <a:pt x="34317" y="23066"/>
                    <a:pt x="35927" y="23118"/>
                    <a:pt x="37493" y="23118"/>
                  </a:cubicBezTo>
                  <a:cubicBezTo>
                    <a:pt x="42194" y="23118"/>
                    <a:pt x="46514" y="22656"/>
                    <a:pt x="49363" y="21835"/>
                  </a:cubicBezTo>
                  <a:lnTo>
                    <a:pt x="49363" y="21835"/>
                  </a:lnTo>
                  <a:cubicBezTo>
                    <a:pt x="48603" y="22534"/>
                    <a:pt x="47813" y="23234"/>
                    <a:pt x="46992" y="23902"/>
                  </a:cubicBezTo>
                  <a:cubicBezTo>
                    <a:pt x="46658" y="24176"/>
                    <a:pt x="46354" y="24449"/>
                    <a:pt x="46020" y="24723"/>
                  </a:cubicBezTo>
                  <a:cubicBezTo>
                    <a:pt x="45989" y="24723"/>
                    <a:pt x="45929" y="24723"/>
                    <a:pt x="45929" y="24753"/>
                  </a:cubicBezTo>
                  <a:cubicBezTo>
                    <a:pt x="45169" y="25331"/>
                    <a:pt x="44622" y="25665"/>
                    <a:pt x="43801" y="26030"/>
                  </a:cubicBezTo>
                  <a:cubicBezTo>
                    <a:pt x="41734" y="26942"/>
                    <a:pt x="39546" y="27914"/>
                    <a:pt x="37235" y="28249"/>
                  </a:cubicBezTo>
                  <a:cubicBezTo>
                    <a:pt x="36480" y="28365"/>
                    <a:pt x="35720" y="28415"/>
                    <a:pt x="34960" y="28415"/>
                  </a:cubicBezTo>
                  <a:cubicBezTo>
                    <a:pt x="32540" y="28415"/>
                    <a:pt x="30111" y="27907"/>
                    <a:pt x="27752" y="27398"/>
                  </a:cubicBezTo>
                  <a:cubicBezTo>
                    <a:pt x="25373" y="26911"/>
                    <a:pt x="22921" y="26400"/>
                    <a:pt x="20484" y="26400"/>
                  </a:cubicBezTo>
                  <a:cubicBezTo>
                    <a:pt x="20181" y="26400"/>
                    <a:pt x="19878" y="26408"/>
                    <a:pt x="19576" y="26425"/>
                  </a:cubicBezTo>
                  <a:cubicBezTo>
                    <a:pt x="18968" y="26455"/>
                    <a:pt x="18329" y="26547"/>
                    <a:pt x="17782" y="26851"/>
                  </a:cubicBezTo>
                  <a:cubicBezTo>
                    <a:pt x="17144" y="27215"/>
                    <a:pt x="16749" y="27854"/>
                    <a:pt x="16749" y="28553"/>
                  </a:cubicBezTo>
                  <a:cubicBezTo>
                    <a:pt x="16810" y="29586"/>
                    <a:pt x="17721" y="30346"/>
                    <a:pt x="19272" y="30680"/>
                  </a:cubicBezTo>
                  <a:cubicBezTo>
                    <a:pt x="21269" y="31132"/>
                    <a:pt x="23459" y="31345"/>
                    <a:pt x="25719" y="31345"/>
                  </a:cubicBezTo>
                  <a:cubicBezTo>
                    <a:pt x="31061" y="31345"/>
                    <a:pt x="36793" y="30156"/>
                    <a:pt x="41278" y="28127"/>
                  </a:cubicBezTo>
                  <a:lnTo>
                    <a:pt x="41278" y="28127"/>
                  </a:lnTo>
                  <a:cubicBezTo>
                    <a:pt x="39515" y="29282"/>
                    <a:pt x="37691" y="30346"/>
                    <a:pt x="35746" y="31349"/>
                  </a:cubicBezTo>
                  <a:cubicBezTo>
                    <a:pt x="35716" y="31349"/>
                    <a:pt x="35716" y="31349"/>
                    <a:pt x="35685" y="31410"/>
                  </a:cubicBezTo>
                  <a:cubicBezTo>
                    <a:pt x="34895" y="31714"/>
                    <a:pt x="33983" y="32170"/>
                    <a:pt x="32980" y="32717"/>
                  </a:cubicBezTo>
                  <a:cubicBezTo>
                    <a:pt x="31126" y="33598"/>
                    <a:pt x="29181" y="34450"/>
                    <a:pt x="27174" y="35209"/>
                  </a:cubicBezTo>
                  <a:lnTo>
                    <a:pt x="27083" y="35209"/>
                  </a:lnTo>
                  <a:cubicBezTo>
                    <a:pt x="27022" y="35209"/>
                    <a:pt x="26992" y="35240"/>
                    <a:pt x="26901" y="35240"/>
                  </a:cubicBezTo>
                  <a:cubicBezTo>
                    <a:pt x="26232" y="35422"/>
                    <a:pt x="25715" y="35513"/>
                    <a:pt x="25047" y="35513"/>
                  </a:cubicBezTo>
                  <a:cubicBezTo>
                    <a:pt x="24575" y="35521"/>
                    <a:pt x="24101" y="35528"/>
                    <a:pt x="23626" y="35528"/>
                  </a:cubicBezTo>
                  <a:cubicBezTo>
                    <a:pt x="22143" y="35528"/>
                    <a:pt x="20647" y="35456"/>
                    <a:pt x="19150" y="35088"/>
                  </a:cubicBezTo>
                  <a:cubicBezTo>
                    <a:pt x="17326" y="34632"/>
                    <a:pt x="14895" y="33598"/>
                    <a:pt x="12493" y="32626"/>
                  </a:cubicBezTo>
                  <a:cubicBezTo>
                    <a:pt x="9324" y="31282"/>
                    <a:pt x="6515" y="30108"/>
                    <a:pt x="4982" y="30108"/>
                  </a:cubicBezTo>
                  <a:cubicBezTo>
                    <a:pt x="4677" y="30108"/>
                    <a:pt x="4422" y="30154"/>
                    <a:pt x="4226" y="30255"/>
                  </a:cubicBezTo>
                  <a:cubicBezTo>
                    <a:pt x="4043" y="30346"/>
                    <a:pt x="3891" y="30528"/>
                    <a:pt x="3800" y="30741"/>
                  </a:cubicBezTo>
                  <a:cubicBezTo>
                    <a:pt x="3587" y="31562"/>
                    <a:pt x="3800" y="32322"/>
                    <a:pt x="4438" y="33021"/>
                  </a:cubicBezTo>
                  <a:cubicBezTo>
                    <a:pt x="6566" y="35270"/>
                    <a:pt x="12554" y="36061"/>
                    <a:pt x="15016" y="36304"/>
                  </a:cubicBezTo>
                  <a:cubicBezTo>
                    <a:pt x="16561" y="36448"/>
                    <a:pt x="18106" y="36517"/>
                    <a:pt x="19573" y="36517"/>
                  </a:cubicBezTo>
                  <a:cubicBezTo>
                    <a:pt x="21194" y="36517"/>
                    <a:pt x="22719" y="36433"/>
                    <a:pt x="24044" y="36273"/>
                  </a:cubicBezTo>
                  <a:lnTo>
                    <a:pt x="24044" y="36273"/>
                  </a:lnTo>
                  <a:cubicBezTo>
                    <a:pt x="23284" y="36516"/>
                    <a:pt x="22494" y="36790"/>
                    <a:pt x="21703" y="37033"/>
                  </a:cubicBezTo>
                  <a:cubicBezTo>
                    <a:pt x="21156" y="37185"/>
                    <a:pt x="20639" y="37368"/>
                    <a:pt x="20062" y="37519"/>
                  </a:cubicBezTo>
                  <a:lnTo>
                    <a:pt x="20001" y="37519"/>
                  </a:lnTo>
                  <a:cubicBezTo>
                    <a:pt x="18724" y="37854"/>
                    <a:pt x="17448" y="38158"/>
                    <a:pt x="16110" y="38340"/>
                  </a:cubicBezTo>
                  <a:lnTo>
                    <a:pt x="15958" y="38340"/>
                  </a:lnTo>
                  <a:cubicBezTo>
                    <a:pt x="15530" y="38359"/>
                    <a:pt x="15114" y="38375"/>
                    <a:pt x="14673" y="38375"/>
                  </a:cubicBezTo>
                  <a:cubicBezTo>
                    <a:pt x="13709" y="38375"/>
                    <a:pt x="12630" y="38298"/>
                    <a:pt x="11065" y="38006"/>
                  </a:cubicBezTo>
                  <a:cubicBezTo>
                    <a:pt x="9515" y="37732"/>
                    <a:pt x="7478" y="36912"/>
                    <a:pt x="5715" y="36212"/>
                  </a:cubicBezTo>
                  <a:cubicBezTo>
                    <a:pt x="3658" y="35410"/>
                    <a:pt x="1994" y="34752"/>
                    <a:pt x="1014" y="34752"/>
                  </a:cubicBezTo>
                  <a:cubicBezTo>
                    <a:pt x="807" y="34752"/>
                    <a:pt x="630" y="34781"/>
                    <a:pt x="487" y="34845"/>
                  </a:cubicBezTo>
                  <a:cubicBezTo>
                    <a:pt x="305" y="34936"/>
                    <a:pt x="244" y="35088"/>
                    <a:pt x="153" y="35270"/>
                  </a:cubicBezTo>
                  <a:cubicBezTo>
                    <a:pt x="1" y="35848"/>
                    <a:pt x="122" y="36425"/>
                    <a:pt x="548" y="36912"/>
                  </a:cubicBezTo>
                  <a:cubicBezTo>
                    <a:pt x="1889" y="38541"/>
                    <a:pt x="6409" y="39247"/>
                    <a:pt x="10676" y="39247"/>
                  </a:cubicBezTo>
                  <a:cubicBezTo>
                    <a:pt x="12696" y="39247"/>
                    <a:pt x="14659" y="39089"/>
                    <a:pt x="16202" y="38796"/>
                  </a:cubicBezTo>
                  <a:cubicBezTo>
                    <a:pt x="16840" y="38735"/>
                    <a:pt x="17478" y="38614"/>
                    <a:pt x="18086" y="38462"/>
                  </a:cubicBezTo>
                  <a:lnTo>
                    <a:pt x="18086" y="38462"/>
                  </a:lnTo>
                  <a:cubicBezTo>
                    <a:pt x="12919" y="41380"/>
                    <a:pt x="4864" y="49039"/>
                    <a:pt x="4560" y="52991"/>
                  </a:cubicBezTo>
                  <a:cubicBezTo>
                    <a:pt x="4499" y="53812"/>
                    <a:pt x="4803" y="54450"/>
                    <a:pt x="5411" y="54875"/>
                  </a:cubicBezTo>
                  <a:cubicBezTo>
                    <a:pt x="5550" y="54968"/>
                    <a:pt x="5708" y="55008"/>
                    <a:pt x="5882" y="55008"/>
                  </a:cubicBezTo>
                  <a:cubicBezTo>
                    <a:pt x="5936" y="55008"/>
                    <a:pt x="5992" y="55004"/>
                    <a:pt x="6049" y="54997"/>
                  </a:cubicBezTo>
                  <a:cubicBezTo>
                    <a:pt x="7265" y="54723"/>
                    <a:pt x="8937" y="51805"/>
                    <a:pt x="10822" y="48371"/>
                  </a:cubicBezTo>
                  <a:cubicBezTo>
                    <a:pt x="12007" y="46243"/>
                    <a:pt x="13253" y="44085"/>
                    <a:pt x="14378" y="42687"/>
                  </a:cubicBezTo>
                  <a:cubicBezTo>
                    <a:pt x="15533" y="41167"/>
                    <a:pt x="17022" y="40012"/>
                    <a:pt x="18512" y="38887"/>
                  </a:cubicBezTo>
                  <a:cubicBezTo>
                    <a:pt x="19028" y="38462"/>
                    <a:pt x="19484" y="38249"/>
                    <a:pt x="20183" y="37945"/>
                  </a:cubicBezTo>
                  <a:cubicBezTo>
                    <a:pt x="20761" y="37793"/>
                    <a:pt x="21308" y="37641"/>
                    <a:pt x="21855" y="37428"/>
                  </a:cubicBezTo>
                  <a:cubicBezTo>
                    <a:pt x="24895" y="36486"/>
                    <a:pt x="27813" y="35422"/>
                    <a:pt x="30579" y="34237"/>
                  </a:cubicBezTo>
                  <a:lnTo>
                    <a:pt x="30579" y="34237"/>
                  </a:lnTo>
                  <a:cubicBezTo>
                    <a:pt x="24348" y="38614"/>
                    <a:pt x="16840" y="46273"/>
                    <a:pt x="16536" y="50559"/>
                  </a:cubicBezTo>
                  <a:cubicBezTo>
                    <a:pt x="16445" y="51562"/>
                    <a:pt x="16810" y="52383"/>
                    <a:pt x="17569" y="52900"/>
                  </a:cubicBezTo>
                  <a:cubicBezTo>
                    <a:pt x="17734" y="53018"/>
                    <a:pt x="17936" y="53062"/>
                    <a:pt x="18146" y="53062"/>
                  </a:cubicBezTo>
                  <a:cubicBezTo>
                    <a:pt x="18206" y="53062"/>
                    <a:pt x="18268" y="53059"/>
                    <a:pt x="18329" y="53052"/>
                  </a:cubicBezTo>
                  <a:cubicBezTo>
                    <a:pt x="19849" y="52717"/>
                    <a:pt x="22007" y="48887"/>
                    <a:pt x="24317" y="44814"/>
                  </a:cubicBezTo>
                  <a:cubicBezTo>
                    <a:pt x="25807" y="42140"/>
                    <a:pt x="27357" y="39404"/>
                    <a:pt x="28725" y="37671"/>
                  </a:cubicBezTo>
                  <a:cubicBezTo>
                    <a:pt x="30214" y="35757"/>
                    <a:pt x="32099" y="34328"/>
                    <a:pt x="33922" y="32930"/>
                  </a:cubicBezTo>
                  <a:cubicBezTo>
                    <a:pt x="34226" y="32687"/>
                    <a:pt x="34500" y="32504"/>
                    <a:pt x="34773" y="32352"/>
                  </a:cubicBezTo>
                  <a:cubicBezTo>
                    <a:pt x="35138" y="32170"/>
                    <a:pt x="35533" y="31957"/>
                    <a:pt x="35898" y="31744"/>
                  </a:cubicBezTo>
                  <a:cubicBezTo>
                    <a:pt x="35959" y="31714"/>
                    <a:pt x="36020" y="31714"/>
                    <a:pt x="36050" y="31653"/>
                  </a:cubicBezTo>
                  <a:cubicBezTo>
                    <a:pt x="36111" y="31653"/>
                    <a:pt x="36111" y="31623"/>
                    <a:pt x="36141" y="31623"/>
                  </a:cubicBezTo>
                  <a:cubicBezTo>
                    <a:pt x="37418" y="30954"/>
                    <a:pt x="38725" y="30225"/>
                    <a:pt x="39941" y="29465"/>
                  </a:cubicBezTo>
                  <a:lnTo>
                    <a:pt x="39941" y="29465"/>
                  </a:lnTo>
                  <a:cubicBezTo>
                    <a:pt x="34956" y="34510"/>
                    <a:pt x="30548" y="42596"/>
                    <a:pt x="29272" y="49739"/>
                  </a:cubicBezTo>
                  <a:cubicBezTo>
                    <a:pt x="28968" y="51410"/>
                    <a:pt x="29302" y="52626"/>
                    <a:pt x="30184" y="53143"/>
                  </a:cubicBezTo>
                  <a:cubicBezTo>
                    <a:pt x="30387" y="53256"/>
                    <a:pt x="30620" y="53310"/>
                    <a:pt x="30862" y="53310"/>
                  </a:cubicBezTo>
                  <a:cubicBezTo>
                    <a:pt x="31271" y="53310"/>
                    <a:pt x="31705" y="53156"/>
                    <a:pt x="32068" y="52869"/>
                  </a:cubicBezTo>
                  <a:cubicBezTo>
                    <a:pt x="32554" y="52444"/>
                    <a:pt x="32858" y="51836"/>
                    <a:pt x="33132" y="51258"/>
                  </a:cubicBezTo>
                  <a:cubicBezTo>
                    <a:pt x="34317" y="48644"/>
                    <a:pt x="34925" y="45696"/>
                    <a:pt x="35442" y="42839"/>
                  </a:cubicBezTo>
                  <a:cubicBezTo>
                    <a:pt x="36111" y="39495"/>
                    <a:pt x="36779" y="36030"/>
                    <a:pt x="38451" y="33143"/>
                  </a:cubicBezTo>
                  <a:cubicBezTo>
                    <a:pt x="39667" y="31045"/>
                    <a:pt x="41339" y="29313"/>
                    <a:pt x="42980" y="27641"/>
                  </a:cubicBezTo>
                  <a:cubicBezTo>
                    <a:pt x="43163" y="27398"/>
                    <a:pt x="43406" y="27246"/>
                    <a:pt x="43588" y="27063"/>
                  </a:cubicBezTo>
                  <a:cubicBezTo>
                    <a:pt x="44044" y="26759"/>
                    <a:pt x="44470" y="26425"/>
                    <a:pt x="44926" y="26121"/>
                  </a:cubicBezTo>
                  <a:lnTo>
                    <a:pt x="44956" y="26091"/>
                  </a:lnTo>
                  <a:lnTo>
                    <a:pt x="44986" y="26030"/>
                  </a:lnTo>
                  <a:cubicBezTo>
                    <a:pt x="45746" y="25483"/>
                    <a:pt x="46506" y="24875"/>
                    <a:pt x="47266" y="24267"/>
                  </a:cubicBezTo>
                  <a:cubicBezTo>
                    <a:pt x="48147" y="23537"/>
                    <a:pt x="48938" y="22808"/>
                    <a:pt x="49728" y="22048"/>
                  </a:cubicBezTo>
                  <a:lnTo>
                    <a:pt x="49728" y="22048"/>
                  </a:lnTo>
                  <a:cubicBezTo>
                    <a:pt x="47874" y="24601"/>
                    <a:pt x="45868" y="27945"/>
                    <a:pt x="44166" y="31319"/>
                  </a:cubicBezTo>
                  <a:cubicBezTo>
                    <a:pt x="42737" y="34085"/>
                    <a:pt x="39606" y="40833"/>
                    <a:pt x="40549" y="43507"/>
                  </a:cubicBezTo>
                  <a:cubicBezTo>
                    <a:pt x="40761" y="44176"/>
                    <a:pt x="41217" y="44541"/>
                    <a:pt x="41886" y="44632"/>
                  </a:cubicBezTo>
                  <a:cubicBezTo>
                    <a:pt x="41911" y="44635"/>
                    <a:pt x="41936" y="44636"/>
                    <a:pt x="41961" y="44636"/>
                  </a:cubicBezTo>
                  <a:cubicBezTo>
                    <a:pt x="43472" y="44636"/>
                    <a:pt x="44552" y="40139"/>
                    <a:pt x="45837" y="34936"/>
                  </a:cubicBezTo>
                  <a:cubicBezTo>
                    <a:pt x="46506" y="32079"/>
                    <a:pt x="47236" y="29161"/>
                    <a:pt x="48026" y="27063"/>
                  </a:cubicBezTo>
                  <a:cubicBezTo>
                    <a:pt x="48877" y="24875"/>
                    <a:pt x="50154" y="22778"/>
                    <a:pt x="51400" y="20802"/>
                  </a:cubicBezTo>
                  <a:cubicBezTo>
                    <a:pt x="51856" y="20103"/>
                    <a:pt x="52251" y="19616"/>
                    <a:pt x="52828" y="19009"/>
                  </a:cubicBezTo>
                  <a:lnTo>
                    <a:pt x="53011" y="18826"/>
                  </a:lnTo>
                  <a:cubicBezTo>
                    <a:pt x="58026" y="13355"/>
                    <a:pt x="61826" y="7033"/>
                    <a:pt x="64105" y="285"/>
                  </a:cubicBezTo>
                  <a:cubicBezTo>
                    <a:pt x="64136" y="194"/>
                    <a:pt x="64105" y="102"/>
                    <a:pt x="64014" y="42"/>
                  </a:cubicBezTo>
                  <a:cubicBezTo>
                    <a:pt x="64014" y="42"/>
                    <a:pt x="63984" y="11"/>
                    <a:pt x="63953" y="11"/>
                  </a:cubicBezTo>
                  <a:cubicBezTo>
                    <a:pt x="63925" y="4"/>
                    <a:pt x="63896" y="0"/>
                    <a:pt x="638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4" name="Google Shape;2074;p27"/>
            <p:cNvSpPr/>
            <p:nvPr/>
          </p:nvSpPr>
          <p:spPr>
            <a:xfrm>
              <a:off x="-650562" y="284238"/>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75" name="Google Shape;2075;p27"/>
            <p:cNvSpPr/>
            <p:nvPr/>
          </p:nvSpPr>
          <p:spPr>
            <a:xfrm rot="-2700000">
              <a:off x="3752435" y="4094986"/>
              <a:ext cx="998466" cy="2030015"/>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76" name="Google Shape;2076;p27"/>
            <p:cNvGrpSpPr/>
            <p:nvPr/>
          </p:nvGrpSpPr>
          <p:grpSpPr>
            <a:xfrm>
              <a:off x="7708389" y="2826542"/>
              <a:ext cx="723119" cy="704709"/>
              <a:chOff x="1646075" y="5692400"/>
              <a:chExt cx="829075" cy="807875"/>
            </a:xfrm>
          </p:grpSpPr>
          <p:sp>
            <p:nvSpPr>
              <p:cNvPr id="2077" name="Google Shape;2077;p27"/>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78" name="Google Shape;2078;p27"/>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2079" name="Google Shape;2079;p27"/>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80" name="Google Shape;2080;p27"/>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81" name="Google Shape;2081;p27"/>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2082" name="Google Shape;2082;p27"/>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83" name="Google Shape;2083;p27"/>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2084" name="Google Shape;2084;p27"/>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85" name="Google Shape;2085;p27"/>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2086" name="Google Shape;2086;p27"/>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87" name="Google Shape;2087;p27"/>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88" name="Google Shape;2088;p27"/>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2089" name="Google Shape;2089;p27"/>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90" name="Google Shape;2090;p27"/>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91" name="Google Shape;2091;p27"/>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2092" name="Google Shape;2092;p27"/>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93" name="Google Shape;2093;p27"/>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094" name="Google Shape;2094;p27"/>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2095" name="Google Shape;2095;p27"/>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096" name="Google Shape;2096;p27"/>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097" name="Google Shape;2097;p27"/>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098" name="Google Shape;2098;p27"/>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099" name="Google Shape;2099;p27"/>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0" name="Google Shape;2100;p27"/>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1" name="Google Shape;2101;p27"/>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2" name="Google Shape;2102;p27"/>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3" name="Google Shape;2103;p27"/>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4" name="Google Shape;2104;p27"/>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5" name="Google Shape;2105;p27"/>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6" name="Google Shape;2106;p27"/>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7" name="Google Shape;2107;p27"/>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endParaRPr/>
              </a:p>
            </p:txBody>
          </p:sp>
          <p:sp>
            <p:nvSpPr>
              <p:cNvPr id="2108" name="Google Shape;2108;p27"/>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endParaRPr/>
              </a:p>
            </p:txBody>
          </p:sp>
          <p:sp>
            <p:nvSpPr>
              <p:cNvPr id="2109" name="Google Shape;2109;p27"/>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endParaRPr/>
              </a:p>
            </p:txBody>
          </p:sp>
        </p:grpSp>
        <p:grpSp>
          <p:nvGrpSpPr>
            <p:cNvPr id="2110" name="Google Shape;2110;p27"/>
            <p:cNvGrpSpPr/>
            <p:nvPr/>
          </p:nvGrpSpPr>
          <p:grpSpPr>
            <a:xfrm>
              <a:off x="2067660" y="3412378"/>
              <a:ext cx="522869" cy="511283"/>
              <a:chOff x="489525" y="5585525"/>
              <a:chExt cx="847300" cy="828525"/>
            </a:xfrm>
          </p:grpSpPr>
          <p:sp>
            <p:nvSpPr>
              <p:cNvPr id="2111" name="Google Shape;2111;p27"/>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12" name="Google Shape;2112;p27"/>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13" name="Google Shape;2113;p27"/>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14" name="Google Shape;2114;p27"/>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15" name="Google Shape;2115;p27"/>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16" name="Google Shape;2116;p27"/>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17" name="Google Shape;2117;p27"/>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18" name="Google Shape;2118;p27"/>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19" name="Google Shape;2119;p27"/>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20" name="Google Shape;2120;p27"/>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21" name="Google Shape;2121;p27"/>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22" name="Google Shape;2122;p27"/>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23" name="Google Shape;2123;p27"/>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24" name="Google Shape;2124;p27"/>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25" name="Google Shape;2125;p27"/>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26" name="Google Shape;2126;p27"/>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27" name="Google Shape;2127;p27"/>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128" name="Google Shape;2128;p27"/>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129" name="Google Shape;2129;p27"/>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130" name="Google Shape;2130;p27"/>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endParaRPr/>
              </a:p>
            </p:txBody>
          </p:sp>
        </p:grpSp>
        <p:grpSp>
          <p:nvGrpSpPr>
            <p:cNvPr id="2131" name="Google Shape;2131;p27"/>
            <p:cNvGrpSpPr/>
            <p:nvPr/>
          </p:nvGrpSpPr>
          <p:grpSpPr>
            <a:xfrm>
              <a:off x="7663847" y="1014175"/>
              <a:ext cx="595271" cy="573686"/>
              <a:chOff x="5582325" y="5643000"/>
              <a:chExt cx="825275" cy="795350"/>
            </a:xfrm>
          </p:grpSpPr>
          <p:sp>
            <p:nvSpPr>
              <p:cNvPr id="2132" name="Google Shape;2132;p27"/>
              <p:cNvSpPr/>
              <p:nvPr/>
            </p:nvSpPr>
            <p:spPr>
              <a:xfrm>
                <a:off x="5634750" y="6061700"/>
                <a:ext cx="348825" cy="293750"/>
              </a:xfrm>
              <a:custGeom>
                <a:avLst/>
                <a:gdLst/>
                <a:ahLst/>
                <a:cxnLst/>
                <a:rect l="l" t="t" r="r" b="b"/>
                <a:pathLst>
                  <a:path w="13953" h="11750" extrusionOk="0">
                    <a:moveTo>
                      <a:pt x="11825" y="1"/>
                    </a:moveTo>
                    <a:cubicBezTo>
                      <a:pt x="9553" y="767"/>
                      <a:pt x="7159" y="1139"/>
                      <a:pt x="4730" y="1139"/>
                    </a:cubicBezTo>
                    <a:cubicBezTo>
                      <a:pt x="4461" y="1139"/>
                      <a:pt x="4192" y="1134"/>
                      <a:pt x="3922" y="1125"/>
                    </a:cubicBezTo>
                    <a:cubicBezTo>
                      <a:pt x="3629" y="1107"/>
                      <a:pt x="3327" y="1089"/>
                      <a:pt x="3028" y="1089"/>
                    </a:cubicBezTo>
                    <a:cubicBezTo>
                      <a:pt x="2335" y="1089"/>
                      <a:pt x="1656" y="1187"/>
                      <a:pt x="1126" y="1612"/>
                    </a:cubicBezTo>
                    <a:cubicBezTo>
                      <a:pt x="487" y="2128"/>
                      <a:pt x="274" y="3010"/>
                      <a:pt x="153" y="3861"/>
                    </a:cubicBezTo>
                    <a:cubicBezTo>
                      <a:pt x="1" y="5259"/>
                      <a:pt x="122" y="6688"/>
                      <a:pt x="426" y="8055"/>
                    </a:cubicBezTo>
                    <a:cubicBezTo>
                      <a:pt x="578" y="8724"/>
                      <a:pt x="822" y="9362"/>
                      <a:pt x="1186" y="9849"/>
                    </a:cubicBezTo>
                    <a:cubicBezTo>
                      <a:pt x="1581" y="10396"/>
                      <a:pt x="2189" y="10791"/>
                      <a:pt x="2828" y="10852"/>
                    </a:cubicBezTo>
                    <a:cubicBezTo>
                      <a:pt x="2860" y="10853"/>
                      <a:pt x="2893" y="10854"/>
                      <a:pt x="2925" y="10854"/>
                    </a:cubicBezTo>
                    <a:cubicBezTo>
                      <a:pt x="3347" y="10854"/>
                      <a:pt x="3767" y="10728"/>
                      <a:pt x="4176" y="10728"/>
                    </a:cubicBezTo>
                    <a:cubicBezTo>
                      <a:pt x="4326" y="10728"/>
                      <a:pt x="4475" y="10745"/>
                      <a:pt x="4621" y="10791"/>
                    </a:cubicBezTo>
                    <a:cubicBezTo>
                      <a:pt x="4955" y="10913"/>
                      <a:pt x="5259" y="11156"/>
                      <a:pt x="5563" y="11338"/>
                    </a:cubicBezTo>
                    <a:cubicBezTo>
                      <a:pt x="6047" y="11622"/>
                      <a:pt x="6593" y="11750"/>
                      <a:pt x="7150" y="11750"/>
                    </a:cubicBezTo>
                    <a:cubicBezTo>
                      <a:pt x="8203" y="11750"/>
                      <a:pt x="9297" y="11294"/>
                      <a:pt x="10092" y="10578"/>
                    </a:cubicBezTo>
                    <a:cubicBezTo>
                      <a:pt x="11308" y="9484"/>
                      <a:pt x="11946" y="7903"/>
                      <a:pt x="12402" y="6353"/>
                    </a:cubicBezTo>
                    <a:cubicBezTo>
                      <a:pt x="12858" y="4803"/>
                      <a:pt x="13193" y="3162"/>
                      <a:pt x="13953" y="1703"/>
                    </a:cubicBezTo>
                    <a:lnTo>
                      <a:pt x="11825" y="1"/>
                    </a:ln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33" name="Google Shape;2133;p27"/>
              <p:cNvSpPr/>
              <p:nvPr/>
            </p:nvSpPr>
            <p:spPr>
              <a:xfrm>
                <a:off x="5700100" y="6061700"/>
                <a:ext cx="282700" cy="239775"/>
              </a:xfrm>
              <a:custGeom>
                <a:avLst/>
                <a:gdLst/>
                <a:ahLst/>
                <a:cxnLst/>
                <a:rect l="l" t="t" r="r" b="b"/>
                <a:pathLst>
                  <a:path w="11308" h="9591" extrusionOk="0">
                    <a:moveTo>
                      <a:pt x="9606" y="1"/>
                    </a:moveTo>
                    <a:cubicBezTo>
                      <a:pt x="7810" y="599"/>
                      <a:pt x="5947" y="908"/>
                      <a:pt x="4074" y="908"/>
                    </a:cubicBezTo>
                    <a:cubicBezTo>
                      <a:pt x="3760" y="908"/>
                      <a:pt x="3446" y="900"/>
                      <a:pt x="3132" y="882"/>
                    </a:cubicBezTo>
                    <a:cubicBezTo>
                      <a:pt x="2940" y="875"/>
                      <a:pt x="2743" y="867"/>
                      <a:pt x="2546" y="867"/>
                    </a:cubicBezTo>
                    <a:cubicBezTo>
                      <a:pt x="1930" y="867"/>
                      <a:pt x="1312" y="939"/>
                      <a:pt x="852" y="1308"/>
                    </a:cubicBezTo>
                    <a:cubicBezTo>
                      <a:pt x="335" y="1733"/>
                      <a:pt x="183" y="2432"/>
                      <a:pt x="92" y="3131"/>
                    </a:cubicBezTo>
                    <a:cubicBezTo>
                      <a:pt x="1" y="4256"/>
                      <a:pt x="62" y="5441"/>
                      <a:pt x="335" y="6596"/>
                    </a:cubicBezTo>
                    <a:cubicBezTo>
                      <a:pt x="457" y="7113"/>
                      <a:pt x="639" y="7600"/>
                      <a:pt x="943" y="8055"/>
                    </a:cubicBezTo>
                    <a:cubicBezTo>
                      <a:pt x="1247" y="8481"/>
                      <a:pt x="1733" y="8815"/>
                      <a:pt x="2281" y="8876"/>
                    </a:cubicBezTo>
                    <a:cubicBezTo>
                      <a:pt x="2310" y="8878"/>
                      <a:pt x="2339" y="8879"/>
                      <a:pt x="2368" y="8879"/>
                    </a:cubicBezTo>
                    <a:cubicBezTo>
                      <a:pt x="2708" y="8879"/>
                      <a:pt x="3046" y="8765"/>
                      <a:pt x="3374" y="8765"/>
                    </a:cubicBezTo>
                    <a:cubicBezTo>
                      <a:pt x="3487" y="8765"/>
                      <a:pt x="3599" y="8779"/>
                      <a:pt x="3709" y="8815"/>
                    </a:cubicBezTo>
                    <a:cubicBezTo>
                      <a:pt x="3983" y="8907"/>
                      <a:pt x="4256" y="9089"/>
                      <a:pt x="4469" y="9241"/>
                    </a:cubicBezTo>
                    <a:cubicBezTo>
                      <a:pt x="4869" y="9483"/>
                      <a:pt x="5317" y="9590"/>
                      <a:pt x="5772" y="9590"/>
                    </a:cubicBezTo>
                    <a:cubicBezTo>
                      <a:pt x="6629" y="9590"/>
                      <a:pt x="7511" y="9209"/>
                      <a:pt x="8147" y="8633"/>
                    </a:cubicBezTo>
                    <a:cubicBezTo>
                      <a:pt x="9150" y="7721"/>
                      <a:pt x="9667" y="6445"/>
                      <a:pt x="10062" y="5168"/>
                    </a:cubicBezTo>
                    <a:cubicBezTo>
                      <a:pt x="10427" y="3891"/>
                      <a:pt x="10700" y="2554"/>
                      <a:pt x="11308" y="1368"/>
                    </a:cubicBezTo>
                    <a:lnTo>
                      <a:pt x="9606" y="1"/>
                    </a:ln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34" name="Google Shape;2134;p27"/>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35" name="Google Shape;2135;p27"/>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36" name="Google Shape;2136;p27"/>
              <p:cNvSpPr/>
              <p:nvPr/>
            </p:nvSpPr>
            <p:spPr>
              <a:xfrm>
                <a:off x="5842200" y="6070825"/>
                <a:ext cx="256875" cy="290825"/>
              </a:xfrm>
              <a:custGeom>
                <a:avLst/>
                <a:gdLst/>
                <a:ahLst/>
                <a:cxnLst/>
                <a:rect l="l" t="t" r="r" b="b"/>
                <a:pathLst>
                  <a:path w="10275" h="11633" extrusionOk="0">
                    <a:moveTo>
                      <a:pt x="7630" y="0"/>
                    </a:moveTo>
                    <a:lnTo>
                      <a:pt x="5472" y="152"/>
                    </a:lnTo>
                    <a:cubicBezTo>
                      <a:pt x="4439" y="2006"/>
                      <a:pt x="3071" y="3648"/>
                      <a:pt x="1460" y="5016"/>
                    </a:cubicBezTo>
                    <a:cubicBezTo>
                      <a:pt x="852" y="5502"/>
                      <a:pt x="183" y="6019"/>
                      <a:pt x="92" y="6779"/>
                    </a:cubicBezTo>
                    <a:cubicBezTo>
                      <a:pt x="1" y="7447"/>
                      <a:pt x="335" y="8086"/>
                      <a:pt x="730" y="8602"/>
                    </a:cubicBezTo>
                    <a:cubicBezTo>
                      <a:pt x="1399" y="9514"/>
                      <a:pt x="2220" y="10335"/>
                      <a:pt x="3162" y="10943"/>
                    </a:cubicBezTo>
                    <a:cubicBezTo>
                      <a:pt x="3588" y="11247"/>
                      <a:pt x="4074" y="11460"/>
                      <a:pt x="4560" y="11581"/>
                    </a:cubicBezTo>
                    <a:cubicBezTo>
                      <a:pt x="4696" y="11615"/>
                      <a:pt x="4840" y="11633"/>
                      <a:pt x="4985" y="11633"/>
                    </a:cubicBezTo>
                    <a:cubicBezTo>
                      <a:pt x="5358" y="11633"/>
                      <a:pt x="5743" y="11518"/>
                      <a:pt x="6050" y="11277"/>
                    </a:cubicBezTo>
                    <a:cubicBezTo>
                      <a:pt x="6414" y="10973"/>
                      <a:pt x="6658" y="10517"/>
                      <a:pt x="7053" y="10274"/>
                    </a:cubicBezTo>
                    <a:cubicBezTo>
                      <a:pt x="7326" y="10183"/>
                      <a:pt x="7600" y="10122"/>
                      <a:pt x="7904" y="10092"/>
                    </a:cubicBezTo>
                    <a:cubicBezTo>
                      <a:pt x="9150" y="9818"/>
                      <a:pt x="10031" y="8542"/>
                      <a:pt x="10153" y="7235"/>
                    </a:cubicBezTo>
                    <a:cubicBezTo>
                      <a:pt x="10275" y="5958"/>
                      <a:pt x="9788" y="4712"/>
                      <a:pt x="9241" y="3526"/>
                    </a:cubicBezTo>
                    <a:cubicBezTo>
                      <a:pt x="8664" y="2341"/>
                      <a:pt x="7965" y="1247"/>
                      <a:pt x="7630"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37" name="Google Shape;2137;p27"/>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38" name="Google Shape;2138;p27"/>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39" name="Google Shape;2139;p27"/>
              <p:cNvSpPr/>
              <p:nvPr/>
            </p:nvSpPr>
            <p:spPr>
              <a:xfrm>
                <a:off x="5651475" y="5839950"/>
                <a:ext cx="288775" cy="254775"/>
              </a:xfrm>
              <a:custGeom>
                <a:avLst/>
                <a:gdLst/>
                <a:ahLst/>
                <a:cxnLst/>
                <a:rect l="l" t="t" r="r" b="b"/>
                <a:pathLst>
                  <a:path w="11551" h="10191" extrusionOk="0">
                    <a:moveTo>
                      <a:pt x="5095" y="1"/>
                    </a:moveTo>
                    <a:cubicBezTo>
                      <a:pt x="4578" y="1"/>
                      <a:pt x="4050" y="241"/>
                      <a:pt x="3618" y="481"/>
                    </a:cubicBezTo>
                    <a:cubicBezTo>
                      <a:pt x="2615" y="1059"/>
                      <a:pt x="1703" y="1788"/>
                      <a:pt x="973" y="2640"/>
                    </a:cubicBezTo>
                    <a:cubicBezTo>
                      <a:pt x="639" y="3035"/>
                      <a:pt x="335" y="3491"/>
                      <a:pt x="153" y="3977"/>
                    </a:cubicBezTo>
                    <a:cubicBezTo>
                      <a:pt x="1" y="4463"/>
                      <a:pt x="1" y="5041"/>
                      <a:pt x="274" y="5497"/>
                    </a:cubicBezTo>
                    <a:cubicBezTo>
                      <a:pt x="517" y="5922"/>
                      <a:pt x="943" y="6196"/>
                      <a:pt x="1125" y="6652"/>
                    </a:cubicBezTo>
                    <a:cubicBezTo>
                      <a:pt x="1247" y="6895"/>
                      <a:pt x="1216" y="7199"/>
                      <a:pt x="1247" y="7503"/>
                    </a:cubicBezTo>
                    <a:cubicBezTo>
                      <a:pt x="1368" y="8810"/>
                      <a:pt x="2584" y="9843"/>
                      <a:pt x="3830" y="10086"/>
                    </a:cubicBezTo>
                    <a:cubicBezTo>
                      <a:pt x="4176" y="10159"/>
                      <a:pt x="4522" y="10191"/>
                      <a:pt x="4867" y="10191"/>
                    </a:cubicBezTo>
                    <a:cubicBezTo>
                      <a:pt x="5827" y="10191"/>
                      <a:pt x="6782" y="9944"/>
                      <a:pt x="7721" y="9631"/>
                    </a:cubicBezTo>
                    <a:cubicBezTo>
                      <a:pt x="8967" y="9235"/>
                      <a:pt x="10183" y="8688"/>
                      <a:pt x="11460" y="8506"/>
                    </a:cubicBezTo>
                    <a:lnTo>
                      <a:pt x="11551" y="6348"/>
                    </a:lnTo>
                    <a:cubicBezTo>
                      <a:pt x="9849" y="5041"/>
                      <a:pt x="8329" y="3491"/>
                      <a:pt x="7144" y="1667"/>
                    </a:cubicBezTo>
                    <a:cubicBezTo>
                      <a:pt x="6718" y="1029"/>
                      <a:pt x="6262" y="269"/>
                      <a:pt x="5502" y="56"/>
                    </a:cubicBezTo>
                    <a:cubicBezTo>
                      <a:pt x="5369" y="18"/>
                      <a:pt x="5232" y="1"/>
                      <a:pt x="5095"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40" name="Google Shape;2140;p27"/>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41" name="Google Shape;2141;p27"/>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42" name="Google Shape;2142;p27"/>
              <p:cNvSpPr/>
              <p:nvPr/>
            </p:nvSpPr>
            <p:spPr>
              <a:xfrm>
                <a:off x="6042050" y="6045750"/>
                <a:ext cx="259150" cy="258375"/>
              </a:xfrm>
              <a:custGeom>
                <a:avLst/>
                <a:gdLst/>
                <a:ahLst/>
                <a:cxnLst/>
                <a:rect l="l" t="t" r="r" b="b"/>
                <a:pathLst>
                  <a:path w="10366" h="10335" extrusionOk="0">
                    <a:moveTo>
                      <a:pt x="943" y="0"/>
                    </a:moveTo>
                    <a:lnTo>
                      <a:pt x="1" y="2067"/>
                    </a:lnTo>
                    <a:cubicBezTo>
                      <a:pt x="1126" y="3830"/>
                      <a:pt x="1916" y="5867"/>
                      <a:pt x="2372" y="7934"/>
                    </a:cubicBezTo>
                    <a:cubicBezTo>
                      <a:pt x="2524" y="8693"/>
                      <a:pt x="2676" y="9545"/>
                      <a:pt x="3344" y="10000"/>
                    </a:cubicBezTo>
                    <a:cubicBezTo>
                      <a:pt x="3711" y="10259"/>
                      <a:pt x="4186" y="10335"/>
                      <a:pt x="4658" y="10335"/>
                    </a:cubicBezTo>
                    <a:cubicBezTo>
                      <a:pt x="4851" y="10335"/>
                      <a:pt x="5044" y="10322"/>
                      <a:pt x="5229" y="10304"/>
                    </a:cubicBezTo>
                    <a:cubicBezTo>
                      <a:pt x="6384" y="10152"/>
                      <a:pt x="7448" y="9757"/>
                      <a:pt x="8451" y="9241"/>
                    </a:cubicBezTo>
                    <a:cubicBezTo>
                      <a:pt x="8907" y="8997"/>
                      <a:pt x="9363" y="8693"/>
                      <a:pt x="9728" y="8298"/>
                    </a:cubicBezTo>
                    <a:cubicBezTo>
                      <a:pt x="10062" y="7873"/>
                      <a:pt x="10244" y="7326"/>
                      <a:pt x="10184" y="6839"/>
                    </a:cubicBezTo>
                    <a:cubicBezTo>
                      <a:pt x="10092" y="6383"/>
                      <a:pt x="9788" y="5958"/>
                      <a:pt x="9788" y="5472"/>
                    </a:cubicBezTo>
                    <a:cubicBezTo>
                      <a:pt x="9788" y="5168"/>
                      <a:pt x="9940" y="4894"/>
                      <a:pt x="10032" y="4620"/>
                    </a:cubicBezTo>
                    <a:cubicBezTo>
                      <a:pt x="10366" y="3374"/>
                      <a:pt x="9636" y="2006"/>
                      <a:pt x="8542" y="1277"/>
                    </a:cubicBezTo>
                    <a:cubicBezTo>
                      <a:pt x="7478" y="578"/>
                      <a:pt x="6111" y="395"/>
                      <a:pt x="4803" y="304"/>
                    </a:cubicBezTo>
                    <a:cubicBezTo>
                      <a:pt x="3527" y="213"/>
                      <a:pt x="2189" y="304"/>
                      <a:pt x="943"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43" name="Google Shape;2143;p27"/>
              <p:cNvSpPr/>
              <p:nvPr/>
            </p:nvSpPr>
            <p:spPr>
              <a:xfrm>
                <a:off x="5725175" y="5643000"/>
                <a:ext cx="302475" cy="367050"/>
              </a:xfrm>
              <a:custGeom>
                <a:avLst/>
                <a:gdLst/>
                <a:ahLst/>
                <a:cxnLst/>
                <a:rect l="l" t="t" r="r" b="b"/>
                <a:pathLst>
                  <a:path w="12099" h="14682" extrusionOk="0">
                    <a:moveTo>
                      <a:pt x="5563" y="1"/>
                    </a:moveTo>
                    <a:cubicBezTo>
                      <a:pt x="4925" y="1"/>
                      <a:pt x="4226" y="31"/>
                      <a:pt x="3618" y="305"/>
                    </a:cubicBezTo>
                    <a:cubicBezTo>
                      <a:pt x="3010" y="548"/>
                      <a:pt x="2493" y="1034"/>
                      <a:pt x="2250" y="1642"/>
                    </a:cubicBezTo>
                    <a:cubicBezTo>
                      <a:pt x="2068" y="2220"/>
                      <a:pt x="2189" y="2858"/>
                      <a:pt x="1885" y="3375"/>
                    </a:cubicBezTo>
                    <a:cubicBezTo>
                      <a:pt x="1673" y="3679"/>
                      <a:pt x="1369" y="3922"/>
                      <a:pt x="1156" y="4195"/>
                    </a:cubicBezTo>
                    <a:cubicBezTo>
                      <a:pt x="1" y="5350"/>
                      <a:pt x="1" y="7296"/>
                      <a:pt x="761" y="8755"/>
                    </a:cubicBezTo>
                    <a:cubicBezTo>
                      <a:pt x="1521" y="10183"/>
                      <a:pt x="2889" y="11217"/>
                      <a:pt x="4317" y="12037"/>
                    </a:cubicBezTo>
                    <a:cubicBezTo>
                      <a:pt x="5715" y="12888"/>
                      <a:pt x="7205" y="13618"/>
                      <a:pt x="8421" y="14682"/>
                    </a:cubicBezTo>
                    <a:lnTo>
                      <a:pt x="10609" y="13010"/>
                    </a:lnTo>
                    <a:cubicBezTo>
                      <a:pt x="10427" y="10335"/>
                      <a:pt x="10731" y="7630"/>
                      <a:pt x="11491" y="5077"/>
                    </a:cubicBezTo>
                    <a:cubicBezTo>
                      <a:pt x="11764" y="4195"/>
                      <a:pt x="12098" y="3162"/>
                      <a:pt x="11673" y="2250"/>
                    </a:cubicBezTo>
                    <a:cubicBezTo>
                      <a:pt x="11339" y="1490"/>
                      <a:pt x="10487" y="1065"/>
                      <a:pt x="9728" y="761"/>
                    </a:cubicBezTo>
                    <a:cubicBezTo>
                      <a:pt x="8421" y="274"/>
                      <a:pt x="6992" y="1"/>
                      <a:pt x="5563"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44" name="Google Shape;2144;p27"/>
              <p:cNvSpPr/>
              <p:nvPr/>
            </p:nvSpPr>
            <p:spPr>
              <a:xfrm>
                <a:off x="5768500" y="5703025"/>
                <a:ext cx="241675" cy="294125"/>
              </a:xfrm>
              <a:custGeom>
                <a:avLst/>
                <a:gdLst/>
                <a:ahLst/>
                <a:cxnLst/>
                <a:rect l="l" t="t" r="r" b="b"/>
                <a:pathLst>
                  <a:path w="9667" h="11765" extrusionOk="0">
                    <a:moveTo>
                      <a:pt x="4438" y="1"/>
                    </a:moveTo>
                    <a:cubicBezTo>
                      <a:pt x="3891" y="1"/>
                      <a:pt x="3374" y="31"/>
                      <a:pt x="2888" y="214"/>
                    </a:cubicBezTo>
                    <a:cubicBezTo>
                      <a:pt x="2371" y="396"/>
                      <a:pt x="1976" y="791"/>
                      <a:pt x="1763" y="1278"/>
                    </a:cubicBezTo>
                    <a:cubicBezTo>
                      <a:pt x="1611" y="1733"/>
                      <a:pt x="1703" y="2281"/>
                      <a:pt x="1460" y="2676"/>
                    </a:cubicBezTo>
                    <a:cubicBezTo>
                      <a:pt x="1308" y="2949"/>
                      <a:pt x="1095" y="3101"/>
                      <a:pt x="912" y="3344"/>
                    </a:cubicBezTo>
                    <a:cubicBezTo>
                      <a:pt x="1" y="4287"/>
                      <a:pt x="1" y="5837"/>
                      <a:pt x="608" y="6992"/>
                    </a:cubicBezTo>
                    <a:cubicBezTo>
                      <a:pt x="1216" y="8117"/>
                      <a:pt x="2311" y="8968"/>
                      <a:pt x="3435" y="9636"/>
                    </a:cubicBezTo>
                    <a:cubicBezTo>
                      <a:pt x="4590" y="10335"/>
                      <a:pt x="5776" y="10913"/>
                      <a:pt x="6748" y="11764"/>
                    </a:cubicBezTo>
                    <a:lnTo>
                      <a:pt x="8451" y="10396"/>
                    </a:lnTo>
                    <a:cubicBezTo>
                      <a:pt x="8299" y="8269"/>
                      <a:pt x="8542" y="6110"/>
                      <a:pt x="9180" y="4074"/>
                    </a:cubicBezTo>
                    <a:cubicBezTo>
                      <a:pt x="9423" y="3314"/>
                      <a:pt x="9666" y="2493"/>
                      <a:pt x="9332" y="1794"/>
                    </a:cubicBezTo>
                    <a:cubicBezTo>
                      <a:pt x="9058" y="1156"/>
                      <a:pt x="8390" y="822"/>
                      <a:pt x="7782" y="609"/>
                    </a:cubicBezTo>
                    <a:cubicBezTo>
                      <a:pt x="6718" y="214"/>
                      <a:pt x="5563" y="1"/>
                      <a:pt x="4438"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45" name="Google Shape;2145;p27"/>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46" name="Google Shape;2146;p27"/>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47" name="Google Shape;2147;p27"/>
              <p:cNvSpPr/>
              <p:nvPr/>
            </p:nvSpPr>
            <p:spPr>
              <a:xfrm>
                <a:off x="5975200" y="5721300"/>
                <a:ext cx="260650" cy="271275"/>
              </a:xfrm>
              <a:custGeom>
                <a:avLst/>
                <a:gdLst/>
                <a:ahLst/>
                <a:cxnLst/>
                <a:rect l="l" t="t" r="r" b="b"/>
                <a:pathLst>
                  <a:path w="10426" h="10851" extrusionOk="0">
                    <a:moveTo>
                      <a:pt x="6638" y="1"/>
                    </a:moveTo>
                    <a:cubicBezTo>
                      <a:pt x="6498" y="1"/>
                      <a:pt x="6362" y="19"/>
                      <a:pt x="6231" y="60"/>
                    </a:cubicBezTo>
                    <a:cubicBezTo>
                      <a:pt x="5775" y="182"/>
                      <a:pt x="5350" y="547"/>
                      <a:pt x="4863" y="607"/>
                    </a:cubicBezTo>
                    <a:cubicBezTo>
                      <a:pt x="4560" y="607"/>
                      <a:pt x="4286" y="516"/>
                      <a:pt x="3982" y="455"/>
                    </a:cubicBezTo>
                    <a:cubicBezTo>
                      <a:pt x="3835" y="428"/>
                      <a:pt x="3687" y="415"/>
                      <a:pt x="3540" y="415"/>
                    </a:cubicBezTo>
                    <a:cubicBezTo>
                      <a:pt x="2383" y="415"/>
                      <a:pt x="1269" y="1227"/>
                      <a:pt x="730" y="2279"/>
                    </a:cubicBezTo>
                    <a:cubicBezTo>
                      <a:pt x="122" y="3434"/>
                      <a:pt x="0" y="4863"/>
                      <a:pt x="91" y="6170"/>
                    </a:cubicBezTo>
                    <a:cubicBezTo>
                      <a:pt x="152" y="7507"/>
                      <a:pt x="335" y="8845"/>
                      <a:pt x="152" y="10182"/>
                    </a:cubicBezTo>
                    <a:lnTo>
                      <a:pt x="2249" y="10851"/>
                    </a:lnTo>
                    <a:cubicBezTo>
                      <a:pt x="3982" y="9513"/>
                      <a:pt x="5958" y="8510"/>
                      <a:pt x="8055" y="7841"/>
                    </a:cubicBezTo>
                    <a:cubicBezTo>
                      <a:pt x="8815" y="7629"/>
                      <a:pt x="9666" y="7386"/>
                      <a:pt x="10061" y="6717"/>
                    </a:cubicBezTo>
                    <a:cubicBezTo>
                      <a:pt x="10426" y="6139"/>
                      <a:pt x="10335" y="5379"/>
                      <a:pt x="10183" y="4741"/>
                    </a:cubicBezTo>
                    <a:cubicBezTo>
                      <a:pt x="9909" y="3586"/>
                      <a:pt x="9423" y="2522"/>
                      <a:pt x="8815" y="1550"/>
                    </a:cubicBezTo>
                    <a:cubicBezTo>
                      <a:pt x="8511" y="1094"/>
                      <a:pt x="8177" y="668"/>
                      <a:pt x="7751" y="364"/>
                    </a:cubicBezTo>
                    <a:cubicBezTo>
                      <a:pt x="7417" y="142"/>
                      <a:pt x="7018" y="1"/>
                      <a:pt x="6638"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48" name="Google Shape;2148;p27"/>
              <p:cNvSpPr/>
              <p:nvPr/>
            </p:nvSpPr>
            <p:spPr>
              <a:xfrm>
                <a:off x="6029150" y="5827250"/>
                <a:ext cx="378450" cy="305525"/>
              </a:xfrm>
              <a:custGeom>
                <a:avLst/>
                <a:gdLst/>
                <a:ahLst/>
                <a:cxnLst/>
                <a:rect l="l" t="t" r="r" b="b"/>
                <a:pathLst>
                  <a:path w="15138" h="12221" extrusionOk="0">
                    <a:moveTo>
                      <a:pt x="8646" y="1"/>
                    </a:moveTo>
                    <a:cubicBezTo>
                      <a:pt x="8218" y="1"/>
                      <a:pt x="7790" y="58"/>
                      <a:pt x="7386" y="169"/>
                    </a:cubicBezTo>
                    <a:cubicBezTo>
                      <a:pt x="5836" y="564"/>
                      <a:pt x="4529" y="1719"/>
                      <a:pt x="3435" y="2935"/>
                    </a:cubicBezTo>
                    <a:cubicBezTo>
                      <a:pt x="2341" y="4120"/>
                      <a:pt x="1307" y="5427"/>
                      <a:pt x="0" y="6400"/>
                    </a:cubicBezTo>
                    <a:lnTo>
                      <a:pt x="1155" y="8862"/>
                    </a:lnTo>
                    <a:cubicBezTo>
                      <a:pt x="3800" y="9227"/>
                      <a:pt x="6353" y="10078"/>
                      <a:pt x="8724" y="11354"/>
                    </a:cubicBezTo>
                    <a:cubicBezTo>
                      <a:pt x="9424" y="11743"/>
                      <a:pt x="10212" y="12221"/>
                      <a:pt x="11032" y="12221"/>
                    </a:cubicBezTo>
                    <a:cubicBezTo>
                      <a:pt x="11174" y="12221"/>
                      <a:pt x="11316" y="12206"/>
                      <a:pt x="11459" y="12175"/>
                    </a:cubicBezTo>
                    <a:cubicBezTo>
                      <a:pt x="12250" y="11962"/>
                      <a:pt x="12858" y="11294"/>
                      <a:pt x="13283" y="10564"/>
                    </a:cubicBezTo>
                    <a:cubicBezTo>
                      <a:pt x="14043" y="9348"/>
                      <a:pt x="14560" y="8011"/>
                      <a:pt x="14894" y="6643"/>
                    </a:cubicBezTo>
                    <a:cubicBezTo>
                      <a:pt x="15046" y="6005"/>
                      <a:pt x="15137" y="5366"/>
                      <a:pt x="15016" y="4728"/>
                    </a:cubicBezTo>
                    <a:cubicBezTo>
                      <a:pt x="14894" y="4059"/>
                      <a:pt x="14560" y="3421"/>
                      <a:pt x="13982" y="3117"/>
                    </a:cubicBezTo>
                    <a:cubicBezTo>
                      <a:pt x="13466" y="2813"/>
                      <a:pt x="12827" y="2783"/>
                      <a:pt x="12371" y="2357"/>
                    </a:cubicBezTo>
                    <a:cubicBezTo>
                      <a:pt x="12098" y="2144"/>
                      <a:pt x="11946" y="1780"/>
                      <a:pt x="11763" y="1476"/>
                    </a:cubicBezTo>
                    <a:cubicBezTo>
                      <a:pt x="11089" y="464"/>
                      <a:pt x="9865" y="1"/>
                      <a:pt x="8646"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49" name="Google Shape;2149;p27"/>
              <p:cNvSpPr/>
              <p:nvPr/>
            </p:nvSpPr>
            <p:spPr>
              <a:xfrm>
                <a:off x="6026875" y="5857975"/>
                <a:ext cx="302450" cy="244050"/>
              </a:xfrm>
              <a:custGeom>
                <a:avLst/>
                <a:gdLst/>
                <a:ahLst/>
                <a:cxnLst/>
                <a:rect l="l" t="t" r="r" b="b"/>
                <a:pathLst>
                  <a:path w="12098" h="9762" extrusionOk="0">
                    <a:moveTo>
                      <a:pt x="6842" y="1"/>
                    </a:moveTo>
                    <a:cubicBezTo>
                      <a:pt x="6513" y="1"/>
                      <a:pt x="6182" y="43"/>
                      <a:pt x="5866" y="125"/>
                    </a:cubicBezTo>
                    <a:cubicBezTo>
                      <a:pt x="4620" y="490"/>
                      <a:pt x="3587" y="1402"/>
                      <a:pt x="2736" y="2344"/>
                    </a:cubicBezTo>
                    <a:cubicBezTo>
                      <a:pt x="1854" y="3286"/>
                      <a:pt x="1003" y="4320"/>
                      <a:pt x="0" y="5110"/>
                    </a:cubicBezTo>
                    <a:lnTo>
                      <a:pt x="1003" y="7055"/>
                    </a:lnTo>
                    <a:cubicBezTo>
                      <a:pt x="3100" y="7359"/>
                      <a:pt x="5167" y="8058"/>
                      <a:pt x="7021" y="9062"/>
                    </a:cubicBezTo>
                    <a:cubicBezTo>
                      <a:pt x="7595" y="9400"/>
                      <a:pt x="8213" y="9762"/>
                      <a:pt x="8857" y="9762"/>
                    </a:cubicBezTo>
                    <a:cubicBezTo>
                      <a:pt x="8964" y="9762"/>
                      <a:pt x="9071" y="9752"/>
                      <a:pt x="9180" y="9730"/>
                    </a:cubicBezTo>
                    <a:cubicBezTo>
                      <a:pt x="9818" y="9578"/>
                      <a:pt x="10274" y="9001"/>
                      <a:pt x="10639" y="8454"/>
                    </a:cubicBezTo>
                    <a:cubicBezTo>
                      <a:pt x="11246" y="7511"/>
                      <a:pt x="11642" y="6447"/>
                      <a:pt x="11915" y="5353"/>
                    </a:cubicBezTo>
                    <a:cubicBezTo>
                      <a:pt x="12037" y="4867"/>
                      <a:pt x="12098" y="4320"/>
                      <a:pt x="12006" y="3773"/>
                    </a:cubicBezTo>
                    <a:cubicBezTo>
                      <a:pt x="11915" y="3256"/>
                      <a:pt x="11611" y="2770"/>
                      <a:pt x="11155" y="2496"/>
                    </a:cubicBezTo>
                    <a:cubicBezTo>
                      <a:pt x="10730" y="2253"/>
                      <a:pt x="10213" y="2223"/>
                      <a:pt x="9879" y="1888"/>
                    </a:cubicBezTo>
                    <a:cubicBezTo>
                      <a:pt x="9635" y="1706"/>
                      <a:pt x="9514" y="1432"/>
                      <a:pt x="9362" y="1189"/>
                    </a:cubicBezTo>
                    <a:cubicBezTo>
                      <a:pt x="8836" y="388"/>
                      <a:pt x="7844" y="1"/>
                      <a:pt x="6842" y="1"/>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150" name="Google Shape;2150;p27"/>
              <p:cNvSpPr/>
              <p:nvPr/>
            </p:nvSpPr>
            <p:spPr>
              <a:xfrm>
                <a:off x="5859625" y="5826850"/>
                <a:ext cx="117875" cy="128500"/>
              </a:xfrm>
              <a:custGeom>
                <a:avLst/>
                <a:gdLst/>
                <a:ahLst/>
                <a:cxnLst/>
                <a:rect l="l" t="t" r="r" b="b"/>
                <a:pathLst>
                  <a:path w="4715" h="5140" extrusionOk="0">
                    <a:moveTo>
                      <a:pt x="362" y="0"/>
                    </a:moveTo>
                    <a:cubicBezTo>
                      <a:pt x="184" y="0"/>
                      <a:pt x="1" y="267"/>
                      <a:pt x="185" y="428"/>
                    </a:cubicBezTo>
                    <a:cubicBezTo>
                      <a:pt x="1432" y="2039"/>
                      <a:pt x="2769" y="3498"/>
                      <a:pt x="4198" y="4957"/>
                    </a:cubicBezTo>
                    <a:cubicBezTo>
                      <a:pt x="4240" y="5085"/>
                      <a:pt x="4337" y="5140"/>
                      <a:pt x="4436" y="5140"/>
                    </a:cubicBezTo>
                    <a:cubicBezTo>
                      <a:pt x="4549" y="5140"/>
                      <a:pt x="4666" y="5070"/>
                      <a:pt x="4714" y="4957"/>
                    </a:cubicBezTo>
                    <a:cubicBezTo>
                      <a:pt x="4714" y="4926"/>
                      <a:pt x="4714" y="4805"/>
                      <a:pt x="4623" y="4683"/>
                    </a:cubicBezTo>
                    <a:cubicBezTo>
                      <a:pt x="4137" y="3224"/>
                      <a:pt x="3681" y="1705"/>
                      <a:pt x="3225" y="215"/>
                    </a:cubicBezTo>
                    <a:cubicBezTo>
                      <a:pt x="3175" y="90"/>
                      <a:pt x="3069" y="32"/>
                      <a:pt x="2967" y="32"/>
                    </a:cubicBezTo>
                    <a:cubicBezTo>
                      <a:pt x="2821" y="32"/>
                      <a:pt x="2685" y="152"/>
                      <a:pt x="2739" y="367"/>
                    </a:cubicBezTo>
                    <a:cubicBezTo>
                      <a:pt x="3103" y="1522"/>
                      <a:pt x="3499" y="2708"/>
                      <a:pt x="3833" y="3893"/>
                    </a:cubicBezTo>
                    <a:cubicBezTo>
                      <a:pt x="2647" y="2677"/>
                      <a:pt x="1553" y="1431"/>
                      <a:pt x="520" y="94"/>
                    </a:cubicBezTo>
                    <a:cubicBezTo>
                      <a:pt x="476" y="27"/>
                      <a:pt x="419" y="0"/>
                      <a:pt x="362"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51" name="Google Shape;2151;p27"/>
              <p:cNvSpPr/>
              <p:nvPr/>
            </p:nvSpPr>
            <p:spPr>
              <a:xfrm>
                <a:off x="6024400" y="5819125"/>
                <a:ext cx="105475" cy="166000"/>
              </a:xfrm>
              <a:custGeom>
                <a:avLst/>
                <a:gdLst/>
                <a:ahLst/>
                <a:cxnLst/>
                <a:rect l="l" t="t" r="r" b="b"/>
                <a:pathLst>
                  <a:path w="4219" h="6640" extrusionOk="0">
                    <a:moveTo>
                      <a:pt x="2219" y="1"/>
                    </a:moveTo>
                    <a:cubicBezTo>
                      <a:pt x="2119" y="1"/>
                      <a:pt x="2020" y="57"/>
                      <a:pt x="1984" y="190"/>
                    </a:cubicBezTo>
                    <a:cubicBezTo>
                      <a:pt x="1558" y="1801"/>
                      <a:pt x="1315" y="3442"/>
                      <a:pt x="1224" y="5114"/>
                    </a:cubicBezTo>
                    <a:cubicBezTo>
                      <a:pt x="889" y="5509"/>
                      <a:pt x="555" y="5843"/>
                      <a:pt x="160" y="6208"/>
                    </a:cubicBezTo>
                    <a:cubicBezTo>
                      <a:pt x="1" y="6390"/>
                      <a:pt x="148" y="6640"/>
                      <a:pt x="321" y="6640"/>
                    </a:cubicBezTo>
                    <a:cubicBezTo>
                      <a:pt x="379" y="6640"/>
                      <a:pt x="441" y="6611"/>
                      <a:pt x="494" y="6543"/>
                    </a:cubicBezTo>
                    <a:lnTo>
                      <a:pt x="1315" y="5752"/>
                    </a:lnTo>
                    <a:cubicBezTo>
                      <a:pt x="1355" y="5776"/>
                      <a:pt x="1398" y="5787"/>
                      <a:pt x="1442" y="5787"/>
                    </a:cubicBezTo>
                    <a:cubicBezTo>
                      <a:pt x="1564" y="5787"/>
                      <a:pt x="1680" y="5697"/>
                      <a:pt x="1680" y="5539"/>
                    </a:cubicBezTo>
                    <a:lnTo>
                      <a:pt x="1680" y="5296"/>
                    </a:lnTo>
                    <a:cubicBezTo>
                      <a:pt x="2470" y="4415"/>
                      <a:pt x="3291" y="3503"/>
                      <a:pt x="3990" y="2561"/>
                    </a:cubicBezTo>
                    <a:cubicBezTo>
                      <a:pt x="4218" y="2401"/>
                      <a:pt x="4069" y="2172"/>
                      <a:pt x="3903" y="2172"/>
                    </a:cubicBezTo>
                    <a:cubicBezTo>
                      <a:pt x="3848" y="2172"/>
                      <a:pt x="3792" y="2197"/>
                      <a:pt x="3747" y="2257"/>
                    </a:cubicBezTo>
                    <a:cubicBezTo>
                      <a:pt x="3139" y="3077"/>
                      <a:pt x="2470" y="3837"/>
                      <a:pt x="1801" y="4536"/>
                    </a:cubicBezTo>
                    <a:cubicBezTo>
                      <a:pt x="1923" y="3108"/>
                      <a:pt x="2136" y="1710"/>
                      <a:pt x="2470" y="311"/>
                    </a:cubicBezTo>
                    <a:cubicBezTo>
                      <a:pt x="2525" y="129"/>
                      <a:pt x="2371" y="1"/>
                      <a:pt x="2219"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52" name="Google Shape;2152;p27"/>
              <p:cNvSpPr/>
              <p:nvPr/>
            </p:nvSpPr>
            <p:spPr>
              <a:xfrm>
                <a:off x="6108925" y="5946925"/>
                <a:ext cx="176100" cy="71600"/>
              </a:xfrm>
              <a:custGeom>
                <a:avLst/>
                <a:gdLst/>
                <a:ahLst/>
                <a:cxnLst/>
                <a:rect l="l" t="t" r="r" b="b"/>
                <a:pathLst>
                  <a:path w="7044" h="2864" extrusionOk="0">
                    <a:moveTo>
                      <a:pt x="6504" y="1"/>
                    </a:moveTo>
                    <a:cubicBezTo>
                      <a:pt x="6495" y="1"/>
                      <a:pt x="6485" y="1"/>
                      <a:pt x="6475" y="2"/>
                    </a:cubicBezTo>
                    <a:cubicBezTo>
                      <a:pt x="4195" y="184"/>
                      <a:pt x="2037" y="1005"/>
                      <a:pt x="153" y="2251"/>
                    </a:cubicBezTo>
                    <a:cubicBezTo>
                      <a:pt x="1" y="2312"/>
                      <a:pt x="1" y="2494"/>
                      <a:pt x="92" y="2616"/>
                    </a:cubicBezTo>
                    <a:cubicBezTo>
                      <a:pt x="92" y="2727"/>
                      <a:pt x="143" y="2863"/>
                      <a:pt x="267" y="2863"/>
                    </a:cubicBezTo>
                    <a:cubicBezTo>
                      <a:pt x="279" y="2863"/>
                      <a:pt x="291" y="2862"/>
                      <a:pt x="305" y="2859"/>
                    </a:cubicBezTo>
                    <a:cubicBezTo>
                      <a:pt x="2493" y="2738"/>
                      <a:pt x="4621" y="2525"/>
                      <a:pt x="6749" y="2130"/>
                    </a:cubicBezTo>
                    <a:cubicBezTo>
                      <a:pt x="7043" y="2100"/>
                      <a:pt x="6909" y="1642"/>
                      <a:pt x="6624" y="1642"/>
                    </a:cubicBezTo>
                    <a:cubicBezTo>
                      <a:pt x="6615" y="1642"/>
                      <a:pt x="6606" y="1642"/>
                      <a:pt x="6597" y="1643"/>
                    </a:cubicBezTo>
                    <a:cubicBezTo>
                      <a:pt x="4712" y="1947"/>
                      <a:pt x="2858" y="2160"/>
                      <a:pt x="1004" y="2282"/>
                    </a:cubicBezTo>
                    <a:cubicBezTo>
                      <a:pt x="2676" y="1309"/>
                      <a:pt x="4530" y="701"/>
                      <a:pt x="6475" y="488"/>
                    </a:cubicBezTo>
                    <a:cubicBezTo>
                      <a:pt x="6770" y="459"/>
                      <a:pt x="6807" y="1"/>
                      <a:pt x="6504"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53" name="Google Shape;2153;p27"/>
              <p:cNvSpPr/>
              <p:nvPr/>
            </p:nvSpPr>
            <p:spPr>
              <a:xfrm>
                <a:off x="6083325" y="6088875"/>
                <a:ext cx="174325" cy="142775"/>
              </a:xfrm>
              <a:custGeom>
                <a:avLst/>
                <a:gdLst/>
                <a:ahLst/>
                <a:cxnLst/>
                <a:rect l="l" t="t" r="r" b="b"/>
                <a:pathLst>
                  <a:path w="6973" h="5711" extrusionOk="0">
                    <a:moveTo>
                      <a:pt x="342" y="1"/>
                    </a:moveTo>
                    <a:cubicBezTo>
                      <a:pt x="171" y="1"/>
                      <a:pt x="0" y="170"/>
                      <a:pt x="113" y="373"/>
                    </a:cubicBezTo>
                    <a:cubicBezTo>
                      <a:pt x="1481" y="2804"/>
                      <a:pt x="3700" y="4689"/>
                      <a:pt x="6314" y="5692"/>
                    </a:cubicBezTo>
                    <a:cubicBezTo>
                      <a:pt x="6345" y="5705"/>
                      <a:pt x="6375" y="5710"/>
                      <a:pt x="6403" y="5710"/>
                    </a:cubicBezTo>
                    <a:cubicBezTo>
                      <a:pt x="6644" y="5710"/>
                      <a:pt x="6738" y="5287"/>
                      <a:pt x="6466" y="5206"/>
                    </a:cubicBezTo>
                    <a:cubicBezTo>
                      <a:pt x="4338" y="4385"/>
                      <a:pt x="2484" y="2926"/>
                      <a:pt x="1177" y="1041"/>
                    </a:cubicBezTo>
                    <a:lnTo>
                      <a:pt x="1177" y="1041"/>
                    </a:lnTo>
                    <a:cubicBezTo>
                      <a:pt x="2818" y="2105"/>
                      <a:pt x="4672" y="2652"/>
                      <a:pt x="6557" y="3139"/>
                    </a:cubicBezTo>
                    <a:cubicBezTo>
                      <a:pt x="6590" y="3152"/>
                      <a:pt x="6622" y="3158"/>
                      <a:pt x="6651" y="3158"/>
                    </a:cubicBezTo>
                    <a:cubicBezTo>
                      <a:pt x="6888" y="3158"/>
                      <a:pt x="6973" y="2764"/>
                      <a:pt x="6648" y="2683"/>
                    </a:cubicBezTo>
                    <a:cubicBezTo>
                      <a:pt x="4581" y="2105"/>
                      <a:pt x="2393" y="1558"/>
                      <a:pt x="690" y="129"/>
                    </a:cubicBezTo>
                    <a:cubicBezTo>
                      <a:pt x="630" y="99"/>
                      <a:pt x="538" y="69"/>
                      <a:pt x="508" y="69"/>
                    </a:cubicBezTo>
                    <a:cubicBezTo>
                      <a:pt x="461" y="21"/>
                      <a:pt x="401" y="1"/>
                      <a:pt x="342"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54" name="Google Shape;2154;p27"/>
              <p:cNvSpPr/>
              <p:nvPr/>
            </p:nvSpPr>
            <p:spPr>
              <a:xfrm>
                <a:off x="5944800" y="6098325"/>
                <a:ext cx="70675" cy="221000"/>
              </a:xfrm>
              <a:custGeom>
                <a:avLst/>
                <a:gdLst/>
                <a:ahLst/>
                <a:cxnLst/>
                <a:rect l="l" t="t" r="r" b="b"/>
                <a:pathLst>
                  <a:path w="2827" h="8840" extrusionOk="0">
                    <a:moveTo>
                      <a:pt x="2449" y="1"/>
                    </a:moveTo>
                    <a:cubicBezTo>
                      <a:pt x="2372" y="1"/>
                      <a:pt x="2295" y="43"/>
                      <a:pt x="2250" y="147"/>
                    </a:cubicBezTo>
                    <a:cubicBezTo>
                      <a:pt x="912" y="2761"/>
                      <a:pt x="152" y="5618"/>
                      <a:pt x="0" y="8566"/>
                    </a:cubicBezTo>
                    <a:cubicBezTo>
                      <a:pt x="0" y="8749"/>
                      <a:pt x="122" y="8840"/>
                      <a:pt x="243" y="8840"/>
                    </a:cubicBezTo>
                    <a:cubicBezTo>
                      <a:pt x="365" y="8840"/>
                      <a:pt x="487" y="8749"/>
                      <a:pt x="487" y="8566"/>
                    </a:cubicBezTo>
                    <a:cubicBezTo>
                      <a:pt x="639" y="6074"/>
                      <a:pt x="1247" y="3612"/>
                      <a:pt x="2250" y="1332"/>
                    </a:cubicBezTo>
                    <a:lnTo>
                      <a:pt x="2250" y="1332"/>
                    </a:lnTo>
                    <a:cubicBezTo>
                      <a:pt x="2128" y="3490"/>
                      <a:pt x="2098" y="5618"/>
                      <a:pt x="2128" y="7776"/>
                    </a:cubicBezTo>
                    <a:cubicBezTo>
                      <a:pt x="2128" y="7943"/>
                      <a:pt x="2265" y="8027"/>
                      <a:pt x="2394" y="8027"/>
                    </a:cubicBezTo>
                    <a:cubicBezTo>
                      <a:pt x="2523" y="8027"/>
                      <a:pt x="2645" y="7943"/>
                      <a:pt x="2614" y="7776"/>
                    </a:cubicBezTo>
                    <a:cubicBezTo>
                      <a:pt x="2614" y="5314"/>
                      <a:pt x="2675" y="2882"/>
                      <a:pt x="2827" y="451"/>
                    </a:cubicBezTo>
                    <a:cubicBezTo>
                      <a:pt x="2827" y="329"/>
                      <a:pt x="2766" y="299"/>
                      <a:pt x="2706" y="268"/>
                    </a:cubicBezTo>
                    <a:cubicBezTo>
                      <a:pt x="2706" y="117"/>
                      <a:pt x="2576" y="1"/>
                      <a:pt x="2449"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55" name="Google Shape;2155;p27"/>
              <p:cNvSpPr/>
              <p:nvPr/>
            </p:nvSpPr>
            <p:spPr>
              <a:xfrm>
                <a:off x="5765975" y="6059650"/>
                <a:ext cx="167275" cy="187575"/>
              </a:xfrm>
              <a:custGeom>
                <a:avLst/>
                <a:gdLst/>
                <a:ahLst/>
                <a:cxnLst/>
                <a:rect l="l" t="t" r="r" b="b"/>
                <a:pathLst>
                  <a:path w="6691" h="7503" extrusionOk="0">
                    <a:moveTo>
                      <a:pt x="6289" y="0"/>
                    </a:moveTo>
                    <a:cubicBezTo>
                      <a:pt x="6254" y="0"/>
                      <a:pt x="6218" y="7"/>
                      <a:pt x="6181" y="22"/>
                    </a:cubicBezTo>
                    <a:cubicBezTo>
                      <a:pt x="3931" y="1086"/>
                      <a:pt x="1925" y="2514"/>
                      <a:pt x="162" y="4277"/>
                    </a:cubicBezTo>
                    <a:cubicBezTo>
                      <a:pt x="1" y="4439"/>
                      <a:pt x="154" y="4705"/>
                      <a:pt x="330" y="4705"/>
                    </a:cubicBezTo>
                    <a:cubicBezTo>
                      <a:pt x="387" y="4705"/>
                      <a:pt x="445" y="4678"/>
                      <a:pt x="497" y="4612"/>
                    </a:cubicBezTo>
                    <a:cubicBezTo>
                      <a:pt x="2077" y="3031"/>
                      <a:pt x="3901" y="1694"/>
                      <a:pt x="5877" y="691"/>
                    </a:cubicBezTo>
                    <a:lnTo>
                      <a:pt x="5877" y="691"/>
                    </a:lnTo>
                    <a:cubicBezTo>
                      <a:pt x="4387" y="2727"/>
                      <a:pt x="3080" y="4885"/>
                      <a:pt x="1986" y="7104"/>
                    </a:cubicBezTo>
                    <a:cubicBezTo>
                      <a:pt x="1883" y="7332"/>
                      <a:pt x="2061" y="7503"/>
                      <a:pt x="2233" y="7503"/>
                    </a:cubicBezTo>
                    <a:cubicBezTo>
                      <a:pt x="2314" y="7503"/>
                      <a:pt x="2393" y="7465"/>
                      <a:pt x="2442" y="7378"/>
                    </a:cubicBezTo>
                    <a:cubicBezTo>
                      <a:pt x="3597" y="5068"/>
                      <a:pt x="4904" y="2818"/>
                      <a:pt x="6485" y="721"/>
                    </a:cubicBezTo>
                    <a:cubicBezTo>
                      <a:pt x="6576" y="660"/>
                      <a:pt x="6545" y="539"/>
                      <a:pt x="6424" y="478"/>
                    </a:cubicBezTo>
                    <a:cubicBezTo>
                      <a:pt x="6691" y="344"/>
                      <a:pt x="6536" y="0"/>
                      <a:pt x="6289" y="0"/>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56" name="Google Shape;2156;p27"/>
              <p:cNvSpPr/>
              <p:nvPr/>
            </p:nvSpPr>
            <p:spPr>
              <a:xfrm>
                <a:off x="5697075" y="5900875"/>
                <a:ext cx="201975" cy="99375"/>
              </a:xfrm>
              <a:custGeom>
                <a:avLst/>
                <a:gdLst/>
                <a:ahLst/>
                <a:cxnLst/>
                <a:rect l="l" t="t" r="r" b="b"/>
                <a:pathLst>
                  <a:path w="8079" h="3975" extrusionOk="0">
                    <a:moveTo>
                      <a:pt x="1487" y="1"/>
                    </a:moveTo>
                    <a:cubicBezTo>
                      <a:pt x="1249" y="1"/>
                      <a:pt x="1158" y="398"/>
                      <a:pt x="1429" y="507"/>
                    </a:cubicBezTo>
                    <a:cubicBezTo>
                      <a:pt x="3374" y="1206"/>
                      <a:pt x="5198" y="2117"/>
                      <a:pt x="6900" y="3303"/>
                    </a:cubicBezTo>
                    <a:cubicBezTo>
                      <a:pt x="4742" y="2847"/>
                      <a:pt x="2554" y="2604"/>
                      <a:pt x="335" y="2573"/>
                    </a:cubicBezTo>
                    <a:cubicBezTo>
                      <a:pt x="0" y="2573"/>
                      <a:pt x="0" y="3060"/>
                      <a:pt x="335" y="3060"/>
                    </a:cubicBezTo>
                    <a:cubicBezTo>
                      <a:pt x="2797" y="3090"/>
                      <a:pt x="5228" y="3394"/>
                      <a:pt x="7630" y="3972"/>
                    </a:cubicBezTo>
                    <a:cubicBezTo>
                      <a:pt x="7647" y="3973"/>
                      <a:pt x="7664" y="3974"/>
                      <a:pt x="7680" y="3974"/>
                    </a:cubicBezTo>
                    <a:cubicBezTo>
                      <a:pt x="7950" y="3974"/>
                      <a:pt x="8079" y="3747"/>
                      <a:pt x="7964" y="3546"/>
                    </a:cubicBezTo>
                    <a:cubicBezTo>
                      <a:pt x="7964" y="3485"/>
                      <a:pt x="7964" y="3364"/>
                      <a:pt x="7873" y="3303"/>
                    </a:cubicBezTo>
                    <a:cubicBezTo>
                      <a:pt x="5958" y="1874"/>
                      <a:pt x="3830" y="780"/>
                      <a:pt x="1581" y="20"/>
                    </a:cubicBezTo>
                    <a:cubicBezTo>
                      <a:pt x="1548" y="7"/>
                      <a:pt x="1516" y="1"/>
                      <a:pt x="1487" y="1"/>
                    </a:cubicBezTo>
                    <a:close/>
                  </a:path>
                </a:pathLst>
              </a:custGeom>
              <a:solidFill>
                <a:srgbClr val="6C4FD6"/>
              </a:solidFill>
              <a:ln>
                <a:noFill/>
              </a:ln>
            </p:spPr>
            <p:txBody>
              <a:bodyPr spcFirstLastPara="1" wrap="square" lIns="91425" tIns="91425" rIns="91425" bIns="91425" anchor="ctr" anchorCtr="0">
                <a:noAutofit/>
              </a:bodyPr>
              <a:lstStyle/>
              <a:p>
                <a:endParaRPr/>
              </a:p>
            </p:txBody>
          </p:sp>
          <p:sp>
            <p:nvSpPr>
              <p:cNvPr id="2157" name="Google Shape;2157;p27"/>
              <p:cNvSpPr/>
              <p:nvPr/>
            </p:nvSpPr>
            <p:spPr>
              <a:xfrm>
                <a:off x="5858175" y="5908200"/>
                <a:ext cx="279650" cy="278900"/>
              </a:xfrm>
              <a:custGeom>
                <a:avLst/>
                <a:gdLst/>
                <a:ahLst/>
                <a:cxnLst/>
                <a:rect l="l" t="t" r="r" b="b"/>
                <a:pathLst>
                  <a:path w="11186" h="11156" extrusionOk="0">
                    <a:moveTo>
                      <a:pt x="5593" y="1"/>
                    </a:moveTo>
                    <a:cubicBezTo>
                      <a:pt x="2523" y="1"/>
                      <a:pt x="0" y="2493"/>
                      <a:pt x="0" y="5594"/>
                    </a:cubicBezTo>
                    <a:cubicBezTo>
                      <a:pt x="0" y="8663"/>
                      <a:pt x="2523" y="11156"/>
                      <a:pt x="5593" y="11156"/>
                    </a:cubicBezTo>
                    <a:cubicBezTo>
                      <a:pt x="8663" y="11156"/>
                      <a:pt x="11186" y="8663"/>
                      <a:pt x="11186" y="5594"/>
                    </a:cubicBezTo>
                    <a:cubicBezTo>
                      <a:pt x="11186" y="2493"/>
                      <a:pt x="8663" y="1"/>
                      <a:pt x="5593"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158" name="Google Shape;2158;p27"/>
              <p:cNvSpPr/>
              <p:nvPr/>
            </p:nvSpPr>
            <p:spPr>
              <a:xfrm>
                <a:off x="5910600" y="5960650"/>
                <a:ext cx="174800" cy="174775"/>
              </a:xfrm>
              <a:custGeom>
                <a:avLst/>
                <a:gdLst/>
                <a:ahLst/>
                <a:cxnLst/>
                <a:rect l="l" t="t" r="r" b="b"/>
                <a:pathLst>
                  <a:path w="6992" h="6991" extrusionOk="0">
                    <a:moveTo>
                      <a:pt x="3496" y="0"/>
                    </a:moveTo>
                    <a:cubicBezTo>
                      <a:pt x="1551" y="0"/>
                      <a:pt x="1" y="1550"/>
                      <a:pt x="1" y="3496"/>
                    </a:cubicBezTo>
                    <a:cubicBezTo>
                      <a:pt x="1" y="5410"/>
                      <a:pt x="1551" y="6991"/>
                      <a:pt x="3496" y="6991"/>
                    </a:cubicBezTo>
                    <a:cubicBezTo>
                      <a:pt x="5441" y="6991"/>
                      <a:pt x="6992" y="5410"/>
                      <a:pt x="6992" y="3496"/>
                    </a:cubicBezTo>
                    <a:cubicBezTo>
                      <a:pt x="6992" y="1550"/>
                      <a:pt x="5441" y="0"/>
                      <a:pt x="3496" y="0"/>
                    </a:cubicBezTo>
                    <a:close/>
                  </a:path>
                </a:pathLst>
              </a:custGeom>
              <a:solidFill>
                <a:srgbClr val="7B7FE8"/>
              </a:solidFill>
              <a:ln>
                <a:noFill/>
              </a:ln>
            </p:spPr>
            <p:txBody>
              <a:bodyPr spcFirstLastPara="1" wrap="square" lIns="91425" tIns="91425" rIns="91425" bIns="91425" anchor="ctr" anchorCtr="0">
                <a:noAutofit/>
              </a:bodyPr>
              <a:lstStyle/>
              <a:p>
                <a:endParaRPr/>
              </a:p>
            </p:txBody>
          </p:sp>
        </p:grpSp>
        <p:grpSp>
          <p:nvGrpSpPr>
            <p:cNvPr id="2159" name="Google Shape;2159;p27"/>
            <p:cNvGrpSpPr/>
            <p:nvPr/>
          </p:nvGrpSpPr>
          <p:grpSpPr>
            <a:xfrm>
              <a:off x="1026400" y="3790275"/>
              <a:ext cx="847300" cy="828525"/>
              <a:chOff x="489525" y="5585525"/>
              <a:chExt cx="847300" cy="828525"/>
            </a:xfrm>
          </p:grpSpPr>
          <p:sp>
            <p:nvSpPr>
              <p:cNvPr id="2160" name="Google Shape;2160;p27"/>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61" name="Google Shape;2161;p27"/>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62" name="Google Shape;2162;p27"/>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63" name="Google Shape;2163;p27"/>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64" name="Google Shape;2164;p27"/>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65" name="Google Shape;2165;p27"/>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66" name="Google Shape;2166;p27"/>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67" name="Google Shape;2167;p27"/>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68" name="Google Shape;2168;p27"/>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69" name="Google Shape;2169;p27"/>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70" name="Google Shape;2170;p27"/>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71" name="Google Shape;2171;p27"/>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72" name="Google Shape;2172;p27"/>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73" name="Google Shape;2173;p27"/>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74" name="Google Shape;2174;p27"/>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175" name="Google Shape;2175;p27"/>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176" name="Google Shape;2176;p27"/>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177" name="Google Shape;2177;p27"/>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178" name="Google Shape;2178;p27"/>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179" name="Google Shape;2179;p27"/>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13104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2"/>
        <p:cNvGrpSpPr/>
        <p:nvPr/>
      </p:nvGrpSpPr>
      <p:grpSpPr>
        <a:xfrm>
          <a:off x="0" y="0"/>
          <a:ext cx="0" cy="0"/>
          <a:chOff x="0" y="0"/>
          <a:chExt cx="0" cy="0"/>
        </a:xfrm>
      </p:grpSpPr>
      <p:grpSp>
        <p:nvGrpSpPr>
          <p:cNvPr id="453" name="Google Shape;453;p6"/>
          <p:cNvGrpSpPr/>
          <p:nvPr/>
        </p:nvGrpSpPr>
        <p:grpSpPr>
          <a:xfrm>
            <a:off x="-25" y="-792728"/>
            <a:ext cx="10687507" cy="4190678"/>
            <a:chOff x="-25" y="-792728"/>
            <a:chExt cx="10687507" cy="4190678"/>
          </a:xfrm>
        </p:grpSpPr>
        <p:sp>
          <p:nvSpPr>
            <p:cNvPr id="454" name="Google Shape;454;p6"/>
            <p:cNvSpPr/>
            <p:nvPr/>
          </p:nvSpPr>
          <p:spPr>
            <a:xfrm rot="9315714" flipH="1">
              <a:off x="7764640" y="-478684"/>
              <a:ext cx="2282151" cy="3562591"/>
            </a:xfrm>
            <a:custGeom>
              <a:avLst/>
              <a:gdLst/>
              <a:ahLst/>
              <a:cxnLst/>
              <a:rect l="l" t="t" r="r" b="b"/>
              <a:pathLst>
                <a:path w="40245" h="64804" extrusionOk="0">
                  <a:moveTo>
                    <a:pt x="40245" y="0"/>
                  </a:moveTo>
                  <a:cubicBezTo>
                    <a:pt x="34621" y="699"/>
                    <a:pt x="13192" y="4043"/>
                    <a:pt x="13831" y="13070"/>
                  </a:cubicBezTo>
                  <a:cubicBezTo>
                    <a:pt x="14591" y="23405"/>
                    <a:pt x="1" y="41034"/>
                    <a:pt x="11612" y="47022"/>
                  </a:cubicBezTo>
                  <a:cubicBezTo>
                    <a:pt x="22311" y="52615"/>
                    <a:pt x="24560" y="60062"/>
                    <a:pt x="25138" y="64804"/>
                  </a:cubicBezTo>
                  <a:lnTo>
                    <a:pt x="40245" y="64804"/>
                  </a:lnTo>
                  <a:lnTo>
                    <a:pt x="402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rot="-5399667">
              <a:off x="-50714" y="50835"/>
              <a:ext cx="1852819" cy="1751262"/>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6"/>
          <p:cNvGrpSpPr/>
          <p:nvPr/>
        </p:nvGrpSpPr>
        <p:grpSpPr>
          <a:xfrm>
            <a:off x="-357339" y="-608478"/>
            <a:ext cx="9978715" cy="2560926"/>
            <a:chOff x="-357339" y="-608478"/>
            <a:chExt cx="9978715" cy="2560926"/>
          </a:xfrm>
        </p:grpSpPr>
        <p:grpSp>
          <p:nvGrpSpPr>
            <p:cNvPr id="457" name="Google Shape;457;p6"/>
            <p:cNvGrpSpPr/>
            <p:nvPr/>
          </p:nvGrpSpPr>
          <p:grpSpPr>
            <a:xfrm rot="-9000048" flipH="1">
              <a:off x="7474830" y="-291473"/>
              <a:ext cx="1784352" cy="1926916"/>
              <a:chOff x="1200938" y="-3182800"/>
              <a:chExt cx="1506000" cy="1626325"/>
            </a:xfrm>
          </p:grpSpPr>
          <p:sp>
            <p:nvSpPr>
              <p:cNvPr id="458" name="Google Shape;458;p6"/>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6"/>
            <p:cNvGrpSpPr/>
            <p:nvPr/>
          </p:nvGrpSpPr>
          <p:grpSpPr>
            <a:xfrm rot="8999818">
              <a:off x="27956" y="-393996"/>
              <a:ext cx="1369094" cy="1907924"/>
              <a:chOff x="3339213" y="-3311900"/>
              <a:chExt cx="1535000" cy="2139125"/>
            </a:xfrm>
          </p:grpSpPr>
          <p:sp>
            <p:nvSpPr>
              <p:cNvPr id="524" name="Google Shape;524;p6"/>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6"/>
            <p:cNvGrpSpPr/>
            <p:nvPr/>
          </p:nvGrpSpPr>
          <p:grpSpPr>
            <a:xfrm>
              <a:off x="265853" y="1408303"/>
              <a:ext cx="541711" cy="522147"/>
              <a:chOff x="5582325" y="5643000"/>
              <a:chExt cx="825275" cy="795350"/>
            </a:xfrm>
          </p:grpSpPr>
          <p:sp>
            <p:nvSpPr>
              <p:cNvPr id="535" name="Google Shape;535;p6"/>
              <p:cNvSpPr/>
              <p:nvPr/>
            </p:nvSpPr>
            <p:spPr>
              <a:xfrm>
                <a:off x="5634750" y="6061700"/>
                <a:ext cx="348825" cy="293750"/>
              </a:xfrm>
              <a:custGeom>
                <a:avLst/>
                <a:gdLst/>
                <a:ahLst/>
                <a:cxnLst/>
                <a:rect l="l" t="t" r="r" b="b"/>
                <a:pathLst>
                  <a:path w="13953" h="11750" extrusionOk="0">
                    <a:moveTo>
                      <a:pt x="11825" y="1"/>
                    </a:moveTo>
                    <a:cubicBezTo>
                      <a:pt x="9553" y="767"/>
                      <a:pt x="7159" y="1139"/>
                      <a:pt x="4730" y="1139"/>
                    </a:cubicBezTo>
                    <a:cubicBezTo>
                      <a:pt x="4461" y="1139"/>
                      <a:pt x="4192" y="1134"/>
                      <a:pt x="3922" y="1125"/>
                    </a:cubicBezTo>
                    <a:cubicBezTo>
                      <a:pt x="3629" y="1107"/>
                      <a:pt x="3327" y="1089"/>
                      <a:pt x="3028" y="1089"/>
                    </a:cubicBezTo>
                    <a:cubicBezTo>
                      <a:pt x="2335" y="1089"/>
                      <a:pt x="1656" y="1187"/>
                      <a:pt x="1126" y="1612"/>
                    </a:cubicBezTo>
                    <a:cubicBezTo>
                      <a:pt x="487" y="2128"/>
                      <a:pt x="274" y="3010"/>
                      <a:pt x="153" y="3861"/>
                    </a:cubicBezTo>
                    <a:cubicBezTo>
                      <a:pt x="1" y="5259"/>
                      <a:pt x="122" y="6688"/>
                      <a:pt x="426" y="8055"/>
                    </a:cubicBezTo>
                    <a:cubicBezTo>
                      <a:pt x="578" y="8724"/>
                      <a:pt x="822" y="9362"/>
                      <a:pt x="1186" y="9849"/>
                    </a:cubicBezTo>
                    <a:cubicBezTo>
                      <a:pt x="1581" y="10396"/>
                      <a:pt x="2189" y="10791"/>
                      <a:pt x="2828" y="10852"/>
                    </a:cubicBezTo>
                    <a:cubicBezTo>
                      <a:pt x="2860" y="10853"/>
                      <a:pt x="2893" y="10854"/>
                      <a:pt x="2925" y="10854"/>
                    </a:cubicBezTo>
                    <a:cubicBezTo>
                      <a:pt x="3347" y="10854"/>
                      <a:pt x="3767" y="10728"/>
                      <a:pt x="4176" y="10728"/>
                    </a:cubicBezTo>
                    <a:cubicBezTo>
                      <a:pt x="4326" y="10728"/>
                      <a:pt x="4475" y="10745"/>
                      <a:pt x="4621" y="10791"/>
                    </a:cubicBezTo>
                    <a:cubicBezTo>
                      <a:pt x="4955" y="10913"/>
                      <a:pt x="5259" y="11156"/>
                      <a:pt x="5563" y="11338"/>
                    </a:cubicBezTo>
                    <a:cubicBezTo>
                      <a:pt x="6047" y="11622"/>
                      <a:pt x="6593" y="11750"/>
                      <a:pt x="7150" y="11750"/>
                    </a:cubicBezTo>
                    <a:cubicBezTo>
                      <a:pt x="8203" y="11750"/>
                      <a:pt x="9297" y="11294"/>
                      <a:pt x="10092" y="10578"/>
                    </a:cubicBezTo>
                    <a:cubicBezTo>
                      <a:pt x="11308" y="9484"/>
                      <a:pt x="11946" y="7903"/>
                      <a:pt x="12402" y="6353"/>
                    </a:cubicBezTo>
                    <a:cubicBezTo>
                      <a:pt x="12858" y="4803"/>
                      <a:pt x="13193" y="3162"/>
                      <a:pt x="13953" y="1703"/>
                    </a:cubicBezTo>
                    <a:lnTo>
                      <a:pt x="11825" y="1"/>
                    </a:ln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700100" y="6061700"/>
                <a:ext cx="282700" cy="239775"/>
              </a:xfrm>
              <a:custGeom>
                <a:avLst/>
                <a:gdLst/>
                <a:ahLst/>
                <a:cxnLst/>
                <a:rect l="l" t="t" r="r" b="b"/>
                <a:pathLst>
                  <a:path w="11308" h="9591" extrusionOk="0">
                    <a:moveTo>
                      <a:pt x="9606" y="1"/>
                    </a:moveTo>
                    <a:cubicBezTo>
                      <a:pt x="7810" y="599"/>
                      <a:pt x="5947" y="908"/>
                      <a:pt x="4074" y="908"/>
                    </a:cubicBezTo>
                    <a:cubicBezTo>
                      <a:pt x="3760" y="908"/>
                      <a:pt x="3446" y="900"/>
                      <a:pt x="3132" y="882"/>
                    </a:cubicBezTo>
                    <a:cubicBezTo>
                      <a:pt x="2940" y="875"/>
                      <a:pt x="2743" y="867"/>
                      <a:pt x="2546" y="867"/>
                    </a:cubicBezTo>
                    <a:cubicBezTo>
                      <a:pt x="1930" y="867"/>
                      <a:pt x="1312" y="939"/>
                      <a:pt x="852" y="1308"/>
                    </a:cubicBezTo>
                    <a:cubicBezTo>
                      <a:pt x="335" y="1733"/>
                      <a:pt x="183" y="2432"/>
                      <a:pt x="92" y="3131"/>
                    </a:cubicBezTo>
                    <a:cubicBezTo>
                      <a:pt x="1" y="4256"/>
                      <a:pt x="62" y="5441"/>
                      <a:pt x="335" y="6596"/>
                    </a:cubicBezTo>
                    <a:cubicBezTo>
                      <a:pt x="457" y="7113"/>
                      <a:pt x="639" y="7600"/>
                      <a:pt x="943" y="8055"/>
                    </a:cubicBezTo>
                    <a:cubicBezTo>
                      <a:pt x="1247" y="8481"/>
                      <a:pt x="1733" y="8815"/>
                      <a:pt x="2281" y="8876"/>
                    </a:cubicBezTo>
                    <a:cubicBezTo>
                      <a:pt x="2310" y="8878"/>
                      <a:pt x="2339" y="8879"/>
                      <a:pt x="2368" y="8879"/>
                    </a:cubicBezTo>
                    <a:cubicBezTo>
                      <a:pt x="2708" y="8879"/>
                      <a:pt x="3046" y="8765"/>
                      <a:pt x="3374" y="8765"/>
                    </a:cubicBezTo>
                    <a:cubicBezTo>
                      <a:pt x="3487" y="8765"/>
                      <a:pt x="3599" y="8779"/>
                      <a:pt x="3709" y="8815"/>
                    </a:cubicBezTo>
                    <a:cubicBezTo>
                      <a:pt x="3983" y="8907"/>
                      <a:pt x="4256" y="9089"/>
                      <a:pt x="4469" y="9241"/>
                    </a:cubicBezTo>
                    <a:cubicBezTo>
                      <a:pt x="4869" y="9483"/>
                      <a:pt x="5317" y="9590"/>
                      <a:pt x="5772" y="9590"/>
                    </a:cubicBezTo>
                    <a:cubicBezTo>
                      <a:pt x="6629" y="9590"/>
                      <a:pt x="7511" y="9209"/>
                      <a:pt x="8147" y="8633"/>
                    </a:cubicBezTo>
                    <a:cubicBezTo>
                      <a:pt x="9150" y="7721"/>
                      <a:pt x="9667" y="6445"/>
                      <a:pt x="10062" y="5168"/>
                    </a:cubicBezTo>
                    <a:cubicBezTo>
                      <a:pt x="10427" y="3891"/>
                      <a:pt x="10700" y="2554"/>
                      <a:pt x="11308" y="1368"/>
                    </a:cubicBezTo>
                    <a:lnTo>
                      <a:pt x="9606" y="1"/>
                    </a:ln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842200" y="6070825"/>
                <a:ext cx="256875" cy="290825"/>
              </a:xfrm>
              <a:custGeom>
                <a:avLst/>
                <a:gdLst/>
                <a:ahLst/>
                <a:cxnLst/>
                <a:rect l="l" t="t" r="r" b="b"/>
                <a:pathLst>
                  <a:path w="10275" h="11633" extrusionOk="0">
                    <a:moveTo>
                      <a:pt x="7630" y="0"/>
                    </a:moveTo>
                    <a:lnTo>
                      <a:pt x="5472" y="152"/>
                    </a:lnTo>
                    <a:cubicBezTo>
                      <a:pt x="4439" y="2006"/>
                      <a:pt x="3071" y="3648"/>
                      <a:pt x="1460" y="5016"/>
                    </a:cubicBezTo>
                    <a:cubicBezTo>
                      <a:pt x="852" y="5502"/>
                      <a:pt x="183" y="6019"/>
                      <a:pt x="92" y="6779"/>
                    </a:cubicBezTo>
                    <a:cubicBezTo>
                      <a:pt x="1" y="7447"/>
                      <a:pt x="335" y="8086"/>
                      <a:pt x="730" y="8602"/>
                    </a:cubicBezTo>
                    <a:cubicBezTo>
                      <a:pt x="1399" y="9514"/>
                      <a:pt x="2220" y="10335"/>
                      <a:pt x="3162" y="10943"/>
                    </a:cubicBezTo>
                    <a:cubicBezTo>
                      <a:pt x="3588" y="11247"/>
                      <a:pt x="4074" y="11460"/>
                      <a:pt x="4560" y="11581"/>
                    </a:cubicBezTo>
                    <a:cubicBezTo>
                      <a:pt x="4696" y="11615"/>
                      <a:pt x="4840" y="11633"/>
                      <a:pt x="4985" y="11633"/>
                    </a:cubicBezTo>
                    <a:cubicBezTo>
                      <a:pt x="5358" y="11633"/>
                      <a:pt x="5743" y="11518"/>
                      <a:pt x="6050" y="11277"/>
                    </a:cubicBezTo>
                    <a:cubicBezTo>
                      <a:pt x="6414" y="10973"/>
                      <a:pt x="6658" y="10517"/>
                      <a:pt x="7053" y="10274"/>
                    </a:cubicBezTo>
                    <a:cubicBezTo>
                      <a:pt x="7326" y="10183"/>
                      <a:pt x="7600" y="10122"/>
                      <a:pt x="7904" y="10092"/>
                    </a:cubicBezTo>
                    <a:cubicBezTo>
                      <a:pt x="9150" y="9818"/>
                      <a:pt x="10031" y="8542"/>
                      <a:pt x="10153" y="7235"/>
                    </a:cubicBezTo>
                    <a:cubicBezTo>
                      <a:pt x="10275" y="5958"/>
                      <a:pt x="9788" y="4712"/>
                      <a:pt x="9241" y="3526"/>
                    </a:cubicBezTo>
                    <a:cubicBezTo>
                      <a:pt x="8664" y="2341"/>
                      <a:pt x="7965" y="1247"/>
                      <a:pt x="7630"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651475" y="5839950"/>
                <a:ext cx="288775" cy="254775"/>
              </a:xfrm>
              <a:custGeom>
                <a:avLst/>
                <a:gdLst/>
                <a:ahLst/>
                <a:cxnLst/>
                <a:rect l="l" t="t" r="r" b="b"/>
                <a:pathLst>
                  <a:path w="11551" h="10191" extrusionOk="0">
                    <a:moveTo>
                      <a:pt x="5095" y="1"/>
                    </a:moveTo>
                    <a:cubicBezTo>
                      <a:pt x="4578" y="1"/>
                      <a:pt x="4050" y="241"/>
                      <a:pt x="3618" y="481"/>
                    </a:cubicBezTo>
                    <a:cubicBezTo>
                      <a:pt x="2615" y="1059"/>
                      <a:pt x="1703" y="1788"/>
                      <a:pt x="973" y="2640"/>
                    </a:cubicBezTo>
                    <a:cubicBezTo>
                      <a:pt x="639" y="3035"/>
                      <a:pt x="335" y="3491"/>
                      <a:pt x="153" y="3977"/>
                    </a:cubicBezTo>
                    <a:cubicBezTo>
                      <a:pt x="1" y="4463"/>
                      <a:pt x="1" y="5041"/>
                      <a:pt x="274" y="5497"/>
                    </a:cubicBezTo>
                    <a:cubicBezTo>
                      <a:pt x="517" y="5922"/>
                      <a:pt x="943" y="6196"/>
                      <a:pt x="1125" y="6652"/>
                    </a:cubicBezTo>
                    <a:cubicBezTo>
                      <a:pt x="1247" y="6895"/>
                      <a:pt x="1216" y="7199"/>
                      <a:pt x="1247" y="7503"/>
                    </a:cubicBezTo>
                    <a:cubicBezTo>
                      <a:pt x="1368" y="8810"/>
                      <a:pt x="2584" y="9843"/>
                      <a:pt x="3830" y="10086"/>
                    </a:cubicBezTo>
                    <a:cubicBezTo>
                      <a:pt x="4176" y="10159"/>
                      <a:pt x="4522" y="10191"/>
                      <a:pt x="4867" y="10191"/>
                    </a:cubicBezTo>
                    <a:cubicBezTo>
                      <a:pt x="5827" y="10191"/>
                      <a:pt x="6782" y="9944"/>
                      <a:pt x="7721" y="9631"/>
                    </a:cubicBezTo>
                    <a:cubicBezTo>
                      <a:pt x="8967" y="9235"/>
                      <a:pt x="10183" y="8688"/>
                      <a:pt x="11460" y="8506"/>
                    </a:cubicBezTo>
                    <a:lnTo>
                      <a:pt x="11551" y="6348"/>
                    </a:lnTo>
                    <a:cubicBezTo>
                      <a:pt x="9849" y="5041"/>
                      <a:pt x="8329" y="3491"/>
                      <a:pt x="7144" y="1667"/>
                    </a:cubicBezTo>
                    <a:cubicBezTo>
                      <a:pt x="6718" y="1029"/>
                      <a:pt x="6262" y="269"/>
                      <a:pt x="5502" y="56"/>
                    </a:cubicBezTo>
                    <a:cubicBezTo>
                      <a:pt x="5369" y="18"/>
                      <a:pt x="5232" y="1"/>
                      <a:pt x="5095"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6042050" y="6045750"/>
                <a:ext cx="259150" cy="258375"/>
              </a:xfrm>
              <a:custGeom>
                <a:avLst/>
                <a:gdLst/>
                <a:ahLst/>
                <a:cxnLst/>
                <a:rect l="l" t="t" r="r" b="b"/>
                <a:pathLst>
                  <a:path w="10366" h="10335" extrusionOk="0">
                    <a:moveTo>
                      <a:pt x="943" y="0"/>
                    </a:moveTo>
                    <a:lnTo>
                      <a:pt x="1" y="2067"/>
                    </a:lnTo>
                    <a:cubicBezTo>
                      <a:pt x="1126" y="3830"/>
                      <a:pt x="1916" y="5867"/>
                      <a:pt x="2372" y="7934"/>
                    </a:cubicBezTo>
                    <a:cubicBezTo>
                      <a:pt x="2524" y="8693"/>
                      <a:pt x="2676" y="9545"/>
                      <a:pt x="3344" y="10000"/>
                    </a:cubicBezTo>
                    <a:cubicBezTo>
                      <a:pt x="3711" y="10259"/>
                      <a:pt x="4186" y="10335"/>
                      <a:pt x="4658" y="10335"/>
                    </a:cubicBezTo>
                    <a:cubicBezTo>
                      <a:pt x="4851" y="10335"/>
                      <a:pt x="5044" y="10322"/>
                      <a:pt x="5229" y="10304"/>
                    </a:cubicBezTo>
                    <a:cubicBezTo>
                      <a:pt x="6384" y="10152"/>
                      <a:pt x="7448" y="9757"/>
                      <a:pt x="8451" y="9241"/>
                    </a:cubicBezTo>
                    <a:cubicBezTo>
                      <a:pt x="8907" y="8997"/>
                      <a:pt x="9363" y="8693"/>
                      <a:pt x="9728" y="8298"/>
                    </a:cubicBezTo>
                    <a:cubicBezTo>
                      <a:pt x="10062" y="7873"/>
                      <a:pt x="10244" y="7326"/>
                      <a:pt x="10184" y="6839"/>
                    </a:cubicBezTo>
                    <a:cubicBezTo>
                      <a:pt x="10092" y="6383"/>
                      <a:pt x="9788" y="5958"/>
                      <a:pt x="9788" y="5472"/>
                    </a:cubicBezTo>
                    <a:cubicBezTo>
                      <a:pt x="9788" y="5168"/>
                      <a:pt x="9940" y="4894"/>
                      <a:pt x="10032" y="4620"/>
                    </a:cubicBezTo>
                    <a:cubicBezTo>
                      <a:pt x="10366" y="3374"/>
                      <a:pt x="9636" y="2006"/>
                      <a:pt x="8542" y="1277"/>
                    </a:cubicBezTo>
                    <a:cubicBezTo>
                      <a:pt x="7478" y="578"/>
                      <a:pt x="6111" y="395"/>
                      <a:pt x="4803" y="304"/>
                    </a:cubicBezTo>
                    <a:cubicBezTo>
                      <a:pt x="3527" y="213"/>
                      <a:pt x="2189" y="304"/>
                      <a:pt x="943"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725175" y="5643000"/>
                <a:ext cx="302475" cy="367050"/>
              </a:xfrm>
              <a:custGeom>
                <a:avLst/>
                <a:gdLst/>
                <a:ahLst/>
                <a:cxnLst/>
                <a:rect l="l" t="t" r="r" b="b"/>
                <a:pathLst>
                  <a:path w="12099" h="14682" extrusionOk="0">
                    <a:moveTo>
                      <a:pt x="5563" y="1"/>
                    </a:moveTo>
                    <a:cubicBezTo>
                      <a:pt x="4925" y="1"/>
                      <a:pt x="4226" y="31"/>
                      <a:pt x="3618" y="305"/>
                    </a:cubicBezTo>
                    <a:cubicBezTo>
                      <a:pt x="3010" y="548"/>
                      <a:pt x="2493" y="1034"/>
                      <a:pt x="2250" y="1642"/>
                    </a:cubicBezTo>
                    <a:cubicBezTo>
                      <a:pt x="2068" y="2220"/>
                      <a:pt x="2189" y="2858"/>
                      <a:pt x="1885" y="3375"/>
                    </a:cubicBezTo>
                    <a:cubicBezTo>
                      <a:pt x="1673" y="3679"/>
                      <a:pt x="1369" y="3922"/>
                      <a:pt x="1156" y="4195"/>
                    </a:cubicBezTo>
                    <a:cubicBezTo>
                      <a:pt x="1" y="5350"/>
                      <a:pt x="1" y="7296"/>
                      <a:pt x="761" y="8755"/>
                    </a:cubicBezTo>
                    <a:cubicBezTo>
                      <a:pt x="1521" y="10183"/>
                      <a:pt x="2889" y="11217"/>
                      <a:pt x="4317" y="12037"/>
                    </a:cubicBezTo>
                    <a:cubicBezTo>
                      <a:pt x="5715" y="12888"/>
                      <a:pt x="7205" y="13618"/>
                      <a:pt x="8421" y="14682"/>
                    </a:cubicBezTo>
                    <a:lnTo>
                      <a:pt x="10609" y="13010"/>
                    </a:lnTo>
                    <a:cubicBezTo>
                      <a:pt x="10427" y="10335"/>
                      <a:pt x="10731" y="7630"/>
                      <a:pt x="11491" y="5077"/>
                    </a:cubicBezTo>
                    <a:cubicBezTo>
                      <a:pt x="11764" y="4195"/>
                      <a:pt x="12098" y="3162"/>
                      <a:pt x="11673" y="2250"/>
                    </a:cubicBezTo>
                    <a:cubicBezTo>
                      <a:pt x="11339" y="1490"/>
                      <a:pt x="10487" y="1065"/>
                      <a:pt x="9728" y="761"/>
                    </a:cubicBezTo>
                    <a:cubicBezTo>
                      <a:pt x="8421" y="274"/>
                      <a:pt x="6992" y="1"/>
                      <a:pt x="5563"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768500" y="5703025"/>
                <a:ext cx="241675" cy="294125"/>
              </a:xfrm>
              <a:custGeom>
                <a:avLst/>
                <a:gdLst/>
                <a:ahLst/>
                <a:cxnLst/>
                <a:rect l="l" t="t" r="r" b="b"/>
                <a:pathLst>
                  <a:path w="9667" h="11765" extrusionOk="0">
                    <a:moveTo>
                      <a:pt x="4438" y="1"/>
                    </a:moveTo>
                    <a:cubicBezTo>
                      <a:pt x="3891" y="1"/>
                      <a:pt x="3374" y="31"/>
                      <a:pt x="2888" y="214"/>
                    </a:cubicBezTo>
                    <a:cubicBezTo>
                      <a:pt x="2371" y="396"/>
                      <a:pt x="1976" y="791"/>
                      <a:pt x="1763" y="1278"/>
                    </a:cubicBezTo>
                    <a:cubicBezTo>
                      <a:pt x="1611" y="1733"/>
                      <a:pt x="1703" y="2281"/>
                      <a:pt x="1460" y="2676"/>
                    </a:cubicBezTo>
                    <a:cubicBezTo>
                      <a:pt x="1308" y="2949"/>
                      <a:pt x="1095" y="3101"/>
                      <a:pt x="912" y="3344"/>
                    </a:cubicBezTo>
                    <a:cubicBezTo>
                      <a:pt x="1" y="4287"/>
                      <a:pt x="1" y="5837"/>
                      <a:pt x="608" y="6992"/>
                    </a:cubicBezTo>
                    <a:cubicBezTo>
                      <a:pt x="1216" y="8117"/>
                      <a:pt x="2311" y="8968"/>
                      <a:pt x="3435" y="9636"/>
                    </a:cubicBezTo>
                    <a:cubicBezTo>
                      <a:pt x="4590" y="10335"/>
                      <a:pt x="5776" y="10913"/>
                      <a:pt x="6748" y="11764"/>
                    </a:cubicBezTo>
                    <a:lnTo>
                      <a:pt x="8451" y="10396"/>
                    </a:lnTo>
                    <a:cubicBezTo>
                      <a:pt x="8299" y="8269"/>
                      <a:pt x="8542" y="6110"/>
                      <a:pt x="9180" y="4074"/>
                    </a:cubicBezTo>
                    <a:cubicBezTo>
                      <a:pt x="9423" y="3314"/>
                      <a:pt x="9666" y="2493"/>
                      <a:pt x="9332" y="1794"/>
                    </a:cubicBezTo>
                    <a:cubicBezTo>
                      <a:pt x="9058" y="1156"/>
                      <a:pt x="8390" y="822"/>
                      <a:pt x="7782" y="609"/>
                    </a:cubicBezTo>
                    <a:cubicBezTo>
                      <a:pt x="6718" y="214"/>
                      <a:pt x="5563" y="1"/>
                      <a:pt x="44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5975200" y="5721300"/>
                <a:ext cx="260650" cy="271275"/>
              </a:xfrm>
              <a:custGeom>
                <a:avLst/>
                <a:gdLst/>
                <a:ahLst/>
                <a:cxnLst/>
                <a:rect l="l" t="t" r="r" b="b"/>
                <a:pathLst>
                  <a:path w="10426" h="10851" extrusionOk="0">
                    <a:moveTo>
                      <a:pt x="6638" y="1"/>
                    </a:moveTo>
                    <a:cubicBezTo>
                      <a:pt x="6498" y="1"/>
                      <a:pt x="6362" y="19"/>
                      <a:pt x="6231" y="60"/>
                    </a:cubicBezTo>
                    <a:cubicBezTo>
                      <a:pt x="5775" y="182"/>
                      <a:pt x="5350" y="547"/>
                      <a:pt x="4863" y="607"/>
                    </a:cubicBezTo>
                    <a:cubicBezTo>
                      <a:pt x="4560" y="607"/>
                      <a:pt x="4286" y="516"/>
                      <a:pt x="3982" y="455"/>
                    </a:cubicBezTo>
                    <a:cubicBezTo>
                      <a:pt x="3835" y="428"/>
                      <a:pt x="3687" y="415"/>
                      <a:pt x="3540" y="415"/>
                    </a:cubicBezTo>
                    <a:cubicBezTo>
                      <a:pt x="2383" y="415"/>
                      <a:pt x="1269" y="1227"/>
                      <a:pt x="730" y="2279"/>
                    </a:cubicBezTo>
                    <a:cubicBezTo>
                      <a:pt x="122" y="3434"/>
                      <a:pt x="0" y="4863"/>
                      <a:pt x="91" y="6170"/>
                    </a:cubicBezTo>
                    <a:cubicBezTo>
                      <a:pt x="152" y="7507"/>
                      <a:pt x="335" y="8845"/>
                      <a:pt x="152" y="10182"/>
                    </a:cubicBezTo>
                    <a:lnTo>
                      <a:pt x="2249" y="10851"/>
                    </a:lnTo>
                    <a:cubicBezTo>
                      <a:pt x="3982" y="9513"/>
                      <a:pt x="5958" y="8510"/>
                      <a:pt x="8055" y="7841"/>
                    </a:cubicBezTo>
                    <a:cubicBezTo>
                      <a:pt x="8815" y="7629"/>
                      <a:pt x="9666" y="7386"/>
                      <a:pt x="10061" y="6717"/>
                    </a:cubicBezTo>
                    <a:cubicBezTo>
                      <a:pt x="10426" y="6139"/>
                      <a:pt x="10335" y="5379"/>
                      <a:pt x="10183" y="4741"/>
                    </a:cubicBezTo>
                    <a:cubicBezTo>
                      <a:pt x="9909" y="3586"/>
                      <a:pt x="9423" y="2522"/>
                      <a:pt x="8815" y="1550"/>
                    </a:cubicBezTo>
                    <a:cubicBezTo>
                      <a:pt x="8511" y="1094"/>
                      <a:pt x="8177" y="668"/>
                      <a:pt x="7751" y="364"/>
                    </a:cubicBezTo>
                    <a:cubicBezTo>
                      <a:pt x="7417" y="142"/>
                      <a:pt x="7018" y="1"/>
                      <a:pt x="66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6029150" y="5827250"/>
                <a:ext cx="378450" cy="305525"/>
              </a:xfrm>
              <a:custGeom>
                <a:avLst/>
                <a:gdLst/>
                <a:ahLst/>
                <a:cxnLst/>
                <a:rect l="l" t="t" r="r" b="b"/>
                <a:pathLst>
                  <a:path w="15138" h="12221" extrusionOk="0">
                    <a:moveTo>
                      <a:pt x="8646" y="1"/>
                    </a:moveTo>
                    <a:cubicBezTo>
                      <a:pt x="8218" y="1"/>
                      <a:pt x="7790" y="58"/>
                      <a:pt x="7386" y="169"/>
                    </a:cubicBezTo>
                    <a:cubicBezTo>
                      <a:pt x="5836" y="564"/>
                      <a:pt x="4529" y="1719"/>
                      <a:pt x="3435" y="2935"/>
                    </a:cubicBezTo>
                    <a:cubicBezTo>
                      <a:pt x="2341" y="4120"/>
                      <a:pt x="1307" y="5427"/>
                      <a:pt x="0" y="6400"/>
                    </a:cubicBezTo>
                    <a:lnTo>
                      <a:pt x="1155" y="8862"/>
                    </a:lnTo>
                    <a:cubicBezTo>
                      <a:pt x="3800" y="9227"/>
                      <a:pt x="6353" y="10078"/>
                      <a:pt x="8724" y="11354"/>
                    </a:cubicBezTo>
                    <a:cubicBezTo>
                      <a:pt x="9424" y="11743"/>
                      <a:pt x="10212" y="12221"/>
                      <a:pt x="11032" y="12221"/>
                    </a:cubicBezTo>
                    <a:cubicBezTo>
                      <a:pt x="11174" y="12221"/>
                      <a:pt x="11316" y="12206"/>
                      <a:pt x="11459" y="12175"/>
                    </a:cubicBezTo>
                    <a:cubicBezTo>
                      <a:pt x="12250" y="11962"/>
                      <a:pt x="12858" y="11294"/>
                      <a:pt x="13283" y="10564"/>
                    </a:cubicBezTo>
                    <a:cubicBezTo>
                      <a:pt x="14043" y="9348"/>
                      <a:pt x="14560" y="8011"/>
                      <a:pt x="14894" y="6643"/>
                    </a:cubicBezTo>
                    <a:cubicBezTo>
                      <a:pt x="15046" y="6005"/>
                      <a:pt x="15137" y="5366"/>
                      <a:pt x="15016" y="4728"/>
                    </a:cubicBezTo>
                    <a:cubicBezTo>
                      <a:pt x="14894" y="4059"/>
                      <a:pt x="14560" y="3421"/>
                      <a:pt x="13982" y="3117"/>
                    </a:cubicBezTo>
                    <a:cubicBezTo>
                      <a:pt x="13466" y="2813"/>
                      <a:pt x="12827" y="2783"/>
                      <a:pt x="12371" y="2357"/>
                    </a:cubicBezTo>
                    <a:cubicBezTo>
                      <a:pt x="12098" y="2144"/>
                      <a:pt x="11946" y="1780"/>
                      <a:pt x="11763" y="1476"/>
                    </a:cubicBezTo>
                    <a:cubicBezTo>
                      <a:pt x="11089" y="464"/>
                      <a:pt x="9865" y="1"/>
                      <a:pt x="8646"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6026875" y="5857975"/>
                <a:ext cx="302450" cy="244050"/>
              </a:xfrm>
              <a:custGeom>
                <a:avLst/>
                <a:gdLst/>
                <a:ahLst/>
                <a:cxnLst/>
                <a:rect l="l" t="t" r="r" b="b"/>
                <a:pathLst>
                  <a:path w="12098" h="9762" extrusionOk="0">
                    <a:moveTo>
                      <a:pt x="6842" y="1"/>
                    </a:moveTo>
                    <a:cubicBezTo>
                      <a:pt x="6513" y="1"/>
                      <a:pt x="6182" y="43"/>
                      <a:pt x="5866" y="125"/>
                    </a:cubicBezTo>
                    <a:cubicBezTo>
                      <a:pt x="4620" y="490"/>
                      <a:pt x="3587" y="1402"/>
                      <a:pt x="2736" y="2344"/>
                    </a:cubicBezTo>
                    <a:cubicBezTo>
                      <a:pt x="1854" y="3286"/>
                      <a:pt x="1003" y="4320"/>
                      <a:pt x="0" y="5110"/>
                    </a:cubicBezTo>
                    <a:lnTo>
                      <a:pt x="1003" y="7055"/>
                    </a:lnTo>
                    <a:cubicBezTo>
                      <a:pt x="3100" y="7359"/>
                      <a:pt x="5167" y="8058"/>
                      <a:pt x="7021" y="9062"/>
                    </a:cubicBezTo>
                    <a:cubicBezTo>
                      <a:pt x="7595" y="9400"/>
                      <a:pt x="8213" y="9762"/>
                      <a:pt x="8857" y="9762"/>
                    </a:cubicBezTo>
                    <a:cubicBezTo>
                      <a:pt x="8964" y="9762"/>
                      <a:pt x="9071" y="9752"/>
                      <a:pt x="9180" y="9730"/>
                    </a:cubicBezTo>
                    <a:cubicBezTo>
                      <a:pt x="9818" y="9578"/>
                      <a:pt x="10274" y="9001"/>
                      <a:pt x="10639" y="8454"/>
                    </a:cubicBezTo>
                    <a:cubicBezTo>
                      <a:pt x="11246" y="7511"/>
                      <a:pt x="11642" y="6447"/>
                      <a:pt x="11915" y="5353"/>
                    </a:cubicBezTo>
                    <a:cubicBezTo>
                      <a:pt x="12037" y="4867"/>
                      <a:pt x="12098" y="4320"/>
                      <a:pt x="12006" y="3773"/>
                    </a:cubicBezTo>
                    <a:cubicBezTo>
                      <a:pt x="11915" y="3256"/>
                      <a:pt x="11611" y="2770"/>
                      <a:pt x="11155" y="2496"/>
                    </a:cubicBezTo>
                    <a:cubicBezTo>
                      <a:pt x="10730" y="2253"/>
                      <a:pt x="10213" y="2223"/>
                      <a:pt x="9879" y="1888"/>
                    </a:cubicBezTo>
                    <a:cubicBezTo>
                      <a:pt x="9635" y="1706"/>
                      <a:pt x="9514" y="1432"/>
                      <a:pt x="9362" y="1189"/>
                    </a:cubicBezTo>
                    <a:cubicBezTo>
                      <a:pt x="8836" y="388"/>
                      <a:pt x="7844" y="1"/>
                      <a:pt x="684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5859625" y="5826850"/>
                <a:ext cx="117875" cy="128500"/>
              </a:xfrm>
              <a:custGeom>
                <a:avLst/>
                <a:gdLst/>
                <a:ahLst/>
                <a:cxnLst/>
                <a:rect l="l" t="t" r="r" b="b"/>
                <a:pathLst>
                  <a:path w="4715" h="5140" extrusionOk="0">
                    <a:moveTo>
                      <a:pt x="362" y="0"/>
                    </a:moveTo>
                    <a:cubicBezTo>
                      <a:pt x="184" y="0"/>
                      <a:pt x="1" y="267"/>
                      <a:pt x="185" y="428"/>
                    </a:cubicBezTo>
                    <a:cubicBezTo>
                      <a:pt x="1432" y="2039"/>
                      <a:pt x="2769" y="3498"/>
                      <a:pt x="4198" y="4957"/>
                    </a:cubicBezTo>
                    <a:cubicBezTo>
                      <a:pt x="4240" y="5085"/>
                      <a:pt x="4337" y="5140"/>
                      <a:pt x="4436" y="5140"/>
                    </a:cubicBezTo>
                    <a:cubicBezTo>
                      <a:pt x="4549" y="5140"/>
                      <a:pt x="4666" y="5070"/>
                      <a:pt x="4714" y="4957"/>
                    </a:cubicBezTo>
                    <a:cubicBezTo>
                      <a:pt x="4714" y="4926"/>
                      <a:pt x="4714" y="4805"/>
                      <a:pt x="4623" y="4683"/>
                    </a:cubicBezTo>
                    <a:cubicBezTo>
                      <a:pt x="4137" y="3224"/>
                      <a:pt x="3681" y="1705"/>
                      <a:pt x="3225" y="215"/>
                    </a:cubicBezTo>
                    <a:cubicBezTo>
                      <a:pt x="3175" y="90"/>
                      <a:pt x="3069" y="32"/>
                      <a:pt x="2967" y="32"/>
                    </a:cubicBezTo>
                    <a:cubicBezTo>
                      <a:pt x="2821" y="32"/>
                      <a:pt x="2685" y="152"/>
                      <a:pt x="2739" y="367"/>
                    </a:cubicBezTo>
                    <a:cubicBezTo>
                      <a:pt x="3103" y="1522"/>
                      <a:pt x="3499" y="2708"/>
                      <a:pt x="3833" y="3893"/>
                    </a:cubicBezTo>
                    <a:cubicBezTo>
                      <a:pt x="2647" y="2677"/>
                      <a:pt x="1553" y="1431"/>
                      <a:pt x="520" y="94"/>
                    </a:cubicBezTo>
                    <a:cubicBezTo>
                      <a:pt x="476" y="27"/>
                      <a:pt x="419" y="0"/>
                      <a:pt x="362"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6024400" y="5819125"/>
                <a:ext cx="105475" cy="166000"/>
              </a:xfrm>
              <a:custGeom>
                <a:avLst/>
                <a:gdLst/>
                <a:ahLst/>
                <a:cxnLst/>
                <a:rect l="l" t="t" r="r" b="b"/>
                <a:pathLst>
                  <a:path w="4219" h="6640" extrusionOk="0">
                    <a:moveTo>
                      <a:pt x="2219" y="1"/>
                    </a:moveTo>
                    <a:cubicBezTo>
                      <a:pt x="2119" y="1"/>
                      <a:pt x="2020" y="57"/>
                      <a:pt x="1984" y="190"/>
                    </a:cubicBezTo>
                    <a:cubicBezTo>
                      <a:pt x="1558" y="1801"/>
                      <a:pt x="1315" y="3442"/>
                      <a:pt x="1224" y="5114"/>
                    </a:cubicBezTo>
                    <a:cubicBezTo>
                      <a:pt x="889" y="5509"/>
                      <a:pt x="555" y="5843"/>
                      <a:pt x="160" y="6208"/>
                    </a:cubicBezTo>
                    <a:cubicBezTo>
                      <a:pt x="1" y="6390"/>
                      <a:pt x="148" y="6640"/>
                      <a:pt x="321" y="6640"/>
                    </a:cubicBezTo>
                    <a:cubicBezTo>
                      <a:pt x="379" y="6640"/>
                      <a:pt x="441" y="6611"/>
                      <a:pt x="494" y="6543"/>
                    </a:cubicBezTo>
                    <a:lnTo>
                      <a:pt x="1315" y="5752"/>
                    </a:lnTo>
                    <a:cubicBezTo>
                      <a:pt x="1355" y="5776"/>
                      <a:pt x="1398" y="5787"/>
                      <a:pt x="1442" y="5787"/>
                    </a:cubicBezTo>
                    <a:cubicBezTo>
                      <a:pt x="1564" y="5787"/>
                      <a:pt x="1680" y="5697"/>
                      <a:pt x="1680" y="5539"/>
                    </a:cubicBezTo>
                    <a:lnTo>
                      <a:pt x="1680" y="5296"/>
                    </a:lnTo>
                    <a:cubicBezTo>
                      <a:pt x="2470" y="4415"/>
                      <a:pt x="3291" y="3503"/>
                      <a:pt x="3990" y="2561"/>
                    </a:cubicBezTo>
                    <a:cubicBezTo>
                      <a:pt x="4218" y="2401"/>
                      <a:pt x="4069" y="2172"/>
                      <a:pt x="3903" y="2172"/>
                    </a:cubicBezTo>
                    <a:cubicBezTo>
                      <a:pt x="3848" y="2172"/>
                      <a:pt x="3792" y="2197"/>
                      <a:pt x="3747" y="2257"/>
                    </a:cubicBezTo>
                    <a:cubicBezTo>
                      <a:pt x="3139" y="3077"/>
                      <a:pt x="2470" y="3837"/>
                      <a:pt x="1801" y="4536"/>
                    </a:cubicBezTo>
                    <a:cubicBezTo>
                      <a:pt x="1923" y="3108"/>
                      <a:pt x="2136" y="1710"/>
                      <a:pt x="2470" y="311"/>
                    </a:cubicBezTo>
                    <a:cubicBezTo>
                      <a:pt x="2525" y="129"/>
                      <a:pt x="2371" y="1"/>
                      <a:pt x="221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6108925" y="5946925"/>
                <a:ext cx="176100" cy="71600"/>
              </a:xfrm>
              <a:custGeom>
                <a:avLst/>
                <a:gdLst/>
                <a:ahLst/>
                <a:cxnLst/>
                <a:rect l="l" t="t" r="r" b="b"/>
                <a:pathLst>
                  <a:path w="7044" h="2864" extrusionOk="0">
                    <a:moveTo>
                      <a:pt x="6504" y="1"/>
                    </a:moveTo>
                    <a:cubicBezTo>
                      <a:pt x="6495" y="1"/>
                      <a:pt x="6485" y="1"/>
                      <a:pt x="6475" y="2"/>
                    </a:cubicBezTo>
                    <a:cubicBezTo>
                      <a:pt x="4195" y="184"/>
                      <a:pt x="2037" y="1005"/>
                      <a:pt x="153" y="2251"/>
                    </a:cubicBezTo>
                    <a:cubicBezTo>
                      <a:pt x="1" y="2312"/>
                      <a:pt x="1" y="2494"/>
                      <a:pt x="92" y="2616"/>
                    </a:cubicBezTo>
                    <a:cubicBezTo>
                      <a:pt x="92" y="2727"/>
                      <a:pt x="143" y="2863"/>
                      <a:pt x="267" y="2863"/>
                    </a:cubicBezTo>
                    <a:cubicBezTo>
                      <a:pt x="279" y="2863"/>
                      <a:pt x="291" y="2862"/>
                      <a:pt x="305" y="2859"/>
                    </a:cubicBezTo>
                    <a:cubicBezTo>
                      <a:pt x="2493" y="2738"/>
                      <a:pt x="4621" y="2525"/>
                      <a:pt x="6749" y="2130"/>
                    </a:cubicBezTo>
                    <a:cubicBezTo>
                      <a:pt x="7043" y="2100"/>
                      <a:pt x="6909" y="1642"/>
                      <a:pt x="6624" y="1642"/>
                    </a:cubicBezTo>
                    <a:cubicBezTo>
                      <a:pt x="6615" y="1642"/>
                      <a:pt x="6606" y="1642"/>
                      <a:pt x="6597" y="1643"/>
                    </a:cubicBezTo>
                    <a:cubicBezTo>
                      <a:pt x="4712" y="1947"/>
                      <a:pt x="2858" y="2160"/>
                      <a:pt x="1004" y="2282"/>
                    </a:cubicBezTo>
                    <a:cubicBezTo>
                      <a:pt x="2676" y="1309"/>
                      <a:pt x="4530" y="701"/>
                      <a:pt x="6475" y="488"/>
                    </a:cubicBezTo>
                    <a:cubicBezTo>
                      <a:pt x="6770" y="459"/>
                      <a:pt x="6807" y="1"/>
                      <a:pt x="6504"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6083325" y="6088875"/>
                <a:ext cx="174325" cy="142775"/>
              </a:xfrm>
              <a:custGeom>
                <a:avLst/>
                <a:gdLst/>
                <a:ahLst/>
                <a:cxnLst/>
                <a:rect l="l" t="t" r="r" b="b"/>
                <a:pathLst>
                  <a:path w="6973" h="5711" extrusionOk="0">
                    <a:moveTo>
                      <a:pt x="342" y="1"/>
                    </a:moveTo>
                    <a:cubicBezTo>
                      <a:pt x="171" y="1"/>
                      <a:pt x="0" y="170"/>
                      <a:pt x="113" y="373"/>
                    </a:cubicBezTo>
                    <a:cubicBezTo>
                      <a:pt x="1481" y="2804"/>
                      <a:pt x="3700" y="4689"/>
                      <a:pt x="6314" y="5692"/>
                    </a:cubicBezTo>
                    <a:cubicBezTo>
                      <a:pt x="6345" y="5705"/>
                      <a:pt x="6375" y="5710"/>
                      <a:pt x="6403" y="5710"/>
                    </a:cubicBezTo>
                    <a:cubicBezTo>
                      <a:pt x="6644" y="5710"/>
                      <a:pt x="6738" y="5287"/>
                      <a:pt x="6466" y="5206"/>
                    </a:cubicBezTo>
                    <a:cubicBezTo>
                      <a:pt x="4338" y="4385"/>
                      <a:pt x="2484" y="2926"/>
                      <a:pt x="1177" y="1041"/>
                    </a:cubicBezTo>
                    <a:lnTo>
                      <a:pt x="1177" y="1041"/>
                    </a:lnTo>
                    <a:cubicBezTo>
                      <a:pt x="2818" y="2105"/>
                      <a:pt x="4672" y="2652"/>
                      <a:pt x="6557" y="3139"/>
                    </a:cubicBezTo>
                    <a:cubicBezTo>
                      <a:pt x="6590" y="3152"/>
                      <a:pt x="6622" y="3158"/>
                      <a:pt x="6651" y="3158"/>
                    </a:cubicBezTo>
                    <a:cubicBezTo>
                      <a:pt x="6888" y="3158"/>
                      <a:pt x="6973" y="2764"/>
                      <a:pt x="6648" y="2683"/>
                    </a:cubicBezTo>
                    <a:cubicBezTo>
                      <a:pt x="4581" y="2105"/>
                      <a:pt x="2393" y="1558"/>
                      <a:pt x="690" y="129"/>
                    </a:cubicBezTo>
                    <a:cubicBezTo>
                      <a:pt x="630" y="99"/>
                      <a:pt x="538" y="69"/>
                      <a:pt x="508" y="69"/>
                    </a:cubicBezTo>
                    <a:cubicBezTo>
                      <a:pt x="461" y="21"/>
                      <a:pt x="401" y="1"/>
                      <a:pt x="34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5944800" y="6098325"/>
                <a:ext cx="70675" cy="221000"/>
              </a:xfrm>
              <a:custGeom>
                <a:avLst/>
                <a:gdLst/>
                <a:ahLst/>
                <a:cxnLst/>
                <a:rect l="l" t="t" r="r" b="b"/>
                <a:pathLst>
                  <a:path w="2827" h="8840" extrusionOk="0">
                    <a:moveTo>
                      <a:pt x="2449" y="1"/>
                    </a:moveTo>
                    <a:cubicBezTo>
                      <a:pt x="2372" y="1"/>
                      <a:pt x="2295" y="43"/>
                      <a:pt x="2250" y="147"/>
                    </a:cubicBezTo>
                    <a:cubicBezTo>
                      <a:pt x="912" y="2761"/>
                      <a:pt x="152" y="5618"/>
                      <a:pt x="0" y="8566"/>
                    </a:cubicBezTo>
                    <a:cubicBezTo>
                      <a:pt x="0" y="8749"/>
                      <a:pt x="122" y="8840"/>
                      <a:pt x="243" y="8840"/>
                    </a:cubicBezTo>
                    <a:cubicBezTo>
                      <a:pt x="365" y="8840"/>
                      <a:pt x="487" y="8749"/>
                      <a:pt x="487" y="8566"/>
                    </a:cubicBezTo>
                    <a:cubicBezTo>
                      <a:pt x="639" y="6074"/>
                      <a:pt x="1247" y="3612"/>
                      <a:pt x="2250" y="1332"/>
                    </a:cubicBezTo>
                    <a:lnTo>
                      <a:pt x="2250" y="1332"/>
                    </a:lnTo>
                    <a:cubicBezTo>
                      <a:pt x="2128" y="3490"/>
                      <a:pt x="2098" y="5618"/>
                      <a:pt x="2128" y="7776"/>
                    </a:cubicBezTo>
                    <a:cubicBezTo>
                      <a:pt x="2128" y="7943"/>
                      <a:pt x="2265" y="8027"/>
                      <a:pt x="2394" y="8027"/>
                    </a:cubicBezTo>
                    <a:cubicBezTo>
                      <a:pt x="2523" y="8027"/>
                      <a:pt x="2645" y="7943"/>
                      <a:pt x="2614" y="7776"/>
                    </a:cubicBezTo>
                    <a:cubicBezTo>
                      <a:pt x="2614" y="5314"/>
                      <a:pt x="2675" y="2882"/>
                      <a:pt x="2827" y="451"/>
                    </a:cubicBezTo>
                    <a:cubicBezTo>
                      <a:pt x="2827" y="329"/>
                      <a:pt x="2766" y="299"/>
                      <a:pt x="2706" y="268"/>
                    </a:cubicBezTo>
                    <a:cubicBezTo>
                      <a:pt x="2706" y="117"/>
                      <a:pt x="2576" y="1"/>
                      <a:pt x="244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5765975" y="6059650"/>
                <a:ext cx="167275" cy="187575"/>
              </a:xfrm>
              <a:custGeom>
                <a:avLst/>
                <a:gdLst/>
                <a:ahLst/>
                <a:cxnLst/>
                <a:rect l="l" t="t" r="r" b="b"/>
                <a:pathLst>
                  <a:path w="6691" h="7503" extrusionOk="0">
                    <a:moveTo>
                      <a:pt x="6289" y="0"/>
                    </a:moveTo>
                    <a:cubicBezTo>
                      <a:pt x="6254" y="0"/>
                      <a:pt x="6218" y="7"/>
                      <a:pt x="6181" y="22"/>
                    </a:cubicBezTo>
                    <a:cubicBezTo>
                      <a:pt x="3931" y="1086"/>
                      <a:pt x="1925" y="2514"/>
                      <a:pt x="162" y="4277"/>
                    </a:cubicBezTo>
                    <a:cubicBezTo>
                      <a:pt x="1" y="4439"/>
                      <a:pt x="154" y="4705"/>
                      <a:pt x="330" y="4705"/>
                    </a:cubicBezTo>
                    <a:cubicBezTo>
                      <a:pt x="387" y="4705"/>
                      <a:pt x="445" y="4678"/>
                      <a:pt x="497" y="4612"/>
                    </a:cubicBezTo>
                    <a:cubicBezTo>
                      <a:pt x="2077" y="3031"/>
                      <a:pt x="3901" y="1694"/>
                      <a:pt x="5877" y="691"/>
                    </a:cubicBezTo>
                    <a:lnTo>
                      <a:pt x="5877" y="691"/>
                    </a:lnTo>
                    <a:cubicBezTo>
                      <a:pt x="4387" y="2727"/>
                      <a:pt x="3080" y="4885"/>
                      <a:pt x="1986" y="7104"/>
                    </a:cubicBezTo>
                    <a:cubicBezTo>
                      <a:pt x="1883" y="7332"/>
                      <a:pt x="2061" y="7503"/>
                      <a:pt x="2233" y="7503"/>
                    </a:cubicBezTo>
                    <a:cubicBezTo>
                      <a:pt x="2314" y="7503"/>
                      <a:pt x="2393" y="7465"/>
                      <a:pt x="2442" y="7378"/>
                    </a:cubicBezTo>
                    <a:cubicBezTo>
                      <a:pt x="3597" y="5068"/>
                      <a:pt x="4904" y="2818"/>
                      <a:pt x="6485" y="721"/>
                    </a:cubicBezTo>
                    <a:cubicBezTo>
                      <a:pt x="6576" y="660"/>
                      <a:pt x="6545" y="539"/>
                      <a:pt x="6424" y="478"/>
                    </a:cubicBezTo>
                    <a:cubicBezTo>
                      <a:pt x="6691" y="344"/>
                      <a:pt x="6536" y="0"/>
                      <a:pt x="6289"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5697075" y="5900875"/>
                <a:ext cx="201975" cy="99375"/>
              </a:xfrm>
              <a:custGeom>
                <a:avLst/>
                <a:gdLst/>
                <a:ahLst/>
                <a:cxnLst/>
                <a:rect l="l" t="t" r="r" b="b"/>
                <a:pathLst>
                  <a:path w="8079" h="3975" extrusionOk="0">
                    <a:moveTo>
                      <a:pt x="1487" y="1"/>
                    </a:moveTo>
                    <a:cubicBezTo>
                      <a:pt x="1249" y="1"/>
                      <a:pt x="1158" y="398"/>
                      <a:pt x="1429" y="507"/>
                    </a:cubicBezTo>
                    <a:cubicBezTo>
                      <a:pt x="3374" y="1206"/>
                      <a:pt x="5198" y="2117"/>
                      <a:pt x="6900" y="3303"/>
                    </a:cubicBezTo>
                    <a:cubicBezTo>
                      <a:pt x="4742" y="2847"/>
                      <a:pt x="2554" y="2604"/>
                      <a:pt x="335" y="2573"/>
                    </a:cubicBezTo>
                    <a:cubicBezTo>
                      <a:pt x="0" y="2573"/>
                      <a:pt x="0" y="3060"/>
                      <a:pt x="335" y="3060"/>
                    </a:cubicBezTo>
                    <a:cubicBezTo>
                      <a:pt x="2797" y="3090"/>
                      <a:pt x="5228" y="3394"/>
                      <a:pt x="7630" y="3972"/>
                    </a:cubicBezTo>
                    <a:cubicBezTo>
                      <a:pt x="7647" y="3973"/>
                      <a:pt x="7664" y="3974"/>
                      <a:pt x="7680" y="3974"/>
                    </a:cubicBezTo>
                    <a:cubicBezTo>
                      <a:pt x="7950" y="3974"/>
                      <a:pt x="8079" y="3747"/>
                      <a:pt x="7964" y="3546"/>
                    </a:cubicBezTo>
                    <a:cubicBezTo>
                      <a:pt x="7964" y="3485"/>
                      <a:pt x="7964" y="3364"/>
                      <a:pt x="7873" y="3303"/>
                    </a:cubicBezTo>
                    <a:cubicBezTo>
                      <a:pt x="5958" y="1874"/>
                      <a:pt x="3830" y="780"/>
                      <a:pt x="1581" y="20"/>
                    </a:cubicBezTo>
                    <a:cubicBezTo>
                      <a:pt x="1548" y="7"/>
                      <a:pt x="1516" y="1"/>
                      <a:pt x="1487"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5858175" y="5908200"/>
                <a:ext cx="279650" cy="278900"/>
              </a:xfrm>
              <a:custGeom>
                <a:avLst/>
                <a:gdLst/>
                <a:ahLst/>
                <a:cxnLst/>
                <a:rect l="l" t="t" r="r" b="b"/>
                <a:pathLst>
                  <a:path w="11186" h="11156" extrusionOk="0">
                    <a:moveTo>
                      <a:pt x="5593" y="1"/>
                    </a:moveTo>
                    <a:cubicBezTo>
                      <a:pt x="2523" y="1"/>
                      <a:pt x="0" y="2493"/>
                      <a:pt x="0" y="5594"/>
                    </a:cubicBezTo>
                    <a:cubicBezTo>
                      <a:pt x="0" y="8663"/>
                      <a:pt x="2523" y="11156"/>
                      <a:pt x="5593" y="11156"/>
                    </a:cubicBezTo>
                    <a:cubicBezTo>
                      <a:pt x="8663" y="11156"/>
                      <a:pt x="11186" y="8663"/>
                      <a:pt x="11186" y="5594"/>
                    </a:cubicBezTo>
                    <a:cubicBezTo>
                      <a:pt x="11186" y="2493"/>
                      <a:pt x="8663" y="1"/>
                      <a:pt x="5593"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5910600" y="5960650"/>
                <a:ext cx="174800" cy="174775"/>
              </a:xfrm>
              <a:custGeom>
                <a:avLst/>
                <a:gdLst/>
                <a:ahLst/>
                <a:cxnLst/>
                <a:rect l="l" t="t" r="r" b="b"/>
                <a:pathLst>
                  <a:path w="6992" h="6991" extrusionOk="0">
                    <a:moveTo>
                      <a:pt x="3496" y="0"/>
                    </a:moveTo>
                    <a:cubicBezTo>
                      <a:pt x="1551" y="0"/>
                      <a:pt x="1" y="1550"/>
                      <a:pt x="1" y="3496"/>
                    </a:cubicBezTo>
                    <a:cubicBezTo>
                      <a:pt x="1" y="5410"/>
                      <a:pt x="1551" y="6991"/>
                      <a:pt x="3496" y="6991"/>
                    </a:cubicBezTo>
                    <a:cubicBezTo>
                      <a:pt x="5441" y="6991"/>
                      <a:pt x="6992" y="5410"/>
                      <a:pt x="6992" y="3496"/>
                    </a:cubicBezTo>
                    <a:cubicBezTo>
                      <a:pt x="6992" y="1550"/>
                      <a:pt x="5441" y="0"/>
                      <a:pt x="34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2" name="Google Shape;562;p6"/>
          <p:cNvSpPr txBox="1">
            <a:spLocks noGrp="1"/>
          </p:cNvSpPr>
          <p:nvPr>
            <p:ph type="title"/>
          </p:nvPr>
        </p:nvSpPr>
        <p:spPr>
          <a:xfrm>
            <a:off x="1416300" y="559975"/>
            <a:ext cx="6311400" cy="6399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80"/>
        <p:cNvGrpSpPr/>
        <p:nvPr/>
      </p:nvGrpSpPr>
      <p:grpSpPr>
        <a:xfrm>
          <a:off x="0" y="0"/>
          <a:ext cx="0" cy="0"/>
          <a:chOff x="0" y="0"/>
          <a:chExt cx="0" cy="0"/>
        </a:xfrm>
      </p:grpSpPr>
      <p:grpSp>
        <p:nvGrpSpPr>
          <p:cNvPr id="2181" name="Google Shape;2181;p28"/>
          <p:cNvGrpSpPr/>
          <p:nvPr/>
        </p:nvGrpSpPr>
        <p:grpSpPr>
          <a:xfrm>
            <a:off x="-432843" y="-846946"/>
            <a:ext cx="10279941" cy="6998408"/>
            <a:chOff x="-432843" y="-846946"/>
            <a:chExt cx="10279941" cy="6998408"/>
          </a:xfrm>
        </p:grpSpPr>
        <p:grpSp>
          <p:nvGrpSpPr>
            <p:cNvPr id="2182" name="Google Shape;2182;p28"/>
            <p:cNvGrpSpPr/>
            <p:nvPr/>
          </p:nvGrpSpPr>
          <p:grpSpPr>
            <a:xfrm>
              <a:off x="70" y="5049"/>
              <a:ext cx="9143930" cy="5126957"/>
              <a:chOff x="70" y="5049"/>
              <a:chExt cx="9143930" cy="5126957"/>
            </a:xfrm>
          </p:grpSpPr>
          <p:sp>
            <p:nvSpPr>
              <p:cNvPr id="2183" name="Google Shape;2183;p28"/>
              <p:cNvSpPr/>
              <p:nvPr/>
            </p:nvSpPr>
            <p:spPr>
              <a:xfrm rot="-5400000" flipH="1">
                <a:off x="-666506" y="1226550"/>
                <a:ext cx="4572032" cy="3238881"/>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84" name="Google Shape;2184;p28"/>
              <p:cNvSpPr/>
              <p:nvPr/>
            </p:nvSpPr>
            <p:spPr>
              <a:xfrm>
                <a:off x="7361871" y="5049"/>
                <a:ext cx="1782129" cy="1194821"/>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2185" name="Google Shape;2185;p28"/>
            <p:cNvGrpSpPr/>
            <p:nvPr/>
          </p:nvGrpSpPr>
          <p:grpSpPr>
            <a:xfrm>
              <a:off x="-432843" y="-846946"/>
              <a:ext cx="10279941" cy="6998408"/>
              <a:chOff x="-432843" y="-846946"/>
              <a:chExt cx="10279941" cy="6998408"/>
            </a:xfrm>
          </p:grpSpPr>
          <p:sp>
            <p:nvSpPr>
              <p:cNvPr id="2186" name="Google Shape;2186;p28"/>
              <p:cNvSpPr/>
              <p:nvPr/>
            </p:nvSpPr>
            <p:spPr>
              <a:xfrm rot="-899960">
                <a:off x="7585275" y="3707445"/>
                <a:ext cx="1589678" cy="1657475"/>
              </a:xfrm>
              <a:custGeom>
                <a:avLst/>
                <a:gdLst/>
                <a:ahLst/>
                <a:cxnLst/>
                <a:rect l="l" t="t" r="r" b="b"/>
                <a:pathLst>
                  <a:path w="63589" h="66301" extrusionOk="0">
                    <a:moveTo>
                      <a:pt x="54519" y="0"/>
                    </a:moveTo>
                    <a:cubicBezTo>
                      <a:pt x="53294" y="0"/>
                      <a:pt x="51465" y="1991"/>
                      <a:pt x="50883" y="2573"/>
                    </a:cubicBezTo>
                    <a:cubicBezTo>
                      <a:pt x="48937" y="4549"/>
                      <a:pt x="47630" y="6981"/>
                      <a:pt x="46506" y="9473"/>
                    </a:cubicBezTo>
                    <a:lnTo>
                      <a:pt x="46475" y="9503"/>
                    </a:lnTo>
                    <a:cubicBezTo>
                      <a:pt x="46202" y="9716"/>
                      <a:pt x="46354" y="10111"/>
                      <a:pt x="46567" y="10142"/>
                    </a:cubicBezTo>
                    <a:lnTo>
                      <a:pt x="46627" y="10142"/>
                    </a:lnTo>
                    <a:cubicBezTo>
                      <a:pt x="45776" y="11388"/>
                      <a:pt x="44956" y="12695"/>
                      <a:pt x="44074" y="13941"/>
                    </a:cubicBezTo>
                    <a:cubicBezTo>
                      <a:pt x="43527" y="12209"/>
                      <a:pt x="42919" y="10446"/>
                      <a:pt x="41916" y="8896"/>
                    </a:cubicBezTo>
                    <a:cubicBezTo>
                      <a:pt x="41454" y="8243"/>
                      <a:pt x="40626" y="6859"/>
                      <a:pt x="39629" y="6859"/>
                    </a:cubicBezTo>
                    <a:cubicBezTo>
                      <a:pt x="39512" y="6859"/>
                      <a:pt x="39393" y="6878"/>
                      <a:pt x="39272" y="6920"/>
                    </a:cubicBezTo>
                    <a:cubicBezTo>
                      <a:pt x="37965" y="7345"/>
                      <a:pt x="39059" y="9686"/>
                      <a:pt x="39363" y="10446"/>
                    </a:cubicBezTo>
                    <a:cubicBezTo>
                      <a:pt x="40153" y="12300"/>
                      <a:pt x="41369" y="13820"/>
                      <a:pt x="42980" y="15096"/>
                    </a:cubicBezTo>
                    <a:cubicBezTo>
                      <a:pt x="43041" y="15157"/>
                      <a:pt x="43162" y="15157"/>
                      <a:pt x="43223" y="15157"/>
                    </a:cubicBezTo>
                    <a:cubicBezTo>
                      <a:pt x="39332" y="20780"/>
                      <a:pt x="35107" y="26099"/>
                      <a:pt x="30670" y="31267"/>
                    </a:cubicBezTo>
                    <a:cubicBezTo>
                      <a:pt x="30153" y="28014"/>
                      <a:pt x="29910" y="24701"/>
                      <a:pt x="29788" y="21388"/>
                    </a:cubicBezTo>
                    <a:lnTo>
                      <a:pt x="29788" y="21388"/>
                    </a:lnTo>
                    <a:cubicBezTo>
                      <a:pt x="29849" y="21419"/>
                      <a:pt x="29940" y="21419"/>
                      <a:pt x="30001" y="21419"/>
                    </a:cubicBezTo>
                    <a:cubicBezTo>
                      <a:pt x="31885" y="21115"/>
                      <a:pt x="33344" y="20051"/>
                      <a:pt x="34712" y="18805"/>
                    </a:cubicBezTo>
                    <a:cubicBezTo>
                      <a:pt x="35472" y="18075"/>
                      <a:pt x="37387" y="16494"/>
                      <a:pt x="36445" y="15187"/>
                    </a:cubicBezTo>
                    <a:cubicBezTo>
                      <a:pt x="36208" y="14875"/>
                      <a:pt x="35894" y="14755"/>
                      <a:pt x="35548" y="14755"/>
                    </a:cubicBezTo>
                    <a:cubicBezTo>
                      <a:pt x="34648" y="14755"/>
                      <a:pt x="33528" y="15566"/>
                      <a:pt x="32980" y="15917"/>
                    </a:cubicBezTo>
                    <a:cubicBezTo>
                      <a:pt x="31612" y="16829"/>
                      <a:pt x="30518" y="18075"/>
                      <a:pt x="29697" y="19504"/>
                    </a:cubicBezTo>
                    <a:cubicBezTo>
                      <a:pt x="29697" y="18227"/>
                      <a:pt x="29758" y="16981"/>
                      <a:pt x="29788" y="15735"/>
                    </a:cubicBezTo>
                    <a:cubicBezTo>
                      <a:pt x="29823" y="15752"/>
                      <a:pt x="29889" y="15770"/>
                      <a:pt x="29961" y="15770"/>
                    </a:cubicBezTo>
                    <a:cubicBezTo>
                      <a:pt x="30014" y="15770"/>
                      <a:pt x="30071" y="15760"/>
                      <a:pt x="30123" y="15735"/>
                    </a:cubicBezTo>
                    <a:cubicBezTo>
                      <a:pt x="31673" y="14823"/>
                      <a:pt x="33344" y="13880"/>
                      <a:pt x="34500" y="12421"/>
                    </a:cubicBezTo>
                    <a:cubicBezTo>
                      <a:pt x="34925" y="11844"/>
                      <a:pt x="36050" y="10476"/>
                      <a:pt x="35077" y="9868"/>
                    </a:cubicBezTo>
                    <a:cubicBezTo>
                      <a:pt x="34903" y="9764"/>
                      <a:pt x="34710" y="9720"/>
                      <a:pt x="34509" y="9720"/>
                    </a:cubicBezTo>
                    <a:cubicBezTo>
                      <a:pt x="33832" y="9720"/>
                      <a:pt x="33067" y="10216"/>
                      <a:pt x="32645" y="10567"/>
                    </a:cubicBezTo>
                    <a:cubicBezTo>
                      <a:pt x="31490" y="11449"/>
                      <a:pt x="30578" y="12695"/>
                      <a:pt x="29819" y="13941"/>
                    </a:cubicBezTo>
                    <a:cubicBezTo>
                      <a:pt x="29910" y="12877"/>
                      <a:pt x="29971" y="11783"/>
                      <a:pt x="30092" y="10689"/>
                    </a:cubicBezTo>
                    <a:cubicBezTo>
                      <a:pt x="30578" y="9807"/>
                      <a:pt x="36232" y="1175"/>
                      <a:pt x="32706" y="901"/>
                    </a:cubicBezTo>
                    <a:cubicBezTo>
                      <a:pt x="32684" y="900"/>
                      <a:pt x="32661" y="899"/>
                      <a:pt x="32639" y="899"/>
                    </a:cubicBezTo>
                    <a:cubicBezTo>
                      <a:pt x="31336" y="899"/>
                      <a:pt x="30389" y="3469"/>
                      <a:pt x="30001" y="4306"/>
                    </a:cubicBezTo>
                    <a:cubicBezTo>
                      <a:pt x="29150" y="6342"/>
                      <a:pt x="28846" y="8561"/>
                      <a:pt x="29028" y="10750"/>
                    </a:cubicBezTo>
                    <a:cubicBezTo>
                      <a:pt x="28694" y="12087"/>
                      <a:pt x="28390" y="13424"/>
                      <a:pt x="28116" y="14792"/>
                    </a:cubicBezTo>
                    <a:lnTo>
                      <a:pt x="28025" y="14792"/>
                    </a:lnTo>
                    <a:cubicBezTo>
                      <a:pt x="27539" y="13485"/>
                      <a:pt x="26779" y="12300"/>
                      <a:pt x="25715" y="11449"/>
                    </a:cubicBezTo>
                    <a:cubicBezTo>
                      <a:pt x="25356" y="11138"/>
                      <a:pt x="24546" y="10375"/>
                      <a:pt x="23950" y="10375"/>
                    </a:cubicBezTo>
                    <a:cubicBezTo>
                      <a:pt x="23789" y="10375"/>
                      <a:pt x="23643" y="10431"/>
                      <a:pt x="23527" y="10567"/>
                    </a:cubicBezTo>
                    <a:cubicBezTo>
                      <a:pt x="22828" y="11297"/>
                      <a:pt x="24074" y="12847"/>
                      <a:pt x="24530" y="13364"/>
                    </a:cubicBezTo>
                    <a:cubicBezTo>
                      <a:pt x="25350" y="14276"/>
                      <a:pt x="26353" y="14944"/>
                      <a:pt x="27539" y="15309"/>
                    </a:cubicBezTo>
                    <a:cubicBezTo>
                      <a:pt x="27610" y="15427"/>
                      <a:pt x="27735" y="15472"/>
                      <a:pt x="27859" y="15472"/>
                    </a:cubicBezTo>
                    <a:cubicBezTo>
                      <a:pt x="27895" y="15472"/>
                      <a:pt x="27930" y="15468"/>
                      <a:pt x="27964" y="15461"/>
                    </a:cubicBezTo>
                    <a:lnTo>
                      <a:pt x="27964" y="15461"/>
                    </a:lnTo>
                    <a:cubicBezTo>
                      <a:pt x="27721" y="16829"/>
                      <a:pt x="27509" y="18227"/>
                      <a:pt x="27357" y="19656"/>
                    </a:cubicBezTo>
                    <a:cubicBezTo>
                      <a:pt x="26774" y="18830"/>
                      <a:pt x="25474" y="17210"/>
                      <a:pt x="24587" y="17210"/>
                    </a:cubicBezTo>
                    <a:cubicBezTo>
                      <a:pt x="24364" y="17210"/>
                      <a:pt x="24166" y="17313"/>
                      <a:pt x="24013" y="17558"/>
                    </a:cubicBezTo>
                    <a:cubicBezTo>
                      <a:pt x="23618" y="18166"/>
                      <a:pt x="24226" y="19108"/>
                      <a:pt x="24621" y="19564"/>
                    </a:cubicBezTo>
                    <a:cubicBezTo>
                      <a:pt x="25290" y="20324"/>
                      <a:pt x="26293" y="20659"/>
                      <a:pt x="27235" y="20963"/>
                    </a:cubicBezTo>
                    <a:cubicBezTo>
                      <a:pt x="27113" y="22452"/>
                      <a:pt x="27083" y="23972"/>
                      <a:pt x="27174" y="25461"/>
                    </a:cubicBezTo>
                    <a:cubicBezTo>
                      <a:pt x="25594" y="23789"/>
                      <a:pt x="24043" y="22148"/>
                      <a:pt x="22402" y="20567"/>
                    </a:cubicBezTo>
                    <a:cubicBezTo>
                      <a:pt x="22554" y="20507"/>
                      <a:pt x="22676" y="20415"/>
                      <a:pt x="22676" y="20264"/>
                    </a:cubicBezTo>
                    <a:cubicBezTo>
                      <a:pt x="22761" y="19352"/>
                      <a:pt x="23648" y="12293"/>
                      <a:pt x="21479" y="12293"/>
                    </a:cubicBezTo>
                    <a:cubicBezTo>
                      <a:pt x="21334" y="12293"/>
                      <a:pt x="21176" y="12325"/>
                      <a:pt x="21004" y="12391"/>
                    </a:cubicBezTo>
                    <a:cubicBezTo>
                      <a:pt x="19910" y="12817"/>
                      <a:pt x="19970" y="15400"/>
                      <a:pt x="20031" y="16312"/>
                    </a:cubicBezTo>
                    <a:cubicBezTo>
                      <a:pt x="20092" y="17923"/>
                      <a:pt x="20578" y="19504"/>
                      <a:pt x="21460" y="20902"/>
                    </a:cubicBezTo>
                    <a:cubicBezTo>
                      <a:pt x="21490" y="20963"/>
                      <a:pt x="21551" y="20963"/>
                      <a:pt x="21581" y="21023"/>
                    </a:cubicBezTo>
                    <a:cubicBezTo>
                      <a:pt x="21612" y="21115"/>
                      <a:pt x="21642" y="21267"/>
                      <a:pt x="21703" y="21388"/>
                    </a:cubicBezTo>
                    <a:cubicBezTo>
                      <a:pt x="20876" y="20975"/>
                      <a:pt x="19979" y="20735"/>
                      <a:pt x="19069" y="20735"/>
                    </a:cubicBezTo>
                    <a:cubicBezTo>
                      <a:pt x="18509" y="20735"/>
                      <a:pt x="17943" y="20826"/>
                      <a:pt x="17387" y="21023"/>
                    </a:cubicBezTo>
                    <a:cubicBezTo>
                      <a:pt x="16475" y="21358"/>
                      <a:pt x="14408" y="22482"/>
                      <a:pt x="14560" y="23698"/>
                    </a:cubicBezTo>
                    <a:cubicBezTo>
                      <a:pt x="14613" y="24404"/>
                      <a:pt x="15352" y="24587"/>
                      <a:pt x="16111" y="24587"/>
                    </a:cubicBezTo>
                    <a:cubicBezTo>
                      <a:pt x="16660" y="24587"/>
                      <a:pt x="17220" y="24491"/>
                      <a:pt x="17539" y="24428"/>
                    </a:cubicBezTo>
                    <a:cubicBezTo>
                      <a:pt x="19180" y="24093"/>
                      <a:pt x="20700" y="23212"/>
                      <a:pt x="22159" y="22391"/>
                    </a:cubicBezTo>
                    <a:cubicBezTo>
                      <a:pt x="22676" y="23303"/>
                      <a:pt x="23435" y="24124"/>
                      <a:pt x="24013" y="24884"/>
                    </a:cubicBezTo>
                    <a:cubicBezTo>
                      <a:pt x="25138" y="26403"/>
                      <a:pt x="26323" y="27862"/>
                      <a:pt x="27630" y="29230"/>
                    </a:cubicBezTo>
                    <a:cubicBezTo>
                      <a:pt x="27873" y="30598"/>
                      <a:pt x="28268" y="31966"/>
                      <a:pt x="28755" y="33273"/>
                    </a:cubicBezTo>
                    <a:cubicBezTo>
                      <a:pt x="25381" y="37072"/>
                      <a:pt x="21885" y="40811"/>
                      <a:pt x="18299" y="44428"/>
                    </a:cubicBezTo>
                    <a:cubicBezTo>
                      <a:pt x="18268" y="43668"/>
                      <a:pt x="18207" y="42939"/>
                      <a:pt x="18116" y="42179"/>
                    </a:cubicBezTo>
                    <a:cubicBezTo>
                      <a:pt x="19940" y="40781"/>
                      <a:pt x="21855" y="39139"/>
                      <a:pt x="23071" y="37133"/>
                    </a:cubicBezTo>
                    <a:cubicBezTo>
                      <a:pt x="23466" y="36434"/>
                      <a:pt x="24621" y="34276"/>
                      <a:pt x="23709" y="33577"/>
                    </a:cubicBezTo>
                    <a:cubicBezTo>
                      <a:pt x="23568" y="33469"/>
                      <a:pt x="23420" y="33422"/>
                      <a:pt x="23268" y="33422"/>
                    </a:cubicBezTo>
                    <a:cubicBezTo>
                      <a:pt x="22305" y="33422"/>
                      <a:pt x="21189" y="35323"/>
                      <a:pt x="20821" y="35796"/>
                    </a:cubicBezTo>
                    <a:cubicBezTo>
                      <a:pt x="19636" y="37315"/>
                      <a:pt x="18724" y="38957"/>
                      <a:pt x="17964" y="40689"/>
                    </a:cubicBezTo>
                    <a:cubicBezTo>
                      <a:pt x="17903" y="40051"/>
                      <a:pt x="17843" y="39443"/>
                      <a:pt x="17782" y="38805"/>
                    </a:cubicBezTo>
                    <a:cubicBezTo>
                      <a:pt x="17751" y="38349"/>
                      <a:pt x="17691" y="37923"/>
                      <a:pt x="17630" y="37467"/>
                    </a:cubicBezTo>
                    <a:cubicBezTo>
                      <a:pt x="18694" y="36282"/>
                      <a:pt x="24743" y="29109"/>
                      <a:pt x="22098" y="28349"/>
                    </a:cubicBezTo>
                    <a:cubicBezTo>
                      <a:pt x="22029" y="28330"/>
                      <a:pt x="21959" y="28321"/>
                      <a:pt x="21886" y="28321"/>
                    </a:cubicBezTo>
                    <a:cubicBezTo>
                      <a:pt x="20803" y="28321"/>
                      <a:pt x="19332" y="30336"/>
                      <a:pt x="18876" y="30963"/>
                    </a:cubicBezTo>
                    <a:cubicBezTo>
                      <a:pt x="17903" y="32300"/>
                      <a:pt x="17235" y="33790"/>
                      <a:pt x="16931" y="35370"/>
                    </a:cubicBezTo>
                    <a:cubicBezTo>
                      <a:pt x="16900" y="35309"/>
                      <a:pt x="16870" y="35218"/>
                      <a:pt x="16840" y="35188"/>
                    </a:cubicBezTo>
                    <a:cubicBezTo>
                      <a:pt x="16748" y="33030"/>
                      <a:pt x="15958" y="30993"/>
                      <a:pt x="14955" y="29109"/>
                    </a:cubicBezTo>
                    <a:cubicBezTo>
                      <a:pt x="14570" y="28339"/>
                      <a:pt x="13818" y="26466"/>
                      <a:pt x="12697" y="26466"/>
                    </a:cubicBezTo>
                    <a:cubicBezTo>
                      <a:pt x="12490" y="26466"/>
                      <a:pt x="12270" y="26530"/>
                      <a:pt x="12037" y="26677"/>
                    </a:cubicBezTo>
                    <a:cubicBezTo>
                      <a:pt x="10487" y="27650"/>
                      <a:pt x="11460" y="31054"/>
                      <a:pt x="12007" y="32331"/>
                    </a:cubicBezTo>
                    <a:cubicBezTo>
                      <a:pt x="12767" y="34246"/>
                      <a:pt x="14104" y="35765"/>
                      <a:pt x="15776" y="36860"/>
                    </a:cubicBezTo>
                    <a:cubicBezTo>
                      <a:pt x="15654" y="37528"/>
                      <a:pt x="15563" y="38197"/>
                      <a:pt x="15502" y="38866"/>
                    </a:cubicBezTo>
                    <a:cubicBezTo>
                      <a:pt x="13954" y="37732"/>
                      <a:pt x="12130" y="37177"/>
                      <a:pt x="10212" y="37177"/>
                    </a:cubicBezTo>
                    <a:cubicBezTo>
                      <a:pt x="10021" y="37177"/>
                      <a:pt x="9829" y="37183"/>
                      <a:pt x="9636" y="37194"/>
                    </a:cubicBezTo>
                    <a:cubicBezTo>
                      <a:pt x="8572" y="37285"/>
                      <a:pt x="5988" y="37376"/>
                      <a:pt x="6049" y="38957"/>
                    </a:cubicBezTo>
                    <a:cubicBezTo>
                      <a:pt x="6110" y="40416"/>
                      <a:pt x="8846" y="40720"/>
                      <a:pt x="9879" y="40872"/>
                    </a:cubicBezTo>
                    <a:cubicBezTo>
                      <a:pt x="10527" y="40960"/>
                      <a:pt x="11211" y="41016"/>
                      <a:pt x="11898" y="41016"/>
                    </a:cubicBezTo>
                    <a:cubicBezTo>
                      <a:pt x="13114" y="41016"/>
                      <a:pt x="14343" y="40840"/>
                      <a:pt x="15411" y="40355"/>
                    </a:cubicBezTo>
                    <a:lnTo>
                      <a:pt x="15411" y="40355"/>
                    </a:lnTo>
                    <a:cubicBezTo>
                      <a:pt x="15381" y="41388"/>
                      <a:pt x="15381" y="42452"/>
                      <a:pt x="15411" y="43516"/>
                    </a:cubicBezTo>
                    <a:cubicBezTo>
                      <a:pt x="15381" y="43395"/>
                      <a:pt x="15350" y="43273"/>
                      <a:pt x="15259" y="43212"/>
                    </a:cubicBezTo>
                    <a:cubicBezTo>
                      <a:pt x="15040" y="42976"/>
                      <a:pt x="14531" y="42918"/>
                      <a:pt x="14043" y="42918"/>
                    </a:cubicBezTo>
                    <a:cubicBezTo>
                      <a:pt x="13652" y="42918"/>
                      <a:pt x="13274" y="42956"/>
                      <a:pt x="13071" y="42969"/>
                    </a:cubicBezTo>
                    <a:cubicBezTo>
                      <a:pt x="11824" y="43060"/>
                      <a:pt x="9575" y="43455"/>
                      <a:pt x="8724" y="44580"/>
                    </a:cubicBezTo>
                    <a:cubicBezTo>
                      <a:pt x="8481" y="44884"/>
                      <a:pt x="8481" y="45249"/>
                      <a:pt x="8724" y="45553"/>
                    </a:cubicBezTo>
                    <a:cubicBezTo>
                      <a:pt x="8946" y="45790"/>
                      <a:pt x="9276" y="45861"/>
                      <a:pt x="9627" y="45861"/>
                    </a:cubicBezTo>
                    <a:cubicBezTo>
                      <a:pt x="9996" y="45861"/>
                      <a:pt x="10388" y="45782"/>
                      <a:pt x="10700" y="45735"/>
                    </a:cubicBezTo>
                    <a:cubicBezTo>
                      <a:pt x="12341" y="45522"/>
                      <a:pt x="13952" y="45097"/>
                      <a:pt x="15472" y="44489"/>
                    </a:cubicBezTo>
                    <a:cubicBezTo>
                      <a:pt x="15502" y="45279"/>
                      <a:pt x="15563" y="46130"/>
                      <a:pt x="15685" y="46921"/>
                    </a:cubicBezTo>
                    <a:cubicBezTo>
                      <a:pt x="13739" y="48835"/>
                      <a:pt x="11824" y="50720"/>
                      <a:pt x="9849" y="52574"/>
                    </a:cubicBezTo>
                    <a:cubicBezTo>
                      <a:pt x="9909" y="51176"/>
                      <a:pt x="10092" y="49626"/>
                      <a:pt x="9575" y="48288"/>
                    </a:cubicBezTo>
                    <a:cubicBezTo>
                      <a:pt x="9311" y="47602"/>
                      <a:pt x="8611" y="46571"/>
                      <a:pt x="7735" y="46571"/>
                    </a:cubicBezTo>
                    <a:cubicBezTo>
                      <a:pt x="7602" y="46571"/>
                      <a:pt x="7466" y="46595"/>
                      <a:pt x="7326" y="46647"/>
                    </a:cubicBezTo>
                    <a:cubicBezTo>
                      <a:pt x="6262" y="47072"/>
                      <a:pt x="6444" y="49048"/>
                      <a:pt x="6596" y="49930"/>
                    </a:cubicBezTo>
                    <a:cubicBezTo>
                      <a:pt x="6748" y="51024"/>
                      <a:pt x="7174" y="52027"/>
                      <a:pt x="7721" y="52969"/>
                    </a:cubicBezTo>
                    <a:cubicBezTo>
                      <a:pt x="6960" y="52731"/>
                      <a:pt x="6199" y="52605"/>
                      <a:pt x="5424" y="52605"/>
                    </a:cubicBezTo>
                    <a:cubicBezTo>
                      <a:pt x="5208" y="52605"/>
                      <a:pt x="4991" y="52615"/>
                      <a:pt x="4773" y="52635"/>
                    </a:cubicBezTo>
                    <a:cubicBezTo>
                      <a:pt x="3769" y="52696"/>
                      <a:pt x="1824" y="52969"/>
                      <a:pt x="1429" y="54155"/>
                    </a:cubicBezTo>
                    <a:cubicBezTo>
                      <a:pt x="1107" y="55209"/>
                      <a:pt x="1927" y="55551"/>
                      <a:pt x="3142" y="55551"/>
                    </a:cubicBezTo>
                    <a:cubicBezTo>
                      <a:pt x="4450" y="55551"/>
                      <a:pt x="6216" y="55154"/>
                      <a:pt x="7508" y="54823"/>
                    </a:cubicBezTo>
                    <a:lnTo>
                      <a:pt x="7508" y="54823"/>
                    </a:lnTo>
                    <a:cubicBezTo>
                      <a:pt x="5198" y="57042"/>
                      <a:pt x="2858" y="59200"/>
                      <a:pt x="487" y="61358"/>
                    </a:cubicBezTo>
                    <a:cubicBezTo>
                      <a:pt x="365" y="61389"/>
                      <a:pt x="304" y="61480"/>
                      <a:pt x="274" y="61602"/>
                    </a:cubicBezTo>
                    <a:cubicBezTo>
                      <a:pt x="213" y="61602"/>
                      <a:pt x="213" y="61632"/>
                      <a:pt x="183" y="61632"/>
                    </a:cubicBezTo>
                    <a:cubicBezTo>
                      <a:pt x="0" y="61784"/>
                      <a:pt x="61" y="61997"/>
                      <a:pt x="213" y="62118"/>
                    </a:cubicBezTo>
                    <a:cubicBezTo>
                      <a:pt x="335" y="63729"/>
                      <a:pt x="1429" y="65036"/>
                      <a:pt x="2493" y="66191"/>
                    </a:cubicBezTo>
                    <a:cubicBezTo>
                      <a:pt x="2562" y="66268"/>
                      <a:pt x="2641" y="66301"/>
                      <a:pt x="2719" y="66301"/>
                    </a:cubicBezTo>
                    <a:cubicBezTo>
                      <a:pt x="2945" y="66301"/>
                      <a:pt x="3153" y="66023"/>
                      <a:pt x="3040" y="65796"/>
                    </a:cubicBezTo>
                    <a:cubicBezTo>
                      <a:pt x="3040" y="65766"/>
                      <a:pt x="3070" y="65766"/>
                      <a:pt x="3070" y="65766"/>
                    </a:cubicBezTo>
                    <a:cubicBezTo>
                      <a:pt x="5380" y="62909"/>
                      <a:pt x="7751" y="60112"/>
                      <a:pt x="10092" y="57346"/>
                    </a:cubicBezTo>
                    <a:cubicBezTo>
                      <a:pt x="10153" y="57361"/>
                      <a:pt x="10206" y="57369"/>
                      <a:pt x="10255" y="57369"/>
                    </a:cubicBezTo>
                    <a:cubicBezTo>
                      <a:pt x="10305" y="57369"/>
                      <a:pt x="10350" y="57361"/>
                      <a:pt x="10396" y="57346"/>
                    </a:cubicBezTo>
                    <a:lnTo>
                      <a:pt x="10457" y="57377"/>
                    </a:lnTo>
                    <a:cubicBezTo>
                      <a:pt x="12190" y="58065"/>
                      <a:pt x="14073" y="58454"/>
                      <a:pt x="15980" y="58454"/>
                    </a:cubicBezTo>
                    <a:cubicBezTo>
                      <a:pt x="16347" y="58454"/>
                      <a:pt x="16715" y="58439"/>
                      <a:pt x="17083" y="58410"/>
                    </a:cubicBezTo>
                    <a:cubicBezTo>
                      <a:pt x="18055" y="58319"/>
                      <a:pt x="20214" y="58197"/>
                      <a:pt x="20031" y="56769"/>
                    </a:cubicBezTo>
                    <a:cubicBezTo>
                      <a:pt x="19848" y="55483"/>
                      <a:pt x="18052" y="55273"/>
                      <a:pt x="16687" y="55273"/>
                    </a:cubicBezTo>
                    <a:cubicBezTo>
                      <a:pt x="16244" y="55273"/>
                      <a:pt x="15846" y="55295"/>
                      <a:pt x="15563" y="55310"/>
                    </a:cubicBezTo>
                    <a:cubicBezTo>
                      <a:pt x="14286" y="55401"/>
                      <a:pt x="12523" y="55431"/>
                      <a:pt x="11216" y="56009"/>
                    </a:cubicBezTo>
                    <a:cubicBezTo>
                      <a:pt x="12919" y="54003"/>
                      <a:pt x="14651" y="51936"/>
                      <a:pt x="16414" y="49930"/>
                    </a:cubicBezTo>
                    <a:cubicBezTo>
                      <a:pt x="19150" y="49352"/>
                      <a:pt x="21916" y="48775"/>
                      <a:pt x="24651" y="48136"/>
                    </a:cubicBezTo>
                    <a:lnTo>
                      <a:pt x="24651" y="48136"/>
                    </a:lnTo>
                    <a:cubicBezTo>
                      <a:pt x="24499" y="49899"/>
                      <a:pt x="25806" y="52027"/>
                      <a:pt x="26779" y="53304"/>
                    </a:cubicBezTo>
                    <a:cubicBezTo>
                      <a:pt x="27433" y="54121"/>
                      <a:pt x="28747" y="55648"/>
                      <a:pt x="30020" y="55648"/>
                    </a:cubicBezTo>
                    <a:cubicBezTo>
                      <a:pt x="30166" y="55648"/>
                      <a:pt x="30312" y="55627"/>
                      <a:pt x="30457" y="55583"/>
                    </a:cubicBezTo>
                    <a:cubicBezTo>
                      <a:pt x="31764" y="55219"/>
                      <a:pt x="31490" y="53699"/>
                      <a:pt x="30974" y="52817"/>
                    </a:cubicBezTo>
                    <a:cubicBezTo>
                      <a:pt x="29788" y="50902"/>
                      <a:pt x="27235" y="49535"/>
                      <a:pt x="25350" y="48592"/>
                    </a:cubicBezTo>
                    <a:cubicBezTo>
                      <a:pt x="25290" y="48410"/>
                      <a:pt x="25290" y="48228"/>
                      <a:pt x="25350" y="48076"/>
                    </a:cubicBezTo>
                    <a:lnTo>
                      <a:pt x="25350" y="47984"/>
                    </a:lnTo>
                    <a:cubicBezTo>
                      <a:pt x="27357" y="47528"/>
                      <a:pt x="29332" y="47042"/>
                      <a:pt x="31308" y="46556"/>
                    </a:cubicBezTo>
                    <a:lnTo>
                      <a:pt x="31308" y="46586"/>
                    </a:lnTo>
                    <a:cubicBezTo>
                      <a:pt x="31946" y="48744"/>
                      <a:pt x="33132" y="50690"/>
                      <a:pt x="34955" y="52088"/>
                    </a:cubicBezTo>
                    <a:cubicBezTo>
                      <a:pt x="35617" y="52566"/>
                      <a:pt x="36893" y="53473"/>
                      <a:pt x="37952" y="53473"/>
                    </a:cubicBezTo>
                    <a:cubicBezTo>
                      <a:pt x="38305" y="53473"/>
                      <a:pt x="38633" y="53372"/>
                      <a:pt x="38907" y="53121"/>
                    </a:cubicBezTo>
                    <a:cubicBezTo>
                      <a:pt x="39849" y="52240"/>
                      <a:pt x="38725" y="50538"/>
                      <a:pt x="38056" y="49717"/>
                    </a:cubicBezTo>
                    <a:cubicBezTo>
                      <a:pt x="36627" y="47984"/>
                      <a:pt x="34469" y="46951"/>
                      <a:pt x="32220" y="46617"/>
                    </a:cubicBezTo>
                    <a:cubicBezTo>
                      <a:pt x="32210" y="46606"/>
                      <a:pt x="32193" y="46603"/>
                      <a:pt x="32174" y="46603"/>
                    </a:cubicBezTo>
                    <a:cubicBezTo>
                      <a:pt x="32135" y="46603"/>
                      <a:pt x="32088" y="46617"/>
                      <a:pt x="32068" y="46617"/>
                    </a:cubicBezTo>
                    <a:cubicBezTo>
                      <a:pt x="32037" y="46556"/>
                      <a:pt x="32037" y="46465"/>
                      <a:pt x="31977" y="46404"/>
                    </a:cubicBezTo>
                    <a:cubicBezTo>
                      <a:pt x="33922" y="45887"/>
                      <a:pt x="35867" y="45401"/>
                      <a:pt x="37813" y="44884"/>
                    </a:cubicBezTo>
                    <a:cubicBezTo>
                      <a:pt x="37813" y="44914"/>
                      <a:pt x="37843" y="44945"/>
                      <a:pt x="37843" y="44975"/>
                    </a:cubicBezTo>
                    <a:cubicBezTo>
                      <a:pt x="38725" y="47103"/>
                      <a:pt x="40092" y="48927"/>
                      <a:pt x="41916" y="50355"/>
                    </a:cubicBezTo>
                    <a:cubicBezTo>
                      <a:pt x="42458" y="50774"/>
                      <a:pt x="43959" y="52012"/>
                      <a:pt x="45059" y="52012"/>
                    </a:cubicBezTo>
                    <a:cubicBezTo>
                      <a:pt x="45316" y="52012"/>
                      <a:pt x="45550" y="51945"/>
                      <a:pt x="45746" y="51784"/>
                    </a:cubicBezTo>
                    <a:cubicBezTo>
                      <a:pt x="46688" y="50994"/>
                      <a:pt x="45412" y="49139"/>
                      <a:pt x="44895" y="48562"/>
                    </a:cubicBezTo>
                    <a:cubicBezTo>
                      <a:pt x="43466" y="46708"/>
                      <a:pt x="41308" y="45674"/>
                      <a:pt x="39241" y="44610"/>
                    </a:cubicBezTo>
                    <a:cubicBezTo>
                      <a:pt x="40336" y="44306"/>
                      <a:pt x="41399" y="43972"/>
                      <a:pt x="42524" y="43668"/>
                    </a:cubicBezTo>
                    <a:cubicBezTo>
                      <a:pt x="43967" y="43984"/>
                      <a:pt x="45436" y="44159"/>
                      <a:pt x="46930" y="44159"/>
                    </a:cubicBezTo>
                    <a:cubicBezTo>
                      <a:pt x="47734" y="44159"/>
                      <a:pt x="48545" y="44109"/>
                      <a:pt x="49363" y="44003"/>
                    </a:cubicBezTo>
                    <a:cubicBezTo>
                      <a:pt x="50427" y="43851"/>
                      <a:pt x="53801" y="43668"/>
                      <a:pt x="53801" y="42027"/>
                    </a:cubicBezTo>
                    <a:cubicBezTo>
                      <a:pt x="53801" y="40708"/>
                      <a:pt x="51923" y="40466"/>
                      <a:pt x="50610" y="40466"/>
                    </a:cubicBezTo>
                    <a:cubicBezTo>
                      <a:pt x="50228" y="40466"/>
                      <a:pt x="49893" y="40486"/>
                      <a:pt x="49667" y="40507"/>
                    </a:cubicBezTo>
                    <a:cubicBezTo>
                      <a:pt x="47175" y="40689"/>
                      <a:pt x="44804" y="41419"/>
                      <a:pt x="42585" y="42544"/>
                    </a:cubicBezTo>
                    <a:cubicBezTo>
                      <a:pt x="40852" y="42756"/>
                      <a:pt x="39059" y="42999"/>
                      <a:pt x="37296" y="43303"/>
                    </a:cubicBezTo>
                    <a:cubicBezTo>
                      <a:pt x="39728" y="41632"/>
                      <a:pt x="43983" y="38227"/>
                      <a:pt x="42250" y="36981"/>
                    </a:cubicBezTo>
                    <a:cubicBezTo>
                      <a:pt x="42039" y="36826"/>
                      <a:pt x="41811" y="36760"/>
                      <a:pt x="41576" y="36760"/>
                    </a:cubicBezTo>
                    <a:cubicBezTo>
                      <a:pt x="40661" y="36760"/>
                      <a:pt x="39639" y="37744"/>
                      <a:pt x="39059" y="38227"/>
                    </a:cubicBezTo>
                    <a:cubicBezTo>
                      <a:pt x="37387" y="39595"/>
                      <a:pt x="36141" y="41328"/>
                      <a:pt x="35259" y="43273"/>
                    </a:cubicBezTo>
                    <a:cubicBezTo>
                      <a:pt x="35168" y="43425"/>
                      <a:pt x="35259" y="43577"/>
                      <a:pt x="35320" y="43668"/>
                    </a:cubicBezTo>
                    <a:cubicBezTo>
                      <a:pt x="33101" y="44063"/>
                      <a:pt x="30852" y="44580"/>
                      <a:pt x="28603" y="44975"/>
                    </a:cubicBezTo>
                    <a:cubicBezTo>
                      <a:pt x="29971" y="44458"/>
                      <a:pt x="31278" y="43820"/>
                      <a:pt x="32402" y="42939"/>
                    </a:cubicBezTo>
                    <a:cubicBezTo>
                      <a:pt x="33314" y="42300"/>
                      <a:pt x="35715" y="40233"/>
                      <a:pt x="35168" y="38835"/>
                    </a:cubicBezTo>
                    <a:cubicBezTo>
                      <a:pt x="35000" y="38396"/>
                      <a:pt x="34689" y="38209"/>
                      <a:pt x="34281" y="38209"/>
                    </a:cubicBezTo>
                    <a:cubicBezTo>
                      <a:pt x="32031" y="38209"/>
                      <a:pt x="26819" y="43913"/>
                      <a:pt x="26201" y="44762"/>
                    </a:cubicBezTo>
                    <a:cubicBezTo>
                      <a:pt x="26110" y="44945"/>
                      <a:pt x="26171" y="45097"/>
                      <a:pt x="26293" y="45188"/>
                    </a:cubicBezTo>
                    <a:cubicBezTo>
                      <a:pt x="26141" y="45218"/>
                      <a:pt x="25989" y="45279"/>
                      <a:pt x="25837" y="45340"/>
                    </a:cubicBezTo>
                    <a:cubicBezTo>
                      <a:pt x="25715" y="45370"/>
                      <a:pt x="25685" y="45431"/>
                      <a:pt x="25654" y="45522"/>
                    </a:cubicBezTo>
                    <a:cubicBezTo>
                      <a:pt x="23709" y="45826"/>
                      <a:pt x="21764" y="46100"/>
                      <a:pt x="19818" y="46191"/>
                    </a:cubicBezTo>
                    <a:cubicBezTo>
                      <a:pt x="23435" y="42027"/>
                      <a:pt x="27022" y="37802"/>
                      <a:pt x="30518" y="33546"/>
                    </a:cubicBezTo>
                    <a:lnTo>
                      <a:pt x="30548" y="33577"/>
                    </a:lnTo>
                    <a:cubicBezTo>
                      <a:pt x="30427" y="33729"/>
                      <a:pt x="30457" y="34033"/>
                      <a:pt x="30730" y="34124"/>
                    </a:cubicBezTo>
                    <a:cubicBezTo>
                      <a:pt x="32652" y="34646"/>
                      <a:pt x="34629" y="35131"/>
                      <a:pt x="36618" y="35131"/>
                    </a:cubicBezTo>
                    <a:cubicBezTo>
                      <a:pt x="37177" y="35131"/>
                      <a:pt x="37738" y="35092"/>
                      <a:pt x="38299" y="35005"/>
                    </a:cubicBezTo>
                    <a:cubicBezTo>
                      <a:pt x="39636" y="34762"/>
                      <a:pt x="42585" y="34002"/>
                      <a:pt x="42402" y="32148"/>
                    </a:cubicBezTo>
                    <a:cubicBezTo>
                      <a:pt x="42242" y="30416"/>
                      <a:pt x="40026" y="30226"/>
                      <a:pt x="38540" y="30226"/>
                    </a:cubicBezTo>
                    <a:cubicBezTo>
                      <a:pt x="38331" y="30226"/>
                      <a:pt x="38137" y="30230"/>
                      <a:pt x="37965" y="30233"/>
                    </a:cubicBezTo>
                    <a:cubicBezTo>
                      <a:pt x="35867" y="30294"/>
                      <a:pt x="33892" y="30811"/>
                      <a:pt x="32037" y="31662"/>
                    </a:cubicBezTo>
                    <a:cubicBezTo>
                      <a:pt x="33892" y="29321"/>
                      <a:pt x="35685" y="27011"/>
                      <a:pt x="37448" y="24671"/>
                    </a:cubicBezTo>
                    <a:cubicBezTo>
                      <a:pt x="37512" y="24735"/>
                      <a:pt x="37592" y="24800"/>
                      <a:pt x="37687" y="24800"/>
                    </a:cubicBezTo>
                    <a:cubicBezTo>
                      <a:pt x="37726" y="24800"/>
                      <a:pt x="37768" y="24789"/>
                      <a:pt x="37813" y="24762"/>
                    </a:cubicBezTo>
                    <a:cubicBezTo>
                      <a:pt x="39332" y="24124"/>
                      <a:pt x="40883" y="23516"/>
                      <a:pt x="42402" y="22878"/>
                    </a:cubicBezTo>
                    <a:lnTo>
                      <a:pt x="42402" y="22878"/>
                    </a:lnTo>
                    <a:cubicBezTo>
                      <a:pt x="42402" y="22938"/>
                      <a:pt x="42372" y="23030"/>
                      <a:pt x="42402" y="23090"/>
                    </a:cubicBezTo>
                    <a:cubicBezTo>
                      <a:pt x="43071" y="25279"/>
                      <a:pt x="44196" y="27406"/>
                      <a:pt x="46019" y="28805"/>
                    </a:cubicBezTo>
                    <a:cubicBezTo>
                      <a:pt x="46581" y="29237"/>
                      <a:pt x="47771" y="30052"/>
                      <a:pt x="48730" y="30052"/>
                    </a:cubicBezTo>
                    <a:cubicBezTo>
                      <a:pt x="49121" y="30052"/>
                      <a:pt x="49473" y="29917"/>
                      <a:pt x="49728" y="29565"/>
                    </a:cubicBezTo>
                    <a:cubicBezTo>
                      <a:pt x="50518" y="28410"/>
                      <a:pt x="49454" y="26251"/>
                      <a:pt x="48786" y="25309"/>
                    </a:cubicBezTo>
                    <a:cubicBezTo>
                      <a:pt x="47478" y="23516"/>
                      <a:pt x="45412" y="22726"/>
                      <a:pt x="43284" y="22482"/>
                    </a:cubicBezTo>
                    <a:cubicBezTo>
                      <a:pt x="44956" y="21783"/>
                      <a:pt x="46627" y="21023"/>
                      <a:pt x="48238" y="20203"/>
                    </a:cubicBezTo>
                    <a:cubicBezTo>
                      <a:pt x="48299" y="20264"/>
                      <a:pt x="48360" y="20294"/>
                      <a:pt x="48390" y="20294"/>
                    </a:cubicBezTo>
                    <a:cubicBezTo>
                      <a:pt x="48482" y="20324"/>
                      <a:pt x="48542" y="20355"/>
                      <a:pt x="48634" y="20355"/>
                    </a:cubicBezTo>
                    <a:cubicBezTo>
                      <a:pt x="49150" y="21814"/>
                      <a:pt x="50366" y="22908"/>
                      <a:pt x="51673" y="23759"/>
                    </a:cubicBezTo>
                    <a:cubicBezTo>
                      <a:pt x="52361" y="24172"/>
                      <a:pt x="54260" y="25259"/>
                      <a:pt x="55543" y="25259"/>
                    </a:cubicBezTo>
                    <a:cubicBezTo>
                      <a:pt x="55960" y="25259"/>
                      <a:pt x="56313" y="25144"/>
                      <a:pt x="56536" y="24853"/>
                    </a:cubicBezTo>
                    <a:cubicBezTo>
                      <a:pt x="57205" y="24002"/>
                      <a:pt x="55807" y="23151"/>
                      <a:pt x="55229" y="22726"/>
                    </a:cubicBezTo>
                    <a:cubicBezTo>
                      <a:pt x="53466" y="21358"/>
                      <a:pt x="51400" y="20415"/>
                      <a:pt x="49211" y="19838"/>
                    </a:cubicBezTo>
                    <a:cubicBezTo>
                      <a:pt x="50944" y="18957"/>
                      <a:pt x="52615" y="18045"/>
                      <a:pt x="54287" y="17072"/>
                    </a:cubicBezTo>
                    <a:cubicBezTo>
                      <a:pt x="55400" y="17295"/>
                      <a:pt x="56513" y="17427"/>
                      <a:pt x="57626" y="17427"/>
                    </a:cubicBezTo>
                    <a:cubicBezTo>
                      <a:pt x="58337" y="17427"/>
                      <a:pt x="59048" y="17373"/>
                      <a:pt x="59758" y="17254"/>
                    </a:cubicBezTo>
                    <a:cubicBezTo>
                      <a:pt x="60822" y="17072"/>
                      <a:pt x="63588" y="16677"/>
                      <a:pt x="63375" y="15035"/>
                    </a:cubicBezTo>
                    <a:cubicBezTo>
                      <a:pt x="63268" y="14088"/>
                      <a:pt x="62331" y="13856"/>
                      <a:pt x="61366" y="13856"/>
                    </a:cubicBezTo>
                    <a:cubicBezTo>
                      <a:pt x="60691" y="13856"/>
                      <a:pt x="60002" y="13970"/>
                      <a:pt x="59576" y="14032"/>
                    </a:cubicBezTo>
                    <a:cubicBezTo>
                      <a:pt x="57448" y="14276"/>
                      <a:pt x="55442" y="15035"/>
                      <a:pt x="53527" y="16099"/>
                    </a:cubicBezTo>
                    <a:cubicBezTo>
                      <a:pt x="53466" y="16160"/>
                      <a:pt x="53406" y="16221"/>
                      <a:pt x="53375" y="16312"/>
                    </a:cubicBezTo>
                    <a:cubicBezTo>
                      <a:pt x="48786" y="17558"/>
                      <a:pt x="44378" y="19200"/>
                      <a:pt x="40092" y="21206"/>
                    </a:cubicBezTo>
                    <a:cubicBezTo>
                      <a:pt x="41399" y="19352"/>
                      <a:pt x="42737" y="17437"/>
                      <a:pt x="43983" y="15552"/>
                    </a:cubicBezTo>
                    <a:cubicBezTo>
                      <a:pt x="44018" y="15561"/>
                      <a:pt x="44055" y="15565"/>
                      <a:pt x="44092" y="15565"/>
                    </a:cubicBezTo>
                    <a:cubicBezTo>
                      <a:pt x="44306" y="15565"/>
                      <a:pt x="44517" y="15417"/>
                      <a:pt x="44439" y="15157"/>
                    </a:cubicBezTo>
                    <a:cubicBezTo>
                      <a:pt x="44439" y="15127"/>
                      <a:pt x="44409" y="15096"/>
                      <a:pt x="44409" y="15035"/>
                    </a:cubicBezTo>
                    <a:lnTo>
                      <a:pt x="44409" y="15035"/>
                    </a:lnTo>
                    <a:cubicBezTo>
                      <a:pt x="44500" y="15127"/>
                      <a:pt x="44561" y="15157"/>
                      <a:pt x="44682" y="15157"/>
                    </a:cubicBezTo>
                    <a:cubicBezTo>
                      <a:pt x="46171" y="15035"/>
                      <a:pt x="55807" y="14580"/>
                      <a:pt x="54287" y="11388"/>
                    </a:cubicBezTo>
                    <a:cubicBezTo>
                      <a:pt x="54023" y="10848"/>
                      <a:pt x="53453" y="10671"/>
                      <a:pt x="52802" y="10671"/>
                    </a:cubicBezTo>
                    <a:cubicBezTo>
                      <a:pt x="51878" y="10671"/>
                      <a:pt x="50790" y="11027"/>
                      <a:pt x="50184" y="11206"/>
                    </a:cubicBezTo>
                    <a:cubicBezTo>
                      <a:pt x="48147" y="11814"/>
                      <a:pt x="46263" y="12969"/>
                      <a:pt x="44712" y="14488"/>
                    </a:cubicBezTo>
                    <a:cubicBezTo>
                      <a:pt x="45898" y="12665"/>
                      <a:pt x="47083" y="10841"/>
                      <a:pt x="48178" y="8956"/>
                    </a:cubicBezTo>
                    <a:cubicBezTo>
                      <a:pt x="50974" y="6616"/>
                      <a:pt x="56810" y="1327"/>
                      <a:pt x="55017" y="142"/>
                    </a:cubicBezTo>
                    <a:cubicBezTo>
                      <a:pt x="54868" y="44"/>
                      <a:pt x="54700" y="0"/>
                      <a:pt x="545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187" name="Google Shape;2187;p28"/>
              <p:cNvGrpSpPr/>
              <p:nvPr/>
            </p:nvGrpSpPr>
            <p:grpSpPr>
              <a:xfrm rot="2496572">
                <a:off x="27933" y="3349541"/>
                <a:ext cx="1369143" cy="1907993"/>
                <a:chOff x="3339213" y="-3311900"/>
                <a:chExt cx="1535000" cy="2139125"/>
              </a:xfrm>
            </p:grpSpPr>
            <p:sp>
              <p:nvSpPr>
                <p:cNvPr id="2188" name="Google Shape;2188;p28"/>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89" name="Google Shape;2189;p28"/>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0" name="Google Shape;2190;p28"/>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1" name="Google Shape;2191;p28"/>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2" name="Google Shape;2192;p28"/>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3" name="Google Shape;2193;p28"/>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4" name="Google Shape;2194;p28"/>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5" name="Google Shape;2195;p28"/>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6" name="Google Shape;2196;p28"/>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7" name="Google Shape;2197;p28"/>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98" name="Google Shape;2198;p28"/>
              <p:cNvGrpSpPr/>
              <p:nvPr/>
            </p:nvGrpSpPr>
            <p:grpSpPr>
              <a:xfrm rot="-2700000">
                <a:off x="1130670" y="3831189"/>
                <a:ext cx="1491661" cy="1800633"/>
                <a:chOff x="6987463" y="-3144050"/>
                <a:chExt cx="1491675" cy="1800650"/>
              </a:xfrm>
            </p:grpSpPr>
            <p:sp>
              <p:nvSpPr>
                <p:cNvPr id="2199" name="Google Shape;2199;p28"/>
                <p:cNvSpPr/>
                <p:nvPr/>
              </p:nvSpPr>
              <p:spPr>
                <a:xfrm>
                  <a:off x="6987463" y="-3144050"/>
                  <a:ext cx="1491675" cy="1748050"/>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200" name="Google Shape;2200;p28"/>
                <p:cNvSpPr/>
                <p:nvPr/>
              </p:nvSpPr>
              <p:spPr>
                <a:xfrm>
                  <a:off x="7173638" y="-3063950"/>
                  <a:ext cx="1023600" cy="1720550"/>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01" name="Google Shape;2201;p28"/>
              <p:cNvGrpSpPr/>
              <p:nvPr/>
            </p:nvGrpSpPr>
            <p:grpSpPr>
              <a:xfrm>
                <a:off x="7081463" y="3753064"/>
                <a:ext cx="730373" cy="714106"/>
                <a:chOff x="489525" y="5585525"/>
                <a:chExt cx="847300" cy="828525"/>
              </a:xfrm>
            </p:grpSpPr>
            <p:sp>
              <p:nvSpPr>
                <p:cNvPr id="2202" name="Google Shape;2202;p28"/>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03" name="Google Shape;2203;p28"/>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04" name="Google Shape;2204;p28"/>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05" name="Google Shape;2205;p28"/>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06" name="Google Shape;2206;p28"/>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07" name="Google Shape;2207;p28"/>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08" name="Google Shape;2208;p28"/>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09" name="Google Shape;2209;p28"/>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10" name="Google Shape;2210;p28"/>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11" name="Google Shape;2211;p28"/>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12" name="Google Shape;2212;p28"/>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13" name="Google Shape;2213;p28"/>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14" name="Google Shape;2214;p28"/>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15" name="Google Shape;2215;p28"/>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16" name="Google Shape;2216;p28"/>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2217" name="Google Shape;2217;p28"/>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2218" name="Google Shape;2218;p28"/>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219" name="Google Shape;2219;p28"/>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220" name="Google Shape;2220;p28"/>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endParaRPr/>
                </a:p>
              </p:txBody>
            </p:sp>
            <p:sp>
              <p:nvSpPr>
                <p:cNvPr id="2221" name="Google Shape;2221;p28"/>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endParaRPr/>
                </a:p>
              </p:txBody>
            </p:sp>
          </p:grpSp>
          <p:grpSp>
            <p:nvGrpSpPr>
              <p:cNvPr id="2222" name="Google Shape;2222;p28"/>
              <p:cNvGrpSpPr/>
              <p:nvPr/>
            </p:nvGrpSpPr>
            <p:grpSpPr>
              <a:xfrm rot="9900040">
                <a:off x="4384358" y="-679774"/>
                <a:ext cx="1505955" cy="1626276"/>
                <a:chOff x="1200938" y="-3182800"/>
                <a:chExt cx="1506000" cy="1626325"/>
              </a:xfrm>
            </p:grpSpPr>
            <p:sp>
              <p:nvSpPr>
                <p:cNvPr id="2223" name="Google Shape;2223;p28"/>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24" name="Google Shape;2224;p28"/>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25" name="Google Shape;2225;p28"/>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26" name="Google Shape;2226;p28"/>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27" name="Google Shape;2227;p28"/>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28" name="Google Shape;2228;p28"/>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29" name="Google Shape;2229;p28"/>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0" name="Google Shape;2230;p28"/>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1" name="Google Shape;2231;p28"/>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2" name="Google Shape;2232;p28"/>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3" name="Google Shape;2233;p28"/>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4" name="Google Shape;2234;p28"/>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5" name="Google Shape;2235;p28"/>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6" name="Google Shape;2236;p28"/>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7" name="Google Shape;2237;p28"/>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8" name="Google Shape;2238;p28"/>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9" name="Google Shape;2239;p28"/>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0" name="Google Shape;2240;p28"/>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1" name="Google Shape;2241;p28"/>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2" name="Google Shape;2242;p28"/>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3" name="Google Shape;2243;p28"/>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4" name="Google Shape;2244;p28"/>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5" name="Google Shape;2245;p28"/>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6" name="Google Shape;2246;p28"/>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7" name="Google Shape;2247;p28"/>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8" name="Google Shape;2248;p28"/>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9" name="Google Shape;2249;p28"/>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0" name="Google Shape;2250;p28"/>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1" name="Google Shape;2251;p28"/>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2" name="Google Shape;2252;p28"/>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3" name="Google Shape;2253;p28"/>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4" name="Google Shape;2254;p28"/>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5" name="Google Shape;2255;p28"/>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6" name="Google Shape;2256;p28"/>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7" name="Google Shape;2257;p28"/>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8" name="Google Shape;2258;p28"/>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9" name="Google Shape;2259;p28"/>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0" name="Google Shape;2260;p28"/>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1" name="Google Shape;2261;p28"/>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2" name="Google Shape;2262;p28"/>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3" name="Google Shape;2263;p28"/>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4" name="Google Shape;2264;p28"/>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5" name="Google Shape;2265;p28"/>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6" name="Google Shape;2266;p28"/>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7" name="Google Shape;2267;p28"/>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28"/>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9" name="Google Shape;2269;p28"/>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0" name="Google Shape;2270;p28"/>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1" name="Google Shape;2271;p28"/>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2" name="Google Shape;2272;p28"/>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3" name="Google Shape;2273;p28"/>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4" name="Google Shape;2274;p28"/>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5" name="Google Shape;2275;p28"/>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6" name="Google Shape;2276;p28"/>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7" name="Google Shape;2277;p28"/>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28"/>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9" name="Google Shape;2279;p28"/>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28"/>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1" name="Google Shape;2281;p28"/>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2" name="Google Shape;2282;p28"/>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28"/>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4" name="Google Shape;2284;p28"/>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5" name="Google Shape;2285;p28"/>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6" name="Google Shape;2286;p28"/>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7" name="Google Shape;2287;p28"/>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2288" name="Google Shape;2288;p28"/>
              <p:cNvSpPr/>
              <p:nvPr/>
            </p:nvSpPr>
            <p:spPr>
              <a:xfrm>
                <a:off x="7540588" y="208975"/>
                <a:ext cx="1603400" cy="1375200"/>
              </a:xfrm>
              <a:custGeom>
                <a:avLst/>
                <a:gdLst/>
                <a:ahLst/>
                <a:cxnLst/>
                <a:rect l="l" t="t" r="r" b="b"/>
                <a:pathLst>
                  <a:path w="64136" h="55008" extrusionOk="0">
                    <a:moveTo>
                      <a:pt x="63868" y="0"/>
                    </a:moveTo>
                    <a:cubicBezTo>
                      <a:pt x="63779" y="0"/>
                      <a:pt x="63703" y="40"/>
                      <a:pt x="63680" y="133"/>
                    </a:cubicBezTo>
                    <a:cubicBezTo>
                      <a:pt x="61400" y="6881"/>
                      <a:pt x="57601" y="13203"/>
                      <a:pt x="52555" y="18674"/>
                    </a:cubicBezTo>
                    <a:lnTo>
                      <a:pt x="52524" y="18705"/>
                    </a:lnTo>
                    <a:cubicBezTo>
                      <a:pt x="52372" y="18857"/>
                      <a:pt x="52160" y="19039"/>
                      <a:pt x="52008" y="19252"/>
                    </a:cubicBezTo>
                    <a:cubicBezTo>
                      <a:pt x="51369" y="19890"/>
                      <a:pt x="50731" y="20559"/>
                      <a:pt x="50093" y="21167"/>
                    </a:cubicBezTo>
                    <a:cubicBezTo>
                      <a:pt x="49029" y="21471"/>
                      <a:pt x="48299" y="21623"/>
                      <a:pt x="47236" y="21683"/>
                    </a:cubicBezTo>
                    <a:cubicBezTo>
                      <a:pt x="46044" y="21723"/>
                      <a:pt x="44830" y="21774"/>
                      <a:pt x="43612" y="21774"/>
                    </a:cubicBezTo>
                    <a:cubicBezTo>
                      <a:pt x="42034" y="21774"/>
                      <a:pt x="40451" y="21688"/>
                      <a:pt x="38907" y="21379"/>
                    </a:cubicBezTo>
                    <a:cubicBezTo>
                      <a:pt x="36324" y="20832"/>
                      <a:pt x="32919" y="19616"/>
                      <a:pt x="29576" y="18431"/>
                    </a:cubicBezTo>
                    <a:cubicBezTo>
                      <a:pt x="25253" y="16898"/>
                      <a:pt x="21348" y="15499"/>
                      <a:pt x="19167" y="15499"/>
                    </a:cubicBezTo>
                    <a:cubicBezTo>
                      <a:pt x="18235" y="15499"/>
                      <a:pt x="17618" y="15754"/>
                      <a:pt x="17417" y="16364"/>
                    </a:cubicBezTo>
                    <a:cubicBezTo>
                      <a:pt x="17113" y="17306"/>
                      <a:pt x="17296" y="18188"/>
                      <a:pt x="18025" y="18978"/>
                    </a:cubicBezTo>
                    <a:cubicBezTo>
                      <a:pt x="20639" y="21896"/>
                      <a:pt x="29150" y="22747"/>
                      <a:pt x="32706" y="22960"/>
                    </a:cubicBezTo>
                    <a:cubicBezTo>
                      <a:pt x="34317" y="23066"/>
                      <a:pt x="35927" y="23118"/>
                      <a:pt x="37493" y="23118"/>
                    </a:cubicBezTo>
                    <a:cubicBezTo>
                      <a:pt x="42194" y="23118"/>
                      <a:pt x="46514" y="22656"/>
                      <a:pt x="49363" y="21835"/>
                    </a:cubicBezTo>
                    <a:lnTo>
                      <a:pt x="49363" y="21835"/>
                    </a:lnTo>
                    <a:cubicBezTo>
                      <a:pt x="48603" y="22534"/>
                      <a:pt x="47813" y="23234"/>
                      <a:pt x="46992" y="23902"/>
                    </a:cubicBezTo>
                    <a:cubicBezTo>
                      <a:pt x="46658" y="24176"/>
                      <a:pt x="46354" y="24449"/>
                      <a:pt x="46020" y="24723"/>
                    </a:cubicBezTo>
                    <a:cubicBezTo>
                      <a:pt x="45989" y="24723"/>
                      <a:pt x="45929" y="24723"/>
                      <a:pt x="45929" y="24753"/>
                    </a:cubicBezTo>
                    <a:cubicBezTo>
                      <a:pt x="45169" y="25331"/>
                      <a:pt x="44622" y="25665"/>
                      <a:pt x="43801" y="26030"/>
                    </a:cubicBezTo>
                    <a:cubicBezTo>
                      <a:pt x="41734" y="26942"/>
                      <a:pt x="39546" y="27914"/>
                      <a:pt x="37235" y="28249"/>
                    </a:cubicBezTo>
                    <a:cubicBezTo>
                      <a:pt x="36480" y="28365"/>
                      <a:pt x="35720" y="28415"/>
                      <a:pt x="34960" y="28415"/>
                    </a:cubicBezTo>
                    <a:cubicBezTo>
                      <a:pt x="32540" y="28415"/>
                      <a:pt x="30111" y="27907"/>
                      <a:pt x="27752" y="27398"/>
                    </a:cubicBezTo>
                    <a:cubicBezTo>
                      <a:pt x="25373" y="26911"/>
                      <a:pt x="22921" y="26400"/>
                      <a:pt x="20484" y="26400"/>
                    </a:cubicBezTo>
                    <a:cubicBezTo>
                      <a:pt x="20181" y="26400"/>
                      <a:pt x="19878" y="26408"/>
                      <a:pt x="19576" y="26425"/>
                    </a:cubicBezTo>
                    <a:cubicBezTo>
                      <a:pt x="18968" y="26455"/>
                      <a:pt x="18329" y="26547"/>
                      <a:pt x="17782" y="26851"/>
                    </a:cubicBezTo>
                    <a:cubicBezTo>
                      <a:pt x="17144" y="27215"/>
                      <a:pt x="16749" y="27854"/>
                      <a:pt x="16749" y="28553"/>
                    </a:cubicBezTo>
                    <a:cubicBezTo>
                      <a:pt x="16810" y="29586"/>
                      <a:pt x="17721" y="30346"/>
                      <a:pt x="19272" y="30680"/>
                    </a:cubicBezTo>
                    <a:cubicBezTo>
                      <a:pt x="21269" y="31132"/>
                      <a:pt x="23459" y="31345"/>
                      <a:pt x="25719" y="31345"/>
                    </a:cubicBezTo>
                    <a:cubicBezTo>
                      <a:pt x="31061" y="31345"/>
                      <a:pt x="36793" y="30156"/>
                      <a:pt x="41278" y="28127"/>
                    </a:cubicBezTo>
                    <a:lnTo>
                      <a:pt x="41278" y="28127"/>
                    </a:lnTo>
                    <a:cubicBezTo>
                      <a:pt x="39515" y="29282"/>
                      <a:pt x="37691" y="30346"/>
                      <a:pt x="35746" y="31349"/>
                    </a:cubicBezTo>
                    <a:cubicBezTo>
                      <a:pt x="35716" y="31349"/>
                      <a:pt x="35716" y="31349"/>
                      <a:pt x="35685" y="31410"/>
                    </a:cubicBezTo>
                    <a:cubicBezTo>
                      <a:pt x="34895" y="31714"/>
                      <a:pt x="33983" y="32170"/>
                      <a:pt x="32980" y="32717"/>
                    </a:cubicBezTo>
                    <a:cubicBezTo>
                      <a:pt x="31126" y="33598"/>
                      <a:pt x="29181" y="34450"/>
                      <a:pt x="27174" y="35209"/>
                    </a:cubicBezTo>
                    <a:lnTo>
                      <a:pt x="27083" y="35209"/>
                    </a:lnTo>
                    <a:cubicBezTo>
                      <a:pt x="27022" y="35209"/>
                      <a:pt x="26992" y="35240"/>
                      <a:pt x="26901" y="35240"/>
                    </a:cubicBezTo>
                    <a:cubicBezTo>
                      <a:pt x="26232" y="35422"/>
                      <a:pt x="25715" y="35513"/>
                      <a:pt x="25047" y="35513"/>
                    </a:cubicBezTo>
                    <a:cubicBezTo>
                      <a:pt x="24575" y="35521"/>
                      <a:pt x="24101" y="35528"/>
                      <a:pt x="23626" y="35528"/>
                    </a:cubicBezTo>
                    <a:cubicBezTo>
                      <a:pt x="22143" y="35528"/>
                      <a:pt x="20647" y="35456"/>
                      <a:pt x="19150" y="35088"/>
                    </a:cubicBezTo>
                    <a:cubicBezTo>
                      <a:pt x="17326" y="34632"/>
                      <a:pt x="14895" y="33598"/>
                      <a:pt x="12493" y="32626"/>
                    </a:cubicBezTo>
                    <a:cubicBezTo>
                      <a:pt x="9324" y="31282"/>
                      <a:pt x="6515" y="30108"/>
                      <a:pt x="4982" y="30108"/>
                    </a:cubicBezTo>
                    <a:cubicBezTo>
                      <a:pt x="4677" y="30108"/>
                      <a:pt x="4422" y="30154"/>
                      <a:pt x="4226" y="30255"/>
                    </a:cubicBezTo>
                    <a:cubicBezTo>
                      <a:pt x="4043" y="30346"/>
                      <a:pt x="3891" y="30528"/>
                      <a:pt x="3800" y="30741"/>
                    </a:cubicBezTo>
                    <a:cubicBezTo>
                      <a:pt x="3587" y="31562"/>
                      <a:pt x="3800" y="32322"/>
                      <a:pt x="4438" y="33021"/>
                    </a:cubicBezTo>
                    <a:cubicBezTo>
                      <a:pt x="6566" y="35270"/>
                      <a:pt x="12554" y="36061"/>
                      <a:pt x="15016" y="36304"/>
                    </a:cubicBezTo>
                    <a:cubicBezTo>
                      <a:pt x="16561" y="36448"/>
                      <a:pt x="18106" y="36517"/>
                      <a:pt x="19573" y="36517"/>
                    </a:cubicBezTo>
                    <a:cubicBezTo>
                      <a:pt x="21194" y="36517"/>
                      <a:pt x="22719" y="36433"/>
                      <a:pt x="24044" y="36273"/>
                    </a:cubicBezTo>
                    <a:lnTo>
                      <a:pt x="24044" y="36273"/>
                    </a:lnTo>
                    <a:cubicBezTo>
                      <a:pt x="23284" y="36516"/>
                      <a:pt x="22494" y="36790"/>
                      <a:pt x="21703" y="37033"/>
                    </a:cubicBezTo>
                    <a:cubicBezTo>
                      <a:pt x="21156" y="37185"/>
                      <a:pt x="20639" y="37368"/>
                      <a:pt x="20062" y="37519"/>
                    </a:cubicBezTo>
                    <a:lnTo>
                      <a:pt x="20001" y="37519"/>
                    </a:lnTo>
                    <a:cubicBezTo>
                      <a:pt x="18724" y="37854"/>
                      <a:pt x="17448" y="38158"/>
                      <a:pt x="16110" y="38340"/>
                    </a:cubicBezTo>
                    <a:lnTo>
                      <a:pt x="15958" y="38340"/>
                    </a:lnTo>
                    <a:cubicBezTo>
                      <a:pt x="15530" y="38359"/>
                      <a:pt x="15114" y="38375"/>
                      <a:pt x="14673" y="38375"/>
                    </a:cubicBezTo>
                    <a:cubicBezTo>
                      <a:pt x="13709" y="38375"/>
                      <a:pt x="12630" y="38298"/>
                      <a:pt x="11065" y="38006"/>
                    </a:cubicBezTo>
                    <a:cubicBezTo>
                      <a:pt x="9515" y="37732"/>
                      <a:pt x="7478" y="36912"/>
                      <a:pt x="5715" y="36212"/>
                    </a:cubicBezTo>
                    <a:cubicBezTo>
                      <a:pt x="3658" y="35410"/>
                      <a:pt x="1994" y="34752"/>
                      <a:pt x="1014" y="34752"/>
                    </a:cubicBezTo>
                    <a:cubicBezTo>
                      <a:pt x="807" y="34752"/>
                      <a:pt x="630" y="34781"/>
                      <a:pt x="487" y="34845"/>
                    </a:cubicBezTo>
                    <a:cubicBezTo>
                      <a:pt x="305" y="34936"/>
                      <a:pt x="244" y="35088"/>
                      <a:pt x="153" y="35270"/>
                    </a:cubicBezTo>
                    <a:cubicBezTo>
                      <a:pt x="1" y="35848"/>
                      <a:pt x="122" y="36425"/>
                      <a:pt x="548" y="36912"/>
                    </a:cubicBezTo>
                    <a:cubicBezTo>
                      <a:pt x="1889" y="38541"/>
                      <a:pt x="6409" y="39247"/>
                      <a:pt x="10676" y="39247"/>
                    </a:cubicBezTo>
                    <a:cubicBezTo>
                      <a:pt x="12696" y="39247"/>
                      <a:pt x="14659" y="39089"/>
                      <a:pt x="16202" y="38796"/>
                    </a:cubicBezTo>
                    <a:cubicBezTo>
                      <a:pt x="16840" y="38735"/>
                      <a:pt x="17478" y="38614"/>
                      <a:pt x="18086" y="38462"/>
                    </a:cubicBezTo>
                    <a:lnTo>
                      <a:pt x="18086" y="38462"/>
                    </a:lnTo>
                    <a:cubicBezTo>
                      <a:pt x="12919" y="41380"/>
                      <a:pt x="4864" y="49039"/>
                      <a:pt x="4560" y="52991"/>
                    </a:cubicBezTo>
                    <a:cubicBezTo>
                      <a:pt x="4499" y="53812"/>
                      <a:pt x="4803" y="54450"/>
                      <a:pt x="5411" y="54875"/>
                    </a:cubicBezTo>
                    <a:cubicBezTo>
                      <a:pt x="5550" y="54968"/>
                      <a:pt x="5708" y="55008"/>
                      <a:pt x="5882" y="55008"/>
                    </a:cubicBezTo>
                    <a:cubicBezTo>
                      <a:pt x="5936" y="55008"/>
                      <a:pt x="5992" y="55004"/>
                      <a:pt x="6049" y="54997"/>
                    </a:cubicBezTo>
                    <a:cubicBezTo>
                      <a:pt x="7265" y="54723"/>
                      <a:pt x="8937" y="51805"/>
                      <a:pt x="10822" y="48371"/>
                    </a:cubicBezTo>
                    <a:cubicBezTo>
                      <a:pt x="12007" y="46243"/>
                      <a:pt x="13253" y="44085"/>
                      <a:pt x="14378" y="42687"/>
                    </a:cubicBezTo>
                    <a:cubicBezTo>
                      <a:pt x="15533" y="41167"/>
                      <a:pt x="17022" y="40012"/>
                      <a:pt x="18512" y="38887"/>
                    </a:cubicBezTo>
                    <a:cubicBezTo>
                      <a:pt x="19028" y="38462"/>
                      <a:pt x="19484" y="38249"/>
                      <a:pt x="20183" y="37945"/>
                    </a:cubicBezTo>
                    <a:cubicBezTo>
                      <a:pt x="20761" y="37793"/>
                      <a:pt x="21308" y="37641"/>
                      <a:pt x="21855" y="37428"/>
                    </a:cubicBezTo>
                    <a:cubicBezTo>
                      <a:pt x="24895" y="36486"/>
                      <a:pt x="27813" y="35422"/>
                      <a:pt x="30579" y="34237"/>
                    </a:cubicBezTo>
                    <a:lnTo>
                      <a:pt x="30579" y="34237"/>
                    </a:lnTo>
                    <a:cubicBezTo>
                      <a:pt x="24348" y="38614"/>
                      <a:pt x="16840" y="46273"/>
                      <a:pt x="16536" y="50559"/>
                    </a:cubicBezTo>
                    <a:cubicBezTo>
                      <a:pt x="16445" y="51562"/>
                      <a:pt x="16810" y="52383"/>
                      <a:pt x="17569" y="52900"/>
                    </a:cubicBezTo>
                    <a:cubicBezTo>
                      <a:pt x="17734" y="53018"/>
                      <a:pt x="17936" y="53062"/>
                      <a:pt x="18146" y="53062"/>
                    </a:cubicBezTo>
                    <a:cubicBezTo>
                      <a:pt x="18206" y="53062"/>
                      <a:pt x="18268" y="53059"/>
                      <a:pt x="18329" y="53052"/>
                    </a:cubicBezTo>
                    <a:cubicBezTo>
                      <a:pt x="19849" y="52717"/>
                      <a:pt x="22007" y="48887"/>
                      <a:pt x="24317" y="44814"/>
                    </a:cubicBezTo>
                    <a:cubicBezTo>
                      <a:pt x="25807" y="42140"/>
                      <a:pt x="27357" y="39404"/>
                      <a:pt x="28725" y="37671"/>
                    </a:cubicBezTo>
                    <a:cubicBezTo>
                      <a:pt x="30214" y="35757"/>
                      <a:pt x="32099" y="34328"/>
                      <a:pt x="33922" y="32930"/>
                    </a:cubicBezTo>
                    <a:cubicBezTo>
                      <a:pt x="34226" y="32687"/>
                      <a:pt x="34500" y="32504"/>
                      <a:pt x="34773" y="32352"/>
                    </a:cubicBezTo>
                    <a:cubicBezTo>
                      <a:pt x="35138" y="32170"/>
                      <a:pt x="35533" y="31957"/>
                      <a:pt x="35898" y="31744"/>
                    </a:cubicBezTo>
                    <a:cubicBezTo>
                      <a:pt x="35959" y="31714"/>
                      <a:pt x="36020" y="31714"/>
                      <a:pt x="36050" y="31653"/>
                    </a:cubicBezTo>
                    <a:cubicBezTo>
                      <a:pt x="36111" y="31653"/>
                      <a:pt x="36111" y="31623"/>
                      <a:pt x="36141" y="31623"/>
                    </a:cubicBezTo>
                    <a:cubicBezTo>
                      <a:pt x="37418" y="30954"/>
                      <a:pt x="38725" y="30225"/>
                      <a:pt x="39941" y="29465"/>
                    </a:cubicBezTo>
                    <a:lnTo>
                      <a:pt x="39941" y="29465"/>
                    </a:lnTo>
                    <a:cubicBezTo>
                      <a:pt x="34956" y="34510"/>
                      <a:pt x="30548" y="42596"/>
                      <a:pt x="29272" y="49739"/>
                    </a:cubicBezTo>
                    <a:cubicBezTo>
                      <a:pt x="28968" y="51410"/>
                      <a:pt x="29302" y="52626"/>
                      <a:pt x="30184" y="53143"/>
                    </a:cubicBezTo>
                    <a:cubicBezTo>
                      <a:pt x="30387" y="53256"/>
                      <a:pt x="30620" y="53310"/>
                      <a:pt x="30862" y="53310"/>
                    </a:cubicBezTo>
                    <a:cubicBezTo>
                      <a:pt x="31271" y="53310"/>
                      <a:pt x="31705" y="53156"/>
                      <a:pt x="32068" y="52869"/>
                    </a:cubicBezTo>
                    <a:cubicBezTo>
                      <a:pt x="32554" y="52444"/>
                      <a:pt x="32858" y="51836"/>
                      <a:pt x="33132" y="51258"/>
                    </a:cubicBezTo>
                    <a:cubicBezTo>
                      <a:pt x="34317" y="48644"/>
                      <a:pt x="34925" y="45696"/>
                      <a:pt x="35442" y="42839"/>
                    </a:cubicBezTo>
                    <a:cubicBezTo>
                      <a:pt x="36111" y="39495"/>
                      <a:pt x="36779" y="36030"/>
                      <a:pt x="38451" y="33143"/>
                    </a:cubicBezTo>
                    <a:cubicBezTo>
                      <a:pt x="39667" y="31045"/>
                      <a:pt x="41339" y="29313"/>
                      <a:pt x="42980" y="27641"/>
                    </a:cubicBezTo>
                    <a:cubicBezTo>
                      <a:pt x="43163" y="27398"/>
                      <a:pt x="43406" y="27246"/>
                      <a:pt x="43588" y="27063"/>
                    </a:cubicBezTo>
                    <a:cubicBezTo>
                      <a:pt x="44044" y="26759"/>
                      <a:pt x="44470" y="26425"/>
                      <a:pt x="44926" y="26121"/>
                    </a:cubicBezTo>
                    <a:lnTo>
                      <a:pt x="44956" y="26091"/>
                    </a:lnTo>
                    <a:lnTo>
                      <a:pt x="44986" y="26030"/>
                    </a:lnTo>
                    <a:cubicBezTo>
                      <a:pt x="45746" y="25483"/>
                      <a:pt x="46506" y="24875"/>
                      <a:pt x="47266" y="24267"/>
                    </a:cubicBezTo>
                    <a:cubicBezTo>
                      <a:pt x="48147" y="23537"/>
                      <a:pt x="48938" y="22808"/>
                      <a:pt x="49728" y="22048"/>
                    </a:cubicBezTo>
                    <a:lnTo>
                      <a:pt x="49728" y="22048"/>
                    </a:lnTo>
                    <a:cubicBezTo>
                      <a:pt x="47874" y="24601"/>
                      <a:pt x="45868" y="27945"/>
                      <a:pt x="44166" y="31319"/>
                    </a:cubicBezTo>
                    <a:cubicBezTo>
                      <a:pt x="42737" y="34085"/>
                      <a:pt x="39606" y="40833"/>
                      <a:pt x="40549" y="43507"/>
                    </a:cubicBezTo>
                    <a:cubicBezTo>
                      <a:pt x="40761" y="44176"/>
                      <a:pt x="41217" y="44541"/>
                      <a:pt x="41886" y="44632"/>
                    </a:cubicBezTo>
                    <a:cubicBezTo>
                      <a:pt x="41911" y="44635"/>
                      <a:pt x="41936" y="44636"/>
                      <a:pt x="41961" y="44636"/>
                    </a:cubicBezTo>
                    <a:cubicBezTo>
                      <a:pt x="43472" y="44636"/>
                      <a:pt x="44552" y="40139"/>
                      <a:pt x="45837" y="34936"/>
                    </a:cubicBezTo>
                    <a:cubicBezTo>
                      <a:pt x="46506" y="32079"/>
                      <a:pt x="47236" y="29161"/>
                      <a:pt x="48026" y="27063"/>
                    </a:cubicBezTo>
                    <a:cubicBezTo>
                      <a:pt x="48877" y="24875"/>
                      <a:pt x="50154" y="22778"/>
                      <a:pt x="51400" y="20802"/>
                    </a:cubicBezTo>
                    <a:cubicBezTo>
                      <a:pt x="51856" y="20103"/>
                      <a:pt x="52251" y="19616"/>
                      <a:pt x="52828" y="19009"/>
                    </a:cubicBezTo>
                    <a:lnTo>
                      <a:pt x="53011" y="18826"/>
                    </a:lnTo>
                    <a:cubicBezTo>
                      <a:pt x="58026" y="13355"/>
                      <a:pt x="61826" y="7033"/>
                      <a:pt x="64105" y="285"/>
                    </a:cubicBezTo>
                    <a:cubicBezTo>
                      <a:pt x="64136" y="194"/>
                      <a:pt x="64105" y="102"/>
                      <a:pt x="64014" y="42"/>
                    </a:cubicBezTo>
                    <a:cubicBezTo>
                      <a:pt x="64014" y="42"/>
                      <a:pt x="63984" y="11"/>
                      <a:pt x="63953" y="11"/>
                    </a:cubicBezTo>
                    <a:cubicBezTo>
                      <a:pt x="63925" y="4"/>
                      <a:pt x="63896" y="0"/>
                      <a:pt x="63868" y="0"/>
                    </a:cubicBezTo>
                    <a:close/>
                  </a:path>
                </a:pathLst>
              </a:custGeom>
              <a:solidFill>
                <a:srgbClr val="7B7FE8"/>
              </a:solidFill>
              <a:ln>
                <a:noFill/>
              </a:ln>
            </p:spPr>
            <p:txBody>
              <a:bodyPr spcFirstLastPara="1" wrap="square" lIns="91425" tIns="91425" rIns="91425" bIns="91425" anchor="ctr" anchorCtr="0">
                <a:noAutofit/>
              </a:bodyPr>
              <a:lstStyle/>
              <a:p>
                <a:endParaRPr/>
              </a:p>
            </p:txBody>
          </p:sp>
          <p:sp>
            <p:nvSpPr>
              <p:cNvPr id="2289" name="Google Shape;2289;p28"/>
              <p:cNvSpPr/>
              <p:nvPr/>
            </p:nvSpPr>
            <p:spPr>
              <a:xfrm>
                <a:off x="-419637" y="2571738"/>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28"/>
              <p:cNvSpPr/>
              <p:nvPr/>
            </p:nvSpPr>
            <p:spPr>
              <a:xfrm rot="3599960">
                <a:off x="4447191" y="4196542"/>
                <a:ext cx="998492" cy="2030068"/>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28"/>
              <p:cNvSpPr/>
              <p:nvPr/>
            </p:nvSpPr>
            <p:spPr>
              <a:xfrm rot="964706">
                <a:off x="5915556" y="1547499"/>
                <a:ext cx="3414934" cy="4213464"/>
              </a:xfrm>
              <a:custGeom>
                <a:avLst/>
                <a:gdLst/>
                <a:ahLst/>
                <a:cxnLst/>
                <a:rect l="l" t="t" r="r" b="b"/>
                <a:pathLst>
                  <a:path w="118407" h="157782" extrusionOk="0">
                    <a:moveTo>
                      <a:pt x="118407" y="2248"/>
                    </a:moveTo>
                    <a:cubicBezTo>
                      <a:pt x="108834" y="-487"/>
                      <a:pt x="98567" y="162"/>
                      <a:pt x="88611" y="162"/>
                    </a:cubicBezTo>
                    <a:cubicBezTo>
                      <a:pt x="80496" y="162"/>
                      <a:pt x="68533" y="1403"/>
                      <a:pt x="65966" y="9101"/>
                    </a:cubicBezTo>
                    <a:cubicBezTo>
                      <a:pt x="62741" y="18773"/>
                      <a:pt x="78409" y="25323"/>
                      <a:pt x="83546" y="34129"/>
                    </a:cubicBezTo>
                    <a:cubicBezTo>
                      <a:pt x="87916" y="41620"/>
                      <a:pt x="85345" y="55578"/>
                      <a:pt x="77587" y="59456"/>
                    </a:cubicBezTo>
                    <a:cubicBezTo>
                      <a:pt x="72358" y="62070"/>
                      <a:pt x="65958" y="63923"/>
                      <a:pt x="60305" y="62435"/>
                    </a:cubicBezTo>
                    <a:cubicBezTo>
                      <a:pt x="53850" y="60736"/>
                      <a:pt x="43667" y="51065"/>
                      <a:pt x="48387" y="46345"/>
                    </a:cubicBezTo>
                    <a:cubicBezTo>
                      <a:pt x="53385" y="41347"/>
                      <a:pt x="65189" y="47174"/>
                      <a:pt x="68350" y="53496"/>
                    </a:cubicBezTo>
                    <a:cubicBezTo>
                      <a:pt x="70847" y="58491"/>
                      <a:pt x="69128" y="65079"/>
                      <a:pt x="66860" y="70182"/>
                    </a:cubicBezTo>
                    <a:cubicBezTo>
                      <a:pt x="63624" y="77463"/>
                      <a:pt x="51275" y="73856"/>
                      <a:pt x="43322" y="74353"/>
                    </a:cubicBezTo>
                    <a:cubicBezTo>
                      <a:pt x="30186" y="75174"/>
                      <a:pt x="14932" y="77726"/>
                      <a:pt x="6077" y="87464"/>
                    </a:cubicBezTo>
                    <a:cubicBezTo>
                      <a:pt x="1441" y="92562"/>
                      <a:pt x="-1311" y="100841"/>
                      <a:pt x="714" y="107427"/>
                    </a:cubicBezTo>
                    <a:cubicBezTo>
                      <a:pt x="2900" y="114536"/>
                      <a:pt x="12176" y="118537"/>
                      <a:pt x="13228" y="125900"/>
                    </a:cubicBezTo>
                    <a:cubicBezTo>
                      <a:pt x="14823" y="137064"/>
                      <a:pt x="11992" y="152738"/>
                      <a:pt x="1905" y="157782"/>
                    </a:cubicBezTo>
                  </a:path>
                </a:pathLst>
              </a:custGeom>
              <a:noFill/>
              <a:ln w="19050" cap="rnd" cmpd="sng">
                <a:solidFill>
                  <a:schemeClr val="dk1"/>
                </a:solidFill>
                <a:prstDash val="dot"/>
                <a:round/>
                <a:headEnd type="none" w="med" len="med"/>
                <a:tailEnd type="none" w="med" len="med"/>
              </a:ln>
            </p:spPr>
          </p:sp>
          <p:sp>
            <p:nvSpPr>
              <p:cNvPr id="2292" name="Google Shape;2292;p28"/>
              <p:cNvSpPr/>
              <p:nvPr/>
            </p:nvSpPr>
            <p:spPr>
              <a:xfrm>
                <a:off x="-173075" y="-608350"/>
                <a:ext cx="3606875" cy="2624075"/>
              </a:xfrm>
              <a:custGeom>
                <a:avLst/>
                <a:gdLst/>
                <a:ahLst/>
                <a:cxnLst/>
                <a:rect l="l" t="t" r="r" b="b"/>
                <a:pathLst>
                  <a:path w="144275" h="104963" extrusionOk="0">
                    <a:moveTo>
                      <a:pt x="0" y="99220"/>
                    </a:moveTo>
                    <a:cubicBezTo>
                      <a:pt x="3330" y="104215"/>
                      <a:pt x="11279" y="104286"/>
                      <a:pt x="17282" y="104286"/>
                    </a:cubicBezTo>
                    <a:cubicBezTo>
                      <a:pt x="23741" y="104286"/>
                      <a:pt x="30652" y="106089"/>
                      <a:pt x="36649" y="103690"/>
                    </a:cubicBezTo>
                    <a:cubicBezTo>
                      <a:pt x="41866" y="101603"/>
                      <a:pt x="46191" y="96862"/>
                      <a:pt x="48567" y="91771"/>
                    </a:cubicBezTo>
                    <a:cubicBezTo>
                      <a:pt x="52307" y="83759"/>
                      <a:pt x="53324" y="73054"/>
                      <a:pt x="49163" y="65253"/>
                    </a:cubicBezTo>
                    <a:cubicBezTo>
                      <a:pt x="48180" y="63411"/>
                      <a:pt x="45133" y="61268"/>
                      <a:pt x="43502" y="62572"/>
                    </a:cubicBezTo>
                    <a:cubicBezTo>
                      <a:pt x="38642" y="66456"/>
                      <a:pt x="34878" y="75151"/>
                      <a:pt x="38139" y="80449"/>
                    </a:cubicBezTo>
                    <a:cubicBezTo>
                      <a:pt x="42551" y="87619"/>
                      <a:pt x="54456" y="91025"/>
                      <a:pt x="62273" y="87898"/>
                    </a:cubicBezTo>
                    <a:cubicBezTo>
                      <a:pt x="75238" y="82711"/>
                      <a:pt x="74352" y="58943"/>
                      <a:pt x="87600" y="54527"/>
                    </a:cubicBezTo>
                    <a:cubicBezTo>
                      <a:pt x="98356" y="50942"/>
                      <a:pt x="112495" y="63114"/>
                      <a:pt x="121567" y="56314"/>
                    </a:cubicBezTo>
                    <a:cubicBezTo>
                      <a:pt x="137278" y="44537"/>
                      <a:pt x="152722" y="13896"/>
                      <a:pt x="138849" y="0"/>
                    </a:cubicBezTo>
                  </a:path>
                </a:pathLst>
              </a:custGeom>
              <a:noFill/>
              <a:ln w="19050" cap="rnd" cmpd="sng">
                <a:solidFill>
                  <a:schemeClr val="dk1"/>
                </a:solidFill>
                <a:prstDash val="dot"/>
                <a:round/>
                <a:headEnd type="none" w="med" len="med"/>
                <a:tailEnd type="none" w="med" len="med"/>
              </a:ln>
            </p:spPr>
          </p:sp>
        </p:grpSp>
      </p:grpSp>
    </p:spTree>
    <p:extLst>
      <p:ext uri="{BB962C8B-B14F-4D97-AF65-F5344CB8AC3E}">
        <p14:creationId xmlns:p14="http://schemas.microsoft.com/office/powerpoint/2010/main" val="261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293"/>
        <p:cNvGrpSpPr/>
        <p:nvPr/>
      </p:nvGrpSpPr>
      <p:grpSpPr>
        <a:xfrm>
          <a:off x="0" y="0"/>
          <a:ext cx="0" cy="0"/>
          <a:chOff x="0" y="0"/>
          <a:chExt cx="0" cy="0"/>
        </a:xfrm>
      </p:grpSpPr>
    </p:spTree>
    <p:extLst>
      <p:ext uri="{BB962C8B-B14F-4D97-AF65-F5344CB8AC3E}">
        <p14:creationId xmlns:p14="http://schemas.microsoft.com/office/powerpoint/2010/main" val="222729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940"/>
        <p:cNvGrpSpPr/>
        <p:nvPr/>
      </p:nvGrpSpPr>
      <p:grpSpPr>
        <a:xfrm>
          <a:off x="0" y="0"/>
          <a:ext cx="0" cy="0"/>
          <a:chOff x="0" y="0"/>
          <a:chExt cx="0" cy="0"/>
        </a:xfrm>
      </p:grpSpPr>
      <p:grpSp>
        <p:nvGrpSpPr>
          <p:cNvPr id="941" name="Google Shape;941;p13"/>
          <p:cNvGrpSpPr/>
          <p:nvPr/>
        </p:nvGrpSpPr>
        <p:grpSpPr>
          <a:xfrm>
            <a:off x="0" y="494975"/>
            <a:ext cx="9972037" cy="4669375"/>
            <a:chOff x="0" y="494975"/>
            <a:chExt cx="9972037" cy="4669375"/>
          </a:xfrm>
        </p:grpSpPr>
        <p:sp>
          <p:nvSpPr>
            <p:cNvPr id="942" name="Google Shape;942;p13"/>
            <p:cNvSpPr/>
            <p:nvPr/>
          </p:nvSpPr>
          <p:spPr>
            <a:xfrm>
              <a:off x="0" y="494975"/>
              <a:ext cx="9972037" cy="3943629"/>
            </a:xfrm>
            <a:custGeom>
              <a:avLst/>
              <a:gdLst/>
              <a:ahLst/>
              <a:cxnLst/>
              <a:rect l="l" t="t" r="r" b="b"/>
              <a:pathLst>
                <a:path w="72951" h="33840" extrusionOk="0">
                  <a:moveTo>
                    <a:pt x="57309" y="0"/>
                  </a:moveTo>
                  <a:cubicBezTo>
                    <a:pt x="37398" y="0"/>
                    <a:pt x="27465" y="15525"/>
                    <a:pt x="9790" y="15525"/>
                  </a:cubicBezTo>
                  <a:cubicBezTo>
                    <a:pt x="6781" y="15525"/>
                    <a:pt x="3547" y="15075"/>
                    <a:pt x="1" y="14022"/>
                  </a:cubicBezTo>
                  <a:lnTo>
                    <a:pt x="1" y="33840"/>
                  </a:lnTo>
                  <a:lnTo>
                    <a:pt x="72950" y="33840"/>
                  </a:lnTo>
                  <a:lnTo>
                    <a:pt x="72950" y="6909"/>
                  </a:lnTo>
                  <a:lnTo>
                    <a:pt x="72920" y="6909"/>
                  </a:lnTo>
                  <a:cubicBezTo>
                    <a:pt x="70123" y="3262"/>
                    <a:pt x="65929" y="465"/>
                    <a:pt x="59637" y="70"/>
                  </a:cubicBezTo>
                  <a:cubicBezTo>
                    <a:pt x="58846" y="23"/>
                    <a:pt x="58070" y="0"/>
                    <a:pt x="5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0" y="4338450"/>
              <a:ext cx="9144000" cy="825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13"/>
          <p:cNvSpPr txBox="1">
            <a:spLocks noGrp="1"/>
          </p:cNvSpPr>
          <p:nvPr>
            <p:ph type="title"/>
          </p:nvPr>
        </p:nvSpPr>
        <p:spPr>
          <a:xfrm>
            <a:off x="712502" y="3097131"/>
            <a:ext cx="1714500" cy="340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rgbClr val="000000"/>
              </a:buClr>
              <a:buSzPts val="3500"/>
              <a:buNone/>
              <a:defRPr sz="2500" i="0">
                <a:solidFill>
                  <a:schemeClr val="accent3"/>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sp>
        <p:nvSpPr>
          <p:cNvPr id="945" name="Google Shape;945;p13"/>
          <p:cNvSpPr txBox="1">
            <a:spLocks noGrp="1"/>
          </p:cNvSpPr>
          <p:nvPr>
            <p:ph type="subTitle" idx="1"/>
          </p:nvPr>
        </p:nvSpPr>
        <p:spPr>
          <a:xfrm>
            <a:off x="712500" y="3430500"/>
            <a:ext cx="1717200" cy="7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946" name="Google Shape;946;p13"/>
          <p:cNvSpPr txBox="1">
            <a:spLocks noGrp="1"/>
          </p:cNvSpPr>
          <p:nvPr>
            <p:ph type="title" idx="2"/>
          </p:nvPr>
        </p:nvSpPr>
        <p:spPr>
          <a:xfrm>
            <a:off x="6716182" y="3097131"/>
            <a:ext cx="1714500" cy="340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rgbClr val="000000"/>
              </a:buClr>
              <a:buSzPts val="3500"/>
              <a:buNone/>
              <a:defRPr sz="2500" i="0">
                <a:solidFill>
                  <a:schemeClr val="accent3"/>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sp>
        <p:nvSpPr>
          <p:cNvPr id="947" name="Google Shape;947;p13"/>
          <p:cNvSpPr txBox="1">
            <a:spLocks noGrp="1"/>
          </p:cNvSpPr>
          <p:nvPr>
            <p:ph type="subTitle" idx="3"/>
          </p:nvPr>
        </p:nvSpPr>
        <p:spPr>
          <a:xfrm>
            <a:off x="6714920" y="3430500"/>
            <a:ext cx="1717200" cy="7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948" name="Google Shape;948;p13"/>
          <p:cNvSpPr txBox="1">
            <a:spLocks noGrp="1"/>
          </p:cNvSpPr>
          <p:nvPr>
            <p:ph type="title" idx="4"/>
          </p:nvPr>
        </p:nvSpPr>
        <p:spPr>
          <a:xfrm>
            <a:off x="2713951" y="3097131"/>
            <a:ext cx="1714500" cy="340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rgbClr val="000000"/>
              </a:buClr>
              <a:buSzPts val="3500"/>
              <a:buNone/>
              <a:defRPr sz="2500" i="0">
                <a:solidFill>
                  <a:schemeClr val="accent3"/>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sp>
        <p:nvSpPr>
          <p:cNvPr id="949" name="Google Shape;949;p13"/>
          <p:cNvSpPr txBox="1">
            <a:spLocks noGrp="1"/>
          </p:cNvSpPr>
          <p:nvPr>
            <p:ph type="subTitle" idx="5"/>
          </p:nvPr>
        </p:nvSpPr>
        <p:spPr>
          <a:xfrm>
            <a:off x="2713328" y="3430500"/>
            <a:ext cx="1717200" cy="7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950" name="Google Shape;950;p13"/>
          <p:cNvSpPr txBox="1">
            <a:spLocks noGrp="1"/>
          </p:cNvSpPr>
          <p:nvPr>
            <p:ph type="title" idx="6"/>
          </p:nvPr>
        </p:nvSpPr>
        <p:spPr>
          <a:xfrm>
            <a:off x="4715411" y="3097131"/>
            <a:ext cx="1714500" cy="340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rgbClr val="000000"/>
              </a:buClr>
              <a:buSzPts val="3500"/>
              <a:buNone/>
              <a:defRPr sz="2500" i="0">
                <a:solidFill>
                  <a:schemeClr val="accent3"/>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sp>
        <p:nvSpPr>
          <p:cNvPr id="951" name="Google Shape;951;p13"/>
          <p:cNvSpPr txBox="1">
            <a:spLocks noGrp="1"/>
          </p:cNvSpPr>
          <p:nvPr>
            <p:ph type="subTitle" idx="7"/>
          </p:nvPr>
        </p:nvSpPr>
        <p:spPr>
          <a:xfrm>
            <a:off x="4714131" y="3430500"/>
            <a:ext cx="1717200" cy="7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952" name="Google Shape;952;p13"/>
          <p:cNvSpPr txBox="1">
            <a:spLocks noGrp="1"/>
          </p:cNvSpPr>
          <p:nvPr>
            <p:ph type="title" idx="8" hasCustomPrompt="1"/>
          </p:nvPr>
        </p:nvSpPr>
        <p:spPr>
          <a:xfrm>
            <a:off x="723925" y="2251695"/>
            <a:ext cx="1694400" cy="63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000">
                <a:solidFill>
                  <a:schemeClr val="dk1"/>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grpSp>
        <p:nvGrpSpPr>
          <p:cNvPr id="953" name="Google Shape;953;p13"/>
          <p:cNvGrpSpPr/>
          <p:nvPr/>
        </p:nvGrpSpPr>
        <p:grpSpPr>
          <a:xfrm>
            <a:off x="273687" y="-71490"/>
            <a:ext cx="9194304" cy="2301813"/>
            <a:chOff x="273687" y="-71490"/>
            <a:chExt cx="9194304" cy="2301813"/>
          </a:xfrm>
        </p:grpSpPr>
        <p:sp>
          <p:nvSpPr>
            <p:cNvPr id="954" name="Google Shape;954;p13"/>
            <p:cNvSpPr/>
            <p:nvPr/>
          </p:nvSpPr>
          <p:spPr>
            <a:xfrm rot="-5400000" flipH="1">
              <a:off x="239550" y="-37353"/>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13"/>
            <p:cNvGrpSpPr/>
            <p:nvPr/>
          </p:nvGrpSpPr>
          <p:grpSpPr>
            <a:xfrm rot="900013" flipH="1">
              <a:off x="7166577" y="243591"/>
              <a:ext cx="2111812" cy="1743138"/>
              <a:chOff x="7733663" y="-5504375"/>
              <a:chExt cx="1405825" cy="1160400"/>
            </a:xfrm>
          </p:grpSpPr>
          <p:sp>
            <p:nvSpPr>
              <p:cNvPr id="956" name="Google Shape;956;p13"/>
              <p:cNvSpPr/>
              <p:nvPr/>
            </p:nvSpPr>
            <p:spPr>
              <a:xfrm>
                <a:off x="8023938" y="-5055075"/>
                <a:ext cx="429375" cy="683900"/>
              </a:xfrm>
              <a:custGeom>
                <a:avLst/>
                <a:gdLst/>
                <a:ahLst/>
                <a:cxnLst/>
                <a:rect l="l" t="t" r="r" b="b"/>
                <a:pathLst>
                  <a:path w="17175" h="27356" extrusionOk="0">
                    <a:moveTo>
                      <a:pt x="17174" y="0"/>
                    </a:moveTo>
                    <a:lnTo>
                      <a:pt x="17174" y="0"/>
                    </a:lnTo>
                    <a:cubicBezTo>
                      <a:pt x="17173" y="3"/>
                      <a:pt x="17172" y="7"/>
                      <a:pt x="17170" y="10"/>
                    </a:cubicBezTo>
                    <a:lnTo>
                      <a:pt x="17170" y="10"/>
                    </a:lnTo>
                    <a:cubicBezTo>
                      <a:pt x="17173" y="6"/>
                      <a:pt x="17174" y="3"/>
                      <a:pt x="17174" y="0"/>
                    </a:cubicBezTo>
                    <a:close/>
                    <a:moveTo>
                      <a:pt x="17170" y="10"/>
                    </a:moveTo>
                    <a:cubicBezTo>
                      <a:pt x="17046" y="180"/>
                      <a:pt x="13915" y="854"/>
                      <a:pt x="13557" y="973"/>
                    </a:cubicBezTo>
                    <a:cubicBezTo>
                      <a:pt x="12797" y="1216"/>
                      <a:pt x="12432" y="1733"/>
                      <a:pt x="11946" y="2341"/>
                    </a:cubicBezTo>
                    <a:cubicBezTo>
                      <a:pt x="10274" y="4347"/>
                      <a:pt x="8603" y="6323"/>
                      <a:pt x="7022" y="8420"/>
                    </a:cubicBezTo>
                    <a:cubicBezTo>
                      <a:pt x="6171" y="9636"/>
                      <a:pt x="5320" y="10851"/>
                      <a:pt x="4530" y="12098"/>
                    </a:cubicBezTo>
                    <a:cubicBezTo>
                      <a:pt x="2128" y="16019"/>
                      <a:pt x="365" y="20426"/>
                      <a:pt x="61" y="24985"/>
                    </a:cubicBezTo>
                    <a:cubicBezTo>
                      <a:pt x="1" y="25806"/>
                      <a:pt x="92" y="26840"/>
                      <a:pt x="821" y="27204"/>
                    </a:cubicBezTo>
                    <a:cubicBezTo>
                      <a:pt x="1006" y="27308"/>
                      <a:pt x="1212" y="27355"/>
                      <a:pt x="1424" y="27355"/>
                    </a:cubicBezTo>
                    <a:cubicBezTo>
                      <a:pt x="1770" y="27355"/>
                      <a:pt x="2130" y="27229"/>
                      <a:pt x="2432" y="27022"/>
                    </a:cubicBezTo>
                    <a:cubicBezTo>
                      <a:pt x="2949" y="26718"/>
                      <a:pt x="3314" y="26262"/>
                      <a:pt x="3709" y="25897"/>
                    </a:cubicBezTo>
                    <a:cubicBezTo>
                      <a:pt x="4463" y="25115"/>
                      <a:pt x="5438" y="24525"/>
                      <a:pt x="6502" y="24525"/>
                    </a:cubicBezTo>
                    <a:cubicBezTo>
                      <a:pt x="6554" y="24525"/>
                      <a:pt x="6605" y="24527"/>
                      <a:pt x="6657" y="24530"/>
                    </a:cubicBezTo>
                    <a:cubicBezTo>
                      <a:pt x="7873" y="24560"/>
                      <a:pt x="8907" y="25289"/>
                      <a:pt x="9940" y="25928"/>
                    </a:cubicBezTo>
                    <a:cubicBezTo>
                      <a:pt x="10748" y="26458"/>
                      <a:pt x="11704" y="26968"/>
                      <a:pt x="12666" y="26968"/>
                    </a:cubicBezTo>
                    <a:cubicBezTo>
                      <a:pt x="12862" y="26968"/>
                      <a:pt x="13058" y="26947"/>
                      <a:pt x="13253" y="26900"/>
                    </a:cubicBezTo>
                    <a:cubicBezTo>
                      <a:pt x="14560" y="26596"/>
                      <a:pt x="15381" y="25320"/>
                      <a:pt x="15594" y="23982"/>
                    </a:cubicBezTo>
                    <a:cubicBezTo>
                      <a:pt x="15776" y="22706"/>
                      <a:pt x="15472" y="21368"/>
                      <a:pt x="15229" y="20061"/>
                    </a:cubicBezTo>
                    <a:cubicBezTo>
                      <a:pt x="14014" y="13378"/>
                      <a:pt x="14681" y="6360"/>
                      <a:pt x="17170"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8391738" y="-5051125"/>
                <a:ext cx="493175" cy="707150"/>
              </a:xfrm>
              <a:custGeom>
                <a:avLst/>
                <a:gdLst/>
                <a:ahLst/>
                <a:cxnLst/>
                <a:rect l="l" t="t" r="r" b="b"/>
                <a:pathLst>
                  <a:path w="19727" h="28286" extrusionOk="0">
                    <a:moveTo>
                      <a:pt x="2526" y="1"/>
                    </a:moveTo>
                    <a:cubicBezTo>
                      <a:pt x="2047" y="1"/>
                      <a:pt x="1637" y="253"/>
                      <a:pt x="1368" y="906"/>
                    </a:cubicBezTo>
                    <a:cubicBezTo>
                      <a:pt x="122" y="3794"/>
                      <a:pt x="0" y="7806"/>
                      <a:pt x="426" y="10997"/>
                    </a:cubicBezTo>
                    <a:cubicBezTo>
                      <a:pt x="821" y="13976"/>
                      <a:pt x="1793" y="16833"/>
                      <a:pt x="2219" y="19812"/>
                    </a:cubicBezTo>
                    <a:cubicBezTo>
                      <a:pt x="2523" y="22092"/>
                      <a:pt x="2523" y="24523"/>
                      <a:pt x="3526" y="26499"/>
                    </a:cubicBezTo>
                    <a:cubicBezTo>
                      <a:pt x="3830" y="27107"/>
                      <a:pt x="4286" y="27654"/>
                      <a:pt x="4863" y="28019"/>
                    </a:cubicBezTo>
                    <a:cubicBezTo>
                      <a:pt x="5165" y="28194"/>
                      <a:pt x="5492" y="28285"/>
                      <a:pt x="5813" y="28285"/>
                    </a:cubicBezTo>
                    <a:cubicBezTo>
                      <a:pt x="6107" y="28285"/>
                      <a:pt x="6396" y="28209"/>
                      <a:pt x="6657" y="28049"/>
                    </a:cubicBezTo>
                    <a:cubicBezTo>
                      <a:pt x="7873" y="27198"/>
                      <a:pt x="7569" y="24979"/>
                      <a:pt x="8541" y="23794"/>
                    </a:cubicBezTo>
                    <a:cubicBezTo>
                      <a:pt x="8971" y="23273"/>
                      <a:pt x="9570" y="23053"/>
                      <a:pt x="10199" y="23053"/>
                    </a:cubicBezTo>
                    <a:cubicBezTo>
                      <a:pt x="10817" y="23053"/>
                      <a:pt x="11464" y="23265"/>
                      <a:pt x="12006" y="23612"/>
                    </a:cubicBezTo>
                    <a:cubicBezTo>
                      <a:pt x="13101" y="24280"/>
                      <a:pt x="13952" y="25375"/>
                      <a:pt x="15016" y="26195"/>
                    </a:cubicBezTo>
                    <a:cubicBezTo>
                      <a:pt x="15685" y="26707"/>
                      <a:pt x="16508" y="27079"/>
                      <a:pt x="17293" y="27079"/>
                    </a:cubicBezTo>
                    <a:cubicBezTo>
                      <a:pt x="17720" y="27079"/>
                      <a:pt x="18136" y="26969"/>
                      <a:pt x="18511" y="26712"/>
                    </a:cubicBezTo>
                    <a:cubicBezTo>
                      <a:pt x="19301" y="26134"/>
                      <a:pt x="19697" y="25040"/>
                      <a:pt x="19727" y="23976"/>
                    </a:cubicBezTo>
                    <a:cubicBezTo>
                      <a:pt x="19727" y="22913"/>
                      <a:pt x="19423" y="21849"/>
                      <a:pt x="19089" y="20876"/>
                    </a:cubicBezTo>
                    <a:cubicBezTo>
                      <a:pt x="17417" y="16013"/>
                      <a:pt x="14864" y="11514"/>
                      <a:pt x="11702" y="7715"/>
                    </a:cubicBezTo>
                    <a:cubicBezTo>
                      <a:pt x="10122" y="5830"/>
                      <a:pt x="8389" y="4098"/>
                      <a:pt x="6535" y="2578"/>
                    </a:cubicBezTo>
                    <a:cubicBezTo>
                      <a:pt x="5646" y="1867"/>
                      <a:pt x="3830"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8474563" y="-5048875"/>
                <a:ext cx="664925" cy="459800"/>
              </a:xfrm>
              <a:custGeom>
                <a:avLst/>
                <a:gdLst/>
                <a:ahLst/>
                <a:cxnLst/>
                <a:rect l="l" t="t" r="r" b="b"/>
                <a:pathLst>
                  <a:path w="26597" h="18392" extrusionOk="0">
                    <a:moveTo>
                      <a:pt x="3136" y="1"/>
                    </a:moveTo>
                    <a:cubicBezTo>
                      <a:pt x="2872" y="1"/>
                      <a:pt x="2607" y="9"/>
                      <a:pt x="2341" y="26"/>
                    </a:cubicBezTo>
                    <a:cubicBezTo>
                      <a:pt x="1824" y="56"/>
                      <a:pt x="365" y="26"/>
                      <a:pt x="183" y="664"/>
                    </a:cubicBezTo>
                    <a:cubicBezTo>
                      <a:pt x="0" y="1333"/>
                      <a:pt x="1064" y="2275"/>
                      <a:pt x="1490" y="2609"/>
                    </a:cubicBezTo>
                    <a:cubicBezTo>
                      <a:pt x="2158" y="3157"/>
                      <a:pt x="2949" y="3521"/>
                      <a:pt x="3709" y="3947"/>
                    </a:cubicBezTo>
                    <a:cubicBezTo>
                      <a:pt x="8481" y="6500"/>
                      <a:pt x="12645" y="10148"/>
                      <a:pt x="15776" y="14555"/>
                    </a:cubicBezTo>
                    <a:cubicBezTo>
                      <a:pt x="16384" y="15376"/>
                      <a:pt x="16931" y="16257"/>
                      <a:pt x="17660" y="16987"/>
                    </a:cubicBezTo>
                    <a:cubicBezTo>
                      <a:pt x="18390" y="17686"/>
                      <a:pt x="19332" y="18263"/>
                      <a:pt x="20365" y="18385"/>
                    </a:cubicBezTo>
                    <a:cubicBezTo>
                      <a:pt x="20436" y="18389"/>
                      <a:pt x="20507" y="18391"/>
                      <a:pt x="20578" y="18391"/>
                    </a:cubicBezTo>
                    <a:cubicBezTo>
                      <a:pt x="21483" y="18391"/>
                      <a:pt x="22396" y="18039"/>
                      <a:pt x="23101" y="17503"/>
                    </a:cubicBezTo>
                    <a:cubicBezTo>
                      <a:pt x="23891" y="16895"/>
                      <a:pt x="24469" y="16105"/>
                      <a:pt x="24955" y="15224"/>
                    </a:cubicBezTo>
                    <a:cubicBezTo>
                      <a:pt x="26049" y="13278"/>
                      <a:pt x="26596" y="10786"/>
                      <a:pt x="25533" y="8810"/>
                    </a:cubicBezTo>
                    <a:cubicBezTo>
                      <a:pt x="24742" y="7412"/>
                      <a:pt x="23283" y="6530"/>
                      <a:pt x="21855" y="5801"/>
                    </a:cubicBezTo>
                    <a:cubicBezTo>
                      <a:pt x="17447" y="3521"/>
                      <a:pt x="12736" y="1819"/>
                      <a:pt x="7873" y="664"/>
                    </a:cubicBezTo>
                    <a:cubicBezTo>
                      <a:pt x="6307" y="299"/>
                      <a:pt x="4741"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8181988" y="-5049000"/>
                <a:ext cx="199125" cy="399925"/>
              </a:xfrm>
              <a:custGeom>
                <a:avLst/>
                <a:gdLst/>
                <a:ahLst/>
                <a:cxnLst/>
                <a:rect l="l" t="t" r="r" b="b"/>
                <a:pathLst>
                  <a:path w="7965" h="15997" extrusionOk="0">
                    <a:moveTo>
                      <a:pt x="7752" y="0"/>
                    </a:moveTo>
                    <a:cubicBezTo>
                      <a:pt x="7721" y="0"/>
                      <a:pt x="7630" y="31"/>
                      <a:pt x="7600" y="61"/>
                    </a:cubicBezTo>
                    <a:cubicBezTo>
                      <a:pt x="4287" y="4894"/>
                      <a:pt x="1733" y="10153"/>
                      <a:pt x="31" y="15715"/>
                    </a:cubicBezTo>
                    <a:cubicBezTo>
                      <a:pt x="1" y="15837"/>
                      <a:pt x="62" y="15958"/>
                      <a:pt x="153" y="15989"/>
                    </a:cubicBezTo>
                    <a:cubicBezTo>
                      <a:pt x="169" y="15994"/>
                      <a:pt x="186" y="15996"/>
                      <a:pt x="204" y="15996"/>
                    </a:cubicBezTo>
                    <a:cubicBezTo>
                      <a:pt x="284" y="15996"/>
                      <a:pt x="371" y="15942"/>
                      <a:pt x="396" y="15867"/>
                    </a:cubicBezTo>
                    <a:cubicBezTo>
                      <a:pt x="2129" y="10335"/>
                      <a:pt x="4621" y="5107"/>
                      <a:pt x="7904" y="335"/>
                    </a:cubicBezTo>
                    <a:cubicBezTo>
                      <a:pt x="7965" y="244"/>
                      <a:pt x="7934" y="92"/>
                      <a:pt x="7873" y="61"/>
                    </a:cubicBezTo>
                    <a:cubicBezTo>
                      <a:pt x="7813" y="0"/>
                      <a:pt x="7782" y="0"/>
                      <a:pt x="775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8242038" y="-5077875"/>
                <a:ext cx="167950" cy="514625"/>
              </a:xfrm>
              <a:custGeom>
                <a:avLst/>
                <a:gdLst/>
                <a:ahLst/>
                <a:cxnLst/>
                <a:rect l="l" t="t" r="r" b="b"/>
                <a:pathLst>
                  <a:path w="6718" h="20585" extrusionOk="0">
                    <a:moveTo>
                      <a:pt x="6566" y="0"/>
                    </a:moveTo>
                    <a:cubicBezTo>
                      <a:pt x="6535" y="31"/>
                      <a:pt x="6474" y="31"/>
                      <a:pt x="6444" y="31"/>
                    </a:cubicBezTo>
                    <a:cubicBezTo>
                      <a:pt x="6383" y="31"/>
                      <a:pt x="6292" y="92"/>
                      <a:pt x="6292" y="152"/>
                    </a:cubicBezTo>
                    <a:cubicBezTo>
                      <a:pt x="3648" y="6657"/>
                      <a:pt x="1520" y="13466"/>
                      <a:pt x="31" y="20335"/>
                    </a:cubicBezTo>
                    <a:cubicBezTo>
                      <a:pt x="0" y="20457"/>
                      <a:pt x="61" y="20578"/>
                      <a:pt x="183" y="20578"/>
                    </a:cubicBezTo>
                    <a:cubicBezTo>
                      <a:pt x="199" y="20582"/>
                      <a:pt x="215" y="20584"/>
                      <a:pt x="230" y="20584"/>
                    </a:cubicBezTo>
                    <a:cubicBezTo>
                      <a:pt x="327" y="20584"/>
                      <a:pt x="395" y="20505"/>
                      <a:pt x="395" y="20426"/>
                    </a:cubicBezTo>
                    <a:cubicBezTo>
                      <a:pt x="1885" y="13526"/>
                      <a:pt x="4012" y="6779"/>
                      <a:pt x="6687" y="274"/>
                    </a:cubicBezTo>
                    <a:cubicBezTo>
                      <a:pt x="6718" y="152"/>
                      <a:pt x="6687" y="31"/>
                      <a:pt x="6566"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8395538" y="-5110550"/>
                <a:ext cx="98050" cy="360975"/>
              </a:xfrm>
              <a:custGeom>
                <a:avLst/>
                <a:gdLst/>
                <a:ahLst/>
                <a:cxnLst/>
                <a:rect l="l" t="t" r="r" b="b"/>
                <a:pathLst>
                  <a:path w="3922" h="14439" extrusionOk="0">
                    <a:moveTo>
                      <a:pt x="182" y="0"/>
                    </a:moveTo>
                    <a:cubicBezTo>
                      <a:pt x="30" y="31"/>
                      <a:pt x="0" y="152"/>
                      <a:pt x="0" y="213"/>
                    </a:cubicBezTo>
                    <a:lnTo>
                      <a:pt x="3496" y="14286"/>
                    </a:lnTo>
                    <a:cubicBezTo>
                      <a:pt x="3526" y="14377"/>
                      <a:pt x="3648" y="14438"/>
                      <a:pt x="3739" y="14438"/>
                    </a:cubicBezTo>
                    <a:cubicBezTo>
                      <a:pt x="3830" y="14377"/>
                      <a:pt x="3921" y="14286"/>
                      <a:pt x="3891" y="14195"/>
                    </a:cubicBezTo>
                    <a:lnTo>
                      <a:pt x="608" y="1064"/>
                    </a:lnTo>
                    <a:lnTo>
                      <a:pt x="608" y="943"/>
                    </a:lnTo>
                    <a:lnTo>
                      <a:pt x="395" y="152"/>
                    </a:lnTo>
                    <a:cubicBezTo>
                      <a:pt x="395" y="31"/>
                      <a:pt x="304" y="0"/>
                      <a:pt x="18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8413763" y="-5102200"/>
                <a:ext cx="170250" cy="490350"/>
              </a:xfrm>
              <a:custGeom>
                <a:avLst/>
                <a:gdLst/>
                <a:ahLst/>
                <a:cxnLst/>
                <a:rect l="l" t="t" r="r" b="b"/>
                <a:pathLst>
                  <a:path w="6810" h="19614" extrusionOk="0">
                    <a:moveTo>
                      <a:pt x="153" y="1"/>
                    </a:moveTo>
                    <a:cubicBezTo>
                      <a:pt x="61" y="31"/>
                      <a:pt x="1" y="122"/>
                      <a:pt x="31" y="213"/>
                    </a:cubicBezTo>
                    <a:lnTo>
                      <a:pt x="122" y="761"/>
                    </a:lnTo>
                    <a:cubicBezTo>
                      <a:pt x="122" y="861"/>
                      <a:pt x="185" y="920"/>
                      <a:pt x="275" y="920"/>
                    </a:cubicBezTo>
                    <a:cubicBezTo>
                      <a:pt x="294" y="920"/>
                      <a:pt x="314" y="918"/>
                      <a:pt x="335" y="913"/>
                    </a:cubicBezTo>
                    <a:cubicBezTo>
                      <a:pt x="365" y="913"/>
                      <a:pt x="365" y="913"/>
                      <a:pt x="426" y="882"/>
                    </a:cubicBezTo>
                    <a:cubicBezTo>
                      <a:pt x="3678" y="6566"/>
                      <a:pt x="5046" y="13101"/>
                      <a:pt x="6384" y="19454"/>
                    </a:cubicBezTo>
                    <a:cubicBezTo>
                      <a:pt x="6409" y="19555"/>
                      <a:pt x="6476" y="19614"/>
                      <a:pt x="6550" y="19614"/>
                    </a:cubicBezTo>
                    <a:cubicBezTo>
                      <a:pt x="6565" y="19614"/>
                      <a:pt x="6581" y="19611"/>
                      <a:pt x="6596" y="19606"/>
                    </a:cubicBezTo>
                    <a:cubicBezTo>
                      <a:pt x="6718" y="19575"/>
                      <a:pt x="6809" y="19484"/>
                      <a:pt x="6748" y="19363"/>
                    </a:cubicBezTo>
                    <a:cubicBezTo>
                      <a:pt x="5381" y="12797"/>
                      <a:pt x="3982" y="5958"/>
                      <a:pt x="426" y="61"/>
                    </a:cubicBezTo>
                    <a:cubicBezTo>
                      <a:pt x="335" y="31"/>
                      <a:pt x="274"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8422888" y="-5106750"/>
                <a:ext cx="231775" cy="386650"/>
              </a:xfrm>
              <a:custGeom>
                <a:avLst/>
                <a:gdLst/>
                <a:ahLst/>
                <a:cxnLst/>
                <a:rect l="l" t="t" r="r" b="b"/>
                <a:pathLst>
                  <a:path w="9271" h="15466" extrusionOk="0">
                    <a:moveTo>
                      <a:pt x="243" y="0"/>
                    </a:moveTo>
                    <a:cubicBezTo>
                      <a:pt x="213" y="0"/>
                      <a:pt x="122" y="31"/>
                      <a:pt x="92" y="61"/>
                    </a:cubicBezTo>
                    <a:cubicBezTo>
                      <a:pt x="0" y="122"/>
                      <a:pt x="61" y="274"/>
                      <a:pt x="122" y="335"/>
                    </a:cubicBezTo>
                    <a:cubicBezTo>
                      <a:pt x="2219" y="1915"/>
                      <a:pt x="4043" y="4225"/>
                      <a:pt x="5563" y="7113"/>
                    </a:cubicBezTo>
                    <a:cubicBezTo>
                      <a:pt x="6931" y="9757"/>
                      <a:pt x="7903" y="12615"/>
                      <a:pt x="8876" y="15320"/>
                    </a:cubicBezTo>
                    <a:cubicBezTo>
                      <a:pt x="8898" y="15409"/>
                      <a:pt x="8969" y="15465"/>
                      <a:pt x="9042" y="15465"/>
                    </a:cubicBezTo>
                    <a:cubicBezTo>
                      <a:pt x="9068" y="15465"/>
                      <a:pt x="9095" y="15458"/>
                      <a:pt x="9119" y="15441"/>
                    </a:cubicBezTo>
                    <a:cubicBezTo>
                      <a:pt x="9241" y="15411"/>
                      <a:pt x="9271" y="15289"/>
                      <a:pt x="9241" y="15198"/>
                    </a:cubicBezTo>
                    <a:cubicBezTo>
                      <a:pt x="8298" y="12402"/>
                      <a:pt x="7265" y="9575"/>
                      <a:pt x="5897" y="6931"/>
                    </a:cubicBezTo>
                    <a:cubicBezTo>
                      <a:pt x="4347" y="3982"/>
                      <a:pt x="2493" y="1611"/>
                      <a:pt x="365"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8435813" y="-5081675"/>
                <a:ext cx="329050" cy="213750"/>
              </a:xfrm>
              <a:custGeom>
                <a:avLst/>
                <a:gdLst/>
                <a:ahLst/>
                <a:cxnLst/>
                <a:rect l="l" t="t" r="r" b="b"/>
                <a:pathLst>
                  <a:path w="13162" h="8550" extrusionOk="0">
                    <a:moveTo>
                      <a:pt x="182" y="0"/>
                    </a:moveTo>
                    <a:cubicBezTo>
                      <a:pt x="91" y="0"/>
                      <a:pt x="30" y="31"/>
                      <a:pt x="30" y="122"/>
                    </a:cubicBezTo>
                    <a:cubicBezTo>
                      <a:pt x="0" y="244"/>
                      <a:pt x="30" y="365"/>
                      <a:pt x="91" y="396"/>
                    </a:cubicBezTo>
                    <a:lnTo>
                      <a:pt x="821" y="730"/>
                    </a:lnTo>
                    <a:cubicBezTo>
                      <a:pt x="866" y="745"/>
                      <a:pt x="897" y="753"/>
                      <a:pt x="923" y="753"/>
                    </a:cubicBezTo>
                    <a:cubicBezTo>
                      <a:pt x="950" y="753"/>
                      <a:pt x="973" y="745"/>
                      <a:pt x="1003" y="730"/>
                    </a:cubicBezTo>
                    <a:cubicBezTo>
                      <a:pt x="5380" y="2523"/>
                      <a:pt x="9453" y="5168"/>
                      <a:pt x="12827" y="8481"/>
                    </a:cubicBezTo>
                    <a:cubicBezTo>
                      <a:pt x="12873" y="8526"/>
                      <a:pt x="12918" y="8549"/>
                      <a:pt x="12964" y="8549"/>
                    </a:cubicBezTo>
                    <a:cubicBezTo>
                      <a:pt x="13009" y="8549"/>
                      <a:pt x="13055" y="8526"/>
                      <a:pt x="13101" y="8481"/>
                    </a:cubicBezTo>
                    <a:cubicBezTo>
                      <a:pt x="13161" y="8420"/>
                      <a:pt x="13161" y="8298"/>
                      <a:pt x="13101" y="8207"/>
                    </a:cubicBezTo>
                    <a:cubicBezTo>
                      <a:pt x="9484" y="4651"/>
                      <a:pt x="5046" y="1794"/>
                      <a:pt x="24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8447188" y="-5078650"/>
                <a:ext cx="465850" cy="216675"/>
              </a:xfrm>
              <a:custGeom>
                <a:avLst/>
                <a:gdLst/>
                <a:ahLst/>
                <a:cxnLst/>
                <a:rect l="l" t="t" r="r" b="b"/>
                <a:pathLst>
                  <a:path w="18634" h="8667" extrusionOk="0">
                    <a:moveTo>
                      <a:pt x="214" y="1"/>
                    </a:moveTo>
                    <a:cubicBezTo>
                      <a:pt x="153" y="1"/>
                      <a:pt x="62" y="62"/>
                      <a:pt x="31" y="153"/>
                    </a:cubicBezTo>
                    <a:cubicBezTo>
                      <a:pt x="1" y="275"/>
                      <a:pt x="62" y="396"/>
                      <a:pt x="183" y="396"/>
                    </a:cubicBezTo>
                    <a:cubicBezTo>
                      <a:pt x="6688" y="2007"/>
                      <a:pt x="12798" y="4803"/>
                      <a:pt x="18299" y="8633"/>
                    </a:cubicBezTo>
                    <a:cubicBezTo>
                      <a:pt x="18334" y="8657"/>
                      <a:pt x="18378" y="8666"/>
                      <a:pt x="18420" y="8666"/>
                    </a:cubicBezTo>
                    <a:cubicBezTo>
                      <a:pt x="18489" y="8666"/>
                      <a:pt x="18554" y="8641"/>
                      <a:pt x="18573" y="8603"/>
                    </a:cubicBezTo>
                    <a:cubicBezTo>
                      <a:pt x="18634" y="8512"/>
                      <a:pt x="18603" y="8360"/>
                      <a:pt x="18542" y="8329"/>
                    </a:cubicBezTo>
                    <a:cubicBezTo>
                      <a:pt x="12980" y="4439"/>
                      <a:pt x="6840" y="1673"/>
                      <a:pt x="30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8046738" y="-4447925"/>
                <a:ext cx="9900" cy="25100"/>
              </a:xfrm>
              <a:custGeom>
                <a:avLst/>
                <a:gdLst/>
                <a:ahLst/>
                <a:cxnLst/>
                <a:rect l="l" t="t" r="r" b="b"/>
                <a:pathLst>
                  <a:path w="396" h="1004" extrusionOk="0">
                    <a:moveTo>
                      <a:pt x="213" y="0"/>
                    </a:moveTo>
                    <a:cubicBezTo>
                      <a:pt x="92" y="0"/>
                      <a:pt x="0" y="122"/>
                      <a:pt x="0" y="183"/>
                    </a:cubicBezTo>
                    <a:lnTo>
                      <a:pt x="0" y="791"/>
                    </a:lnTo>
                    <a:cubicBezTo>
                      <a:pt x="0" y="912"/>
                      <a:pt x="92" y="1003"/>
                      <a:pt x="213" y="1003"/>
                    </a:cubicBezTo>
                    <a:cubicBezTo>
                      <a:pt x="304" y="1003"/>
                      <a:pt x="396" y="912"/>
                      <a:pt x="396" y="791"/>
                    </a:cubicBezTo>
                    <a:lnTo>
                      <a:pt x="396" y="183"/>
                    </a:lnTo>
                    <a:cubicBezTo>
                      <a:pt x="396" y="92"/>
                      <a:pt x="304" y="0"/>
                      <a:pt x="21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8093838" y="-4451725"/>
                <a:ext cx="13725" cy="22250"/>
              </a:xfrm>
              <a:custGeom>
                <a:avLst/>
                <a:gdLst/>
                <a:ahLst/>
                <a:cxnLst/>
                <a:rect l="l" t="t" r="r" b="b"/>
                <a:pathLst>
                  <a:path w="549" h="890" extrusionOk="0">
                    <a:moveTo>
                      <a:pt x="335" y="0"/>
                    </a:moveTo>
                    <a:cubicBezTo>
                      <a:pt x="244" y="0"/>
                      <a:pt x="183" y="92"/>
                      <a:pt x="153" y="152"/>
                    </a:cubicBezTo>
                    <a:lnTo>
                      <a:pt x="31" y="639"/>
                    </a:lnTo>
                    <a:cubicBezTo>
                      <a:pt x="1" y="760"/>
                      <a:pt x="62" y="882"/>
                      <a:pt x="183" y="882"/>
                    </a:cubicBezTo>
                    <a:cubicBezTo>
                      <a:pt x="204" y="887"/>
                      <a:pt x="224" y="890"/>
                      <a:pt x="243" y="890"/>
                    </a:cubicBezTo>
                    <a:cubicBezTo>
                      <a:pt x="334" y="890"/>
                      <a:pt x="396" y="831"/>
                      <a:pt x="396" y="730"/>
                    </a:cubicBezTo>
                    <a:lnTo>
                      <a:pt x="518" y="244"/>
                    </a:lnTo>
                    <a:cubicBezTo>
                      <a:pt x="548" y="122"/>
                      <a:pt x="487" y="0"/>
                      <a:pt x="366"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8159213" y="-4494275"/>
                <a:ext cx="11400" cy="22050"/>
              </a:xfrm>
              <a:custGeom>
                <a:avLst/>
                <a:gdLst/>
                <a:ahLst/>
                <a:cxnLst/>
                <a:rect l="l" t="t" r="r" b="b"/>
                <a:pathLst>
                  <a:path w="456" h="882" extrusionOk="0">
                    <a:moveTo>
                      <a:pt x="213" y="0"/>
                    </a:moveTo>
                    <a:cubicBezTo>
                      <a:pt x="152" y="0"/>
                      <a:pt x="61" y="61"/>
                      <a:pt x="30" y="183"/>
                    </a:cubicBezTo>
                    <a:lnTo>
                      <a:pt x="0" y="639"/>
                    </a:lnTo>
                    <a:cubicBezTo>
                      <a:pt x="0" y="760"/>
                      <a:pt x="61" y="821"/>
                      <a:pt x="182" y="882"/>
                    </a:cubicBezTo>
                    <a:cubicBezTo>
                      <a:pt x="304" y="882"/>
                      <a:pt x="365" y="791"/>
                      <a:pt x="426" y="669"/>
                    </a:cubicBezTo>
                    <a:lnTo>
                      <a:pt x="456" y="213"/>
                    </a:lnTo>
                    <a:cubicBezTo>
                      <a:pt x="456" y="122"/>
                      <a:pt x="365" y="0"/>
                      <a:pt x="21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8192638" y="-4489525"/>
                <a:ext cx="15225" cy="28850"/>
              </a:xfrm>
              <a:custGeom>
                <a:avLst/>
                <a:gdLst/>
                <a:ahLst/>
                <a:cxnLst/>
                <a:rect l="l" t="t" r="r" b="b"/>
                <a:pathLst>
                  <a:path w="609" h="1154" extrusionOk="0">
                    <a:moveTo>
                      <a:pt x="392" y="0"/>
                    </a:moveTo>
                    <a:cubicBezTo>
                      <a:pt x="388" y="0"/>
                      <a:pt x="380" y="8"/>
                      <a:pt x="365" y="23"/>
                    </a:cubicBezTo>
                    <a:cubicBezTo>
                      <a:pt x="304" y="23"/>
                      <a:pt x="213" y="114"/>
                      <a:pt x="183" y="175"/>
                    </a:cubicBezTo>
                    <a:lnTo>
                      <a:pt x="31" y="904"/>
                    </a:lnTo>
                    <a:cubicBezTo>
                      <a:pt x="0" y="1026"/>
                      <a:pt x="61" y="1148"/>
                      <a:pt x="183" y="1148"/>
                    </a:cubicBezTo>
                    <a:cubicBezTo>
                      <a:pt x="199" y="1152"/>
                      <a:pt x="215" y="1154"/>
                      <a:pt x="230" y="1154"/>
                    </a:cubicBezTo>
                    <a:cubicBezTo>
                      <a:pt x="327" y="1154"/>
                      <a:pt x="396" y="1075"/>
                      <a:pt x="396" y="996"/>
                    </a:cubicBezTo>
                    <a:lnTo>
                      <a:pt x="548" y="266"/>
                    </a:lnTo>
                    <a:cubicBezTo>
                      <a:pt x="608" y="145"/>
                      <a:pt x="517" y="23"/>
                      <a:pt x="396" y="23"/>
                    </a:cubicBezTo>
                    <a:cubicBezTo>
                      <a:pt x="396" y="8"/>
                      <a:pt x="396" y="0"/>
                      <a:pt x="39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8231388" y="-4472250"/>
                <a:ext cx="12950" cy="18000"/>
              </a:xfrm>
              <a:custGeom>
                <a:avLst/>
                <a:gdLst/>
                <a:ahLst/>
                <a:cxnLst/>
                <a:rect l="l" t="t" r="r" b="b"/>
                <a:pathLst>
                  <a:path w="518" h="720" extrusionOk="0">
                    <a:moveTo>
                      <a:pt x="305" y="1"/>
                    </a:moveTo>
                    <a:cubicBezTo>
                      <a:pt x="213" y="1"/>
                      <a:pt x="153" y="61"/>
                      <a:pt x="122" y="153"/>
                    </a:cubicBezTo>
                    <a:lnTo>
                      <a:pt x="31" y="487"/>
                    </a:lnTo>
                    <a:cubicBezTo>
                      <a:pt x="1" y="609"/>
                      <a:pt x="61" y="700"/>
                      <a:pt x="183" y="700"/>
                    </a:cubicBezTo>
                    <a:cubicBezTo>
                      <a:pt x="210" y="713"/>
                      <a:pt x="236" y="719"/>
                      <a:pt x="262" y="719"/>
                    </a:cubicBezTo>
                    <a:cubicBezTo>
                      <a:pt x="352" y="719"/>
                      <a:pt x="426" y="643"/>
                      <a:pt x="426" y="548"/>
                    </a:cubicBezTo>
                    <a:lnTo>
                      <a:pt x="487" y="213"/>
                    </a:lnTo>
                    <a:cubicBezTo>
                      <a:pt x="517" y="92"/>
                      <a:pt x="457" y="1"/>
                      <a:pt x="33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8286113" y="-4457050"/>
                <a:ext cx="10650" cy="23575"/>
              </a:xfrm>
              <a:custGeom>
                <a:avLst/>
                <a:gdLst/>
                <a:ahLst/>
                <a:cxnLst/>
                <a:rect l="l" t="t" r="r" b="b"/>
                <a:pathLst>
                  <a:path w="426" h="943" extrusionOk="0">
                    <a:moveTo>
                      <a:pt x="213" y="1"/>
                    </a:moveTo>
                    <a:cubicBezTo>
                      <a:pt x="91" y="1"/>
                      <a:pt x="0" y="61"/>
                      <a:pt x="0" y="183"/>
                    </a:cubicBezTo>
                    <a:lnTo>
                      <a:pt x="0" y="760"/>
                    </a:lnTo>
                    <a:cubicBezTo>
                      <a:pt x="0" y="852"/>
                      <a:pt x="91" y="943"/>
                      <a:pt x="213" y="943"/>
                    </a:cubicBezTo>
                    <a:cubicBezTo>
                      <a:pt x="304" y="943"/>
                      <a:pt x="395" y="852"/>
                      <a:pt x="395" y="760"/>
                    </a:cubicBezTo>
                    <a:lnTo>
                      <a:pt x="395" y="183"/>
                    </a:lnTo>
                    <a:cubicBezTo>
                      <a:pt x="426" y="92"/>
                      <a:pt x="365" y="1"/>
                      <a:pt x="21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8333213" y="-4437300"/>
                <a:ext cx="10675" cy="23600"/>
              </a:xfrm>
              <a:custGeom>
                <a:avLst/>
                <a:gdLst/>
                <a:ahLst/>
                <a:cxnLst/>
                <a:rect l="l" t="t" r="r" b="b"/>
                <a:pathLst>
                  <a:path w="427" h="944" extrusionOk="0">
                    <a:moveTo>
                      <a:pt x="183" y="1"/>
                    </a:moveTo>
                    <a:cubicBezTo>
                      <a:pt x="61" y="1"/>
                      <a:pt x="1" y="122"/>
                      <a:pt x="1" y="214"/>
                    </a:cubicBezTo>
                    <a:lnTo>
                      <a:pt x="31" y="761"/>
                    </a:lnTo>
                    <a:cubicBezTo>
                      <a:pt x="31" y="882"/>
                      <a:pt x="122" y="943"/>
                      <a:pt x="244" y="943"/>
                    </a:cubicBezTo>
                    <a:cubicBezTo>
                      <a:pt x="365" y="943"/>
                      <a:pt x="426" y="822"/>
                      <a:pt x="426" y="730"/>
                    </a:cubicBezTo>
                    <a:lnTo>
                      <a:pt x="396" y="183"/>
                    </a:lnTo>
                    <a:cubicBezTo>
                      <a:pt x="365" y="62"/>
                      <a:pt x="244"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8360563" y="-4470725"/>
                <a:ext cx="9150" cy="26625"/>
              </a:xfrm>
              <a:custGeom>
                <a:avLst/>
                <a:gdLst/>
                <a:ahLst/>
                <a:cxnLst/>
                <a:rect l="l" t="t" r="r" b="b"/>
                <a:pathLst>
                  <a:path w="366" h="1065" extrusionOk="0">
                    <a:moveTo>
                      <a:pt x="183" y="0"/>
                    </a:moveTo>
                    <a:cubicBezTo>
                      <a:pt x="62" y="0"/>
                      <a:pt x="1" y="122"/>
                      <a:pt x="1" y="183"/>
                    </a:cubicBezTo>
                    <a:lnTo>
                      <a:pt x="1" y="882"/>
                    </a:lnTo>
                    <a:cubicBezTo>
                      <a:pt x="1" y="1004"/>
                      <a:pt x="62" y="1064"/>
                      <a:pt x="183" y="1064"/>
                    </a:cubicBezTo>
                    <a:cubicBezTo>
                      <a:pt x="305" y="1064"/>
                      <a:pt x="366" y="1004"/>
                      <a:pt x="366" y="882"/>
                    </a:cubicBezTo>
                    <a:lnTo>
                      <a:pt x="366" y="183"/>
                    </a:lnTo>
                    <a:cubicBezTo>
                      <a:pt x="366" y="92"/>
                      <a:pt x="305" y="0"/>
                      <a:pt x="18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8382613" y="-4501125"/>
                <a:ext cx="12950" cy="34975"/>
              </a:xfrm>
              <a:custGeom>
                <a:avLst/>
                <a:gdLst/>
                <a:ahLst/>
                <a:cxnLst/>
                <a:rect l="l" t="t" r="r" b="b"/>
                <a:pathLst>
                  <a:path w="518" h="1399" extrusionOk="0">
                    <a:moveTo>
                      <a:pt x="183" y="1"/>
                    </a:moveTo>
                    <a:cubicBezTo>
                      <a:pt x="61" y="1"/>
                      <a:pt x="0" y="122"/>
                      <a:pt x="0" y="244"/>
                    </a:cubicBezTo>
                    <a:lnTo>
                      <a:pt x="92" y="1216"/>
                    </a:lnTo>
                    <a:cubicBezTo>
                      <a:pt x="92" y="1338"/>
                      <a:pt x="213" y="1399"/>
                      <a:pt x="335" y="1399"/>
                    </a:cubicBezTo>
                    <a:cubicBezTo>
                      <a:pt x="426" y="1399"/>
                      <a:pt x="517" y="1308"/>
                      <a:pt x="517" y="1186"/>
                    </a:cubicBezTo>
                    <a:lnTo>
                      <a:pt x="396" y="183"/>
                    </a:lnTo>
                    <a:cubicBezTo>
                      <a:pt x="365" y="92"/>
                      <a:pt x="304"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8052063" y="-4496550"/>
                <a:ext cx="11425" cy="25850"/>
              </a:xfrm>
              <a:custGeom>
                <a:avLst/>
                <a:gdLst/>
                <a:ahLst/>
                <a:cxnLst/>
                <a:rect l="l" t="t" r="r" b="b"/>
                <a:pathLst>
                  <a:path w="457" h="1034" extrusionOk="0">
                    <a:moveTo>
                      <a:pt x="243" y="0"/>
                    </a:moveTo>
                    <a:cubicBezTo>
                      <a:pt x="183" y="0"/>
                      <a:pt x="91" y="91"/>
                      <a:pt x="61" y="213"/>
                    </a:cubicBezTo>
                    <a:lnTo>
                      <a:pt x="0" y="821"/>
                    </a:lnTo>
                    <a:cubicBezTo>
                      <a:pt x="0" y="912"/>
                      <a:pt x="61" y="1033"/>
                      <a:pt x="152" y="1033"/>
                    </a:cubicBezTo>
                    <a:cubicBezTo>
                      <a:pt x="243" y="1033"/>
                      <a:pt x="335" y="973"/>
                      <a:pt x="365" y="882"/>
                    </a:cubicBezTo>
                    <a:lnTo>
                      <a:pt x="456" y="274"/>
                    </a:lnTo>
                    <a:cubicBezTo>
                      <a:pt x="456" y="152"/>
                      <a:pt x="365" y="61"/>
                      <a:pt x="304" y="61"/>
                    </a:cubicBezTo>
                    <a:cubicBezTo>
                      <a:pt x="304" y="0"/>
                      <a:pt x="304" y="0"/>
                      <a:pt x="24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8077138" y="-4474525"/>
                <a:ext cx="9900" cy="21300"/>
              </a:xfrm>
              <a:custGeom>
                <a:avLst/>
                <a:gdLst/>
                <a:ahLst/>
                <a:cxnLst/>
                <a:rect l="l" t="t" r="r" b="b"/>
                <a:pathLst>
                  <a:path w="396" h="852" extrusionOk="0">
                    <a:moveTo>
                      <a:pt x="213" y="1"/>
                    </a:moveTo>
                    <a:cubicBezTo>
                      <a:pt x="91" y="1"/>
                      <a:pt x="0" y="122"/>
                      <a:pt x="0" y="183"/>
                    </a:cubicBezTo>
                    <a:lnTo>
                      <a:pt x="0" y="639"/>
                    </a:lnTo>
                    <a:cubicBezTo>
                      <a:pt x="0" y="760"/>
                      <a:pt x="122" y="852"/>
                      <a:pt x="213" y="852"/>
                    </a:cubicBezTo>
                    <a:cubicBezTo>
                      <a:pt x="304" y="852"/>
                      <a:pt x="395" y="730"/>
                      <a:pt x="395" y="639"/>
                    </a:cubicBezTo>
                    <a:lnTo>
                      <a:pt x="395" y="183"/>
                    </a:lnTo>
                    <a:cubicBezTo>
                      <a:pt x="395" y="92"/>
                      <a:pt x="304" y="1"/>
                      <a:pt x="21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8121963" y="-4489725"/>
                <a:ext cx="12175" cy="25875"/>
              </a:xfrm>
              <a:custGeom>
                <a:avLst/>
                <a:gdLst/>
                <a:ahLst/>
                <a:cxnLst/>
                <a:rect l="l" t="t" r="r" b="b"/>
                <a:pathLst>
                  <a:path w="487" h="1035" extrusionOk="0">
                    <a:moveTo>
                      <a:pt x="305" y="1"/>
                    </a:moveTo>
                    <a:cubicBezTo>
                      <a:pt x="244" y="1"/>
                      <a:pt x="153" y="92"/>
                      <a:pt x="122" y="153"/>
                    </a:cubicBezTo>
                    <a:lnTo>
                      <a:pt x="1" y="791"/>
                    </a:lnTo>
                    <a:cubicBezTo>
                      <a:pt x="1" y="912"/>
                      <a:pt x="31" y="1034"/>
                      <a:pt x="153" y="1034"/>
                    </a:cubicBezTo>
                    <a:cubicBezTo>
                      <a:pt x="274" y="1034"/>
                      <a:pt x="396" y="1004"/>
                      <a:pt x="396" y="882"/>
                    </a:cubicBezTo>
                    <a:lnTo>
                      <a:pt x="487" y="244"/>
                    </a:lnTo>
                    <a:cubicBezTo>
                      <a:pt x="487" y="122"/>
                      <a:pt x="457" y="1"/>
                      <a:pt x="33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8314213" y="-4475275"/>
                <a:ext cx="9900" cy="35725"/>
              </a:xfrm>
              <a:custGeom>
                <a:avLst/>
                <a:gdLst/>
                <a:ahLst/>
                <a:cxnLst/>
                <a:rect l="l" t="t" r="r" b="b"/>
                <a:pathLst>
                  <a:path w="396" h="1429" extrusionOk="0">
                    <a:moveTo>
                      <a:pt x="183" y="0"/>
                    </a:moveTo>
                    <a:cubicBezTo>
                      <a:pt x="62" y="0"/>
                      <a:pt x="1" y="122"/>
                      <a:pt x="1" y="182"/>
                    </a:cubicBezTo>
                    <a:lnTo>
                      <a:pt x="31" y="1246"/>
                    </a:lnTo>
                    <a:cubicBezTo>
                      <a:pt x="31" y="1368"/>
                      <a:pt x="122" y="1429"/>
                      <a:pt x="214" y="1429"/>
                    </a:cubicBezTo>
                    <a:cubicBezTo>
                      <a:pt x="335" y="1429"/>
                      <a:pt x="396" y="1338"/>
                      <a:pt x="396" y="1246"/>
                    </a:cubicBezTo>
                    <a:lnTo>
                      <a:pt x="365" y="182"/>
                    </a:lnTo>
                    <a:cubicBezTo>
                      <a:pt x="365" y="61"/>
                      <a:pt x="305" y="0"/>
                      <a:pt x="18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8264838" y="-4487850"/>
                <a:ext cx="9900" cy="25500"/>
              </a:xfrm>
              <a:custGeom>
                <a:avLst/>
                <a:gdLst/>
                <a:ahLst/>
                <a:cxnLst/>
                <a:rect l="l" t="t" r="r" b="b"/>
                <a:pathLst>
                  <a:path w="396" h="1020" extrusionOk="0">
                    <a:moveTo>
                      <a:pt x="243" y="1"/>
                    </a:moveTo>
                    <a:cubicBezTo>
                      <a:pt x="225" y="1"/>
                      <a:pt x="205" y="6"/>
                      <a:pt x="182" y="17"/>
                    </a:cubicBezTo>
                    <a:cubicBezTo>
                      <a:pt x="61" y="17"/>
                      <a:pt x="0" y="108"/>
                      <a:pt x="0" y="199"/>
                    </a:cubicBezTo>
                    <a:lnTo>
                      <a:pt x="30" y="837"/>
                    </a:lnTo>
                    <a:cubicBezTo>
                      <a:pt x="30" y="959"/>
                      <a:pt x="122" y="1020"/>
                      <a:pt x="213" y="1020"/>
                    </a:cubicBezTo>
                    <a:cubicBezTo>
                      <a:pt x="334" y="1020"/>
                      <a:pt x="395" y="898"/>
                      <a:pt x="395" y="837"/>
                    </a:cubicBezTo>
                    <a:lnTo>
                      <a:pt x="365" y="199"/>
                    </a:lnTo>
                    <a:cubicBezTo>
                      <a:pt x="365" y="100"/>
                      <a:pt x="324" y="1"/>
                      <a:pt x="24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8375763" y="-4533025"/>
                <a:ext cx="12200" cy="23775"/>
              </a:xfrm>
              <a:custGeom>
                <a:avLst/>
                <a:gdLst/>
                <a:ahLst/>
                <a:cxnLst/>
                <a:rect l="l" t="t" r="r" b="b"/>
                <a:pathLst>
                  <a:path w="488" h="951" extrusionOk="0">
                    <a:moveTo>
                      <a:pt x="183" y="0"/>
                    </a:moveTo>
                    <a:cubicBezTo>
                      <a:pt x="62" y="0"/>
                      <a:pt x="1" y="91"/>
                      <a:pt x="1" y="213"/>
                    </a:cubicBezTo>
                    <a:lnTo>
                      <a:pt x="62" y="790"/>
                    </a:lnTo>
                    <a:cubicBezTo>
                      <a:pt x="62" y="891"/>
                      <a:pt x="145" y="950"/>
                      <a:pt x="243" y="950"/>
                    </a:cubicBezTo>
                    <a:cubicBezTo>
                      <a:pt x="263" y="950"/>
                      <a:pt x="284" y="948"/>
                      <a:pt x="305" y="942"/>
                    </a:cubicBezTo>
                    <a:cubicBezTo>
                      <a:pt x="426" y="942"/>
                      <a:pt x="487" y="821"/>
                      <a:pt x="457" y="699"/>
                    </a:cubicBezTo>
                    <a:lnTo>
                      <a:pt x="366" y="152"/>
                    </a:lnTo>
                    <a:cubicBezTo>
                      <a:pt x="366" y="61"/>
                      <a:pt x="305" y="0"/>
                      <a:pt x="18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8097638" y="-4516325"/>
                <a:ext cx="11425" cy="28900"/>
              </a:xfrm>
              <a:custGeom>
                <a:avLst/>
                <a:gdLst/>
                <a:ahLst/>
                <a:cxnLst/>
                <a:rect l="l" t="t" r="r" b="b"/>
                <a:pathLst>
                  <a:path w="457" h="1156" extrusionOk="0">
                    <a:moveTo>
                      <a:pt x="214" y="1"/>
                    </a:moveTo>
                    <a:cubicBezTo>
                      <a:pt x="92" y="1"/>
                      <a:pt x="31" y="62"/>
                      <a:pt x="31" y="183"/>
                    </a:cubicBezTo>
                    <a:lnTo>
                      <a:pt x="1" y="943"/>
                    </a:lnTo>
                    <a:cubicBezTo>
                      <a:pt x="1" y="1065"/>
                      <a:pt x="62" y="1156"/>
                      <a:pt x="183" y="1156"/>
                    </a:cubicBezTo>
                    <a:cubicBezTo>
                      <a:pt x="305" y="1156"/>
                      <a:pt x="366" y="1065"/>
                      <a:pt x="396" y="943"/>
                    </a:cubicBezTo>
                    <a:lnTo>
                      <a:pt x="427" y="183"/>
                    </a:lnTo>
                    <a:cubicBezTo>
                      <a:pt x="457" y="122"/>
                      <a:pt x="366" y="1"/>
                      <a:pt x="21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8061938" y="-4546725"/>
                <a:ext cx="16750" cy="33675"/>
              </a:xfrm>
              <a:custGeom>
                <a:avLst/>
                <a:gdLst/>
                <a:ahLst/>
                <a:cxnLst/>
                <a:rect l="l" t="t" r="r" b="b"/>
                <a:pathLst>
                  <a:path w="670" h="1347" extrusionOk="0">
                    <a:moveTo>
                      <a:pt x="426" y="1"/>
                    </a:moveTo>
                    <a:cubicBezTo>
                      <a:pt x="365" y="1"/>
                      <a:pt x="274" y="92"/>
                      <a:pt x="244" y="153"/>
                    </a:cubicBezTo>
                    <a:lnTo>
                      <a:pt x="61" y="1095"/>
                    </a:lnTo>
                    <a:cubicBezTo>
                      <a:pt x="0" y="1217"/>
                      <a:pt x="92" y="1338"/>
                      <a:pt x="213" y="1338"/>
                    </a:cubicBezTo>
                    <a:cubicBezTo>
                      <a:pt x="229" y="1344"/>
                      <a:pt x="245" y="1346"/>
                      <a:pt x="262" y="1346"/>
                    </a:cubicBezTo>
                    <a:cubicBezTo>
                      <a:pt x="342" y="1346"/>
                      <a:pt x="426" y="1287"/>
                      <a:pt x="426" y="1186"/>
                    </a:cubicBezTo>
                    <a:lnTo>
                      <a:pt x="608" y="244"/>
                    </a:lnTo>
                    <a:cubicBezTo>
                      <a:pt x="669" y="122"/>
                      <a:pt x="578" y="1"/>
                      <a:pt x="456"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8344613" y="-4497450"/>
                <a:ext cx="9900" cy="23700"/>
              </a:xfrm>
              <a:custGeom>
                <a:avLst/>
                <a:gdLst/>
                <a:ahLst/>
                <a:cxnLst/>
                <a:rect l="l" t="t" r="r" b="b"/>
                <a:pathLst>
                  <a:path w="396" h="948" extrusionOk="0">
                    <a:moveTo>
                      <a:pt x="220" y="1"/>
                    </a:moveTo>
                    <a:cubicBezTo>
                      <a:pt x="208" y="1"/>
                      <a:pt x="196" y="2"/>
                      <a:pt x="183" y="6"/>
                    </a:cubicBezTo>
                    <a:cubicBezTo>
                      <a:pt x="61" y="6"/>
                      <a:pt x="1" y="127"/>
                      <a:pt x="1" y="188"/>
                    </a:cubicBezTo>
                    <a:lnTo>
                      <a:pt x="31" y="766"/>
                    </a:lnTo>
                    <a:cubicBezTo>
                      <a:pt x="31" y="887"/>
                      <a:pt x="153" y="948"/>
                      <a:pt x="213" y="948"/>
                    </a:cubicBezTo>
                    <a:cubicBezTo>
                      <a:pt x="335" y="948"/>
                      <a:pt x="396" y="826"/>
                      <a:pt x="396" y="766"/>
                    </a:cubicBezTo>
                    <a:lnTo>
                      <a:pt x="365" y="188"/>
                    </a:lnTo>
                    <a:cubicBezTo>
                      <a:pt x="365" y="107"/>
                      <a:pt x="317" y="1"/>
                      <a:pt x="22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8497363" y="-4416775"/>
                <a:ext cx="14450" cy="29850"/>
              </a:xfrm>
              <a:custGeom>
                <a:avLst/>
                <a:gdLst/>
                <a:ahLst/>
                <a:cxnLst/>
                <a:rect l="l" t="t" r="r" b="b"/>
                <a:pathLst>
                  <a:path w="578" h="1194" extrusionOk="0">
                    <a:moveTo>
                      <a:pt x="182" y="1"/>
                    </a:moveTo>
                    <a:cubicBezTo>
                      <a:pt x="61" y="61"/>
                      <a:pt x="0" y="122"/>
                      <a:pt x="0" y="244"/>
                    </a:cubicBezTo>
                    <a:lnTo>
                      <a:pt x="152" y="1034"/>
                    </a:lnTo>
                    <a:cubicBezTo>
                      <a:pt x="177" y="1135"/>
                      <a:pt x="244" y="1194"/>
                      <a:pt x="318" y="1194"/>
                    </a:cubicBezTo>
                    <a:cubicBezTo>
                      <a:pt x="334" y="1194"/>
                      <a:pt x="349" y="1191"/>
                      <a:pt x="365" y="1186"/>
                    </a:cubicBezTo>
                    <a:cubicBezTo>
                      <a:pt x="486" y="1156"/>
                      <a:pt x="578" y="1064"/>
                      <a:pt x="517" y="973"/>
                    </a:cubicBezTo>
                    <a:lnTo>
                      <a:pt x="365" y="153"/>
                    </a:lnTo>
                    <a:cubicBezTo>
                      <a:pt x="426" y="92"/>
                      <a:pt x="304" y="1"/>
                      <a:pt x="18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8482913" y="-4460275"/>
                <a:ext cx="14475" cy="28825"/>
              </a:xfrm>
              <a:custGeom>
                <a:avLst/>
                <a:gdLst/>
                <a:ahLst/>
                <a:cxnLst/>
                <a:rect l="l" t="t" r="r" b="b"/>
                <a:pathLst>
                  <a:path w="579" h="1153" extrusionOk="0">
                    <a:moveTo>
                      <a:pt x="245" y="0"/>
                    </a:moveTo>
                    <a:cubicBezTo>
                      <a:pt x="225" y="0"/>
                      <a:pt x="204" y="3"/>
                      <a:pt x="183" y="8"/>
                    </a:cubicBezTo>
                    <a:cubicBezTo>
                      <a:pt x="92" y="38"/>
                      <a:pt x="1" y="130"/>
                      <a:pt x="1" y="221"/>
                    </a:cubicBezTo>
                    <a:lnTo>
                      <a:pt x="153" y="981"/>
                    </a:lnTo>
                    <a:cubicBezTo>
                      <a:pt x="176" y="1076"/>
                      <a:pt x="237" y="1152"/>
                      <a:pt x="320" y="1152"/>
                    </a:cubicBezTo>
                    <a:cubicBezTo>
                      <a:pt x="344" y="1152"/>
                      <a:pt x="369" y="1146"/>
                      <a:pt x="396" y="1133"/>
                    </a:cubicBezTo>
                    <a:cubicBezTo>
                      <a:pt x="487" y="1102"/>
                      <a:pt x="578" y="1041"/>
                      <a:pt x="548" y="920"/>
                    </a:cubicBezTo>
                    <a:lnTo>
                      <a:pt x="396" y="160"/>
                    </a:lnTo>
                    <a:cubicBezTo>
                      <a:pt x="421" y="59"/>
                      <a:pt x="342" y="0"/>
                      <a:pt x="245"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8538388" y="-4394725"/>
                <a:ext cx="12175" cy="20250"/>
              </a:xfrm>
              <a:custGeom>
                <a:avLst/>
                <a:gdLst/>
                <a:ahLst/>
                <a:cxnLst/>
                <a:rect l="l" t="t" r="r" b="b"/>
                <a:pathLst>
                  <a:path w="487" h="810" extrusionOk="0">
                    <a:moveTo>
                      <a:pt x="183" y="0"/>
                    </a:moveTo>
                    <a:cubicBezTo>
                      <a:pt x="61" y="30"/>
                      <a:pt x="0" y="122"/>
                      <a:pt x="0" y="243"/>
                    </a:cubicBezTo>
                    <a:lnTo>
                      <a:pt x="61" y="638"/>
                    </a:lnTo>
                    <a:cubicBezTo>
                      <a:pt x="61" y="733"/>
                      <a:pt x="135" y="810"/>
                      <a:pt x="226" y="810"/>
                    </a:cubicBezTo>
                    <a:cubicBezTo>
                      <a:pt x="251" y="810"/>
                      <a:pt x="278" y="804"/>
                      <a:pt x="304" y="790"/>
                    </a:cubicBezTo>
                    <a:cubicBezTo>
                      <a:pt x="396" y="790"/>
                      <a:pt x="487" y="699"/>
                      <a:pt x="456" y="578"/>
                    </a:cubicBezTo>
                    <a:lnTo>
                      <a:pt x="365" y="152"/>
                    </a:lnTo>
                    <a:cubicBezTo>
                      <a:pt x="365" y="91"/>
                      <a:pt x="244" y="0"/>
                      <a:pt x="18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8533063" y="-4447925"/>
                <a:ext cx="13700" cy="34225"/>
              </a:xfrm>
              <a:custGeom>
                <a:avLst/>
                <a:gdLst/>
                <a:ahLst/>
                <a:cxnLst/>
                <a:rect l="l" t="t" r="r" b="b"/>
                <a:pathLst>
                  <a:path w="548" h="1369" extrusionOk="0">
                    <a:moveTo>
                      <a:pt x="213" y="0"/>
                    </a:moveTo>
                    <a:cubicBezTo>
                      <a:pt x="92" y="0"/>
                      <a:pt x="1" y="122"/>
                      <a:pt x="1" y="244"/>
                    </a:cubicBezTo>
                    <a:lnTo>
                      <a:pt x="122" y="1186"/>
                    </a:lnTo>
                    <a:cubicBezTo>
                      <a:pt x="122" y="1307"/>
                      <a:pt x="244" y="1368"/>
                      <a:pt x="365" y="1368"/>
                    </a:cubicBezTo>
                    <a:cubicBezTo>
                      <a:pt x="457" y="1368"/>
                      <a:pt x="548" y="1247"/>
                      <a:pt x="548" y="1155"/>
                    </a:cubicBezTo>
                    <a:lnTo>
                      <a:pt x="426" y="183"/>
                    </a:lnTo>
                    <a:cubicBezTo>
                      <a:pt x="396" y="92"/>
                      <a:pt x="274" y="0"/>
                      <a:pt x="21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8559663" y="-4431975"/>
                <a:ext cx="12950" cy="25300"/>
              </a:xfrm>
              <a:custGeom>
                <a:avLst/>
                <a:gdLst/>
                <a:ahLst/>
                <a:cxnLst/>
                <a:rect l="l" t="t" r="r" b="b"/>
                <a:pathLst>
                  <a:path w="518" h="1012" extrusionOk="0">
                    <a:moveTo>
                      <a:pt x="213" y="1"/>
                    </a:moveTo>
                    <a:cubicBezTo>
                      <a:pt x="92" y="1"/>
                      <a:pt x="1" y="122"/>
                      <a:pt x="1" y="244"/>
                    </a:cubicBezTo>
                    <a:lnTo>
                      <a:pt x="92" y="852"/>
                    </a:lnTo>
                    <a:cubicBezTo>
                      <a:pt x="92" y="952"/>
                      <a:pt x="175" y="1011"/>
                      <a:pt x="256" y="1011"/>
                    </a:cubicBezTo>
                    <a:cubicBezTo>
                      <a:pt x="272" y="1011"/>
                      <a:pt x="289" y="1009"/>
                      <a:pt x="305" y="1004"/>
                    </a:cubicBezTo>
                    <a:cubicBezTo>
                      <a:pt x="426" y="1004"/>
                      <a:pt x="517" y="882"/>
                      <a:pt x="456" y="761"/>
                    </a:cubicBezTo>
                    <a:lnTo>
                      <a:pt x="396" y="153"/>
                    </a:lnTo>
                    <a:cubicBezTo>
                      <a:pt x="396" y="92"/>
                      <a:pt x="305" y="1"/>
                      <a:pt x="21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8570313" y="-4483650"/>
                <a:ext cx="12175" cy="30425"/>
              </a:xfrm>
              <a:custGeom>
                <a:avLst/>
                <a:gdLst/>
                <a:ahLst/>
                <a:cxnLst/>
                <a:rect l="l" t="t" r="r" b="b"/>
                <a:pathLst>
                  <a:path w="487" h="1217" extrusionOk="0">
                    <a:moveTo>
                      <a:pt x="182" y="1"/>
                    </a:moveTo>
                    <a:cubicBezTo>
                      <a:pt x="91" y="1"/>
                      <a:pt x="0" y="92"/>
                      <a:pt x="0" y="214"/>
                    </a:cubicBezTo>
                    <a:lnTo>
                      <a:pt x="91" y="1004"/>
                    </a:lnTo>
                    <a:cubicBezTo>
                      <a:pt x="91" y="1125"/>
                      <a:pt x="182" y="1217"/>
                      <a:pt x="304" y="1217"/>
                    </a:cubicBezTo>
                    <a:cubicBezTo>
                      <a:pt x="426" y="1217"/>
                      <a:pt x="486" y="1095"/>
                      <a:pt x="486" y="973"/>
                    </a:cubicBezTo>
                    <a:lnTo>
                      <a:pt x="426" y="183"/>
                    </a:lnTo>
                    <a:cubicBezTo>
                      <a:pt x="395" y="62"/>
                      <a:pt x="304" y="1"/>
                      <a:pt x="18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622738" y="-4504275"/>
                <a:ext cx="11425" cy="20650"/>
              </a:xfrm>
              <a:custGeom>
                <a:avLst/>
                <a:gdLst/>
                <a:ahLst/>
                <a:cxnLst/>
                <a:rect l="l" t="t" r="r" b="b"/>
                <a:pathLst>
                  <a:path w="457" h="826" extrusionOk="0">
                    <a:moveTo>
                      <a:pt x="219" y="0"/>
                    </a:moveTo>
                    <a:cubicBezTo>
                      <a:pt x="208" y="0"/>
                      <a:pt x="196" y="2"/>
                      <a:pt x="183" y="5"/>
                    </a:cubicBezTo>
                    <a:cubicBezTo>
                      <a:pt x="61" y="5"/>
                      <a:pt x="0" y="127"/>
                      <a:pt x="0" y="248"/>
                    </a:cubicBezTo>
                    <a:lnTo>
                      <a:pt x="31" y="613"/>
                    </a:lnTo>
                    <a:cubicBezTo>
                      <a:pt x="31" y="735"/>
                      <a:pt x="152" y="826"/>
                      <a:pt x="244" y="826"/>
                    </a:cubicBezTo>
                    <a:cubicBezTo>
                      <a:pt x="365" y="826"/>
                      <a:pt x="456" y="704"/>
                      <a:pt x="456" y="583"/>
                    </a:cubicBezTo>
                    <a:lnTo>
                      <a:pt x="426" y="218"/>
                    </a:lnTo>
                    <a:cubicBezTo>
                      <a:pt x="372" y="109"/>
                      <a:pt x="317" y="0"/>
                      <a:pt x="219"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3"/>
              <p:cNvSpPr/>
              <p:nvPr/>
            </p:nvSpPr>
            <p:spPr>
              <a:xfrm>
                <a:off x="8658438" y="-4508725"/>
                <a:ext cx="11425" cy="25875"/>
              </a:xfrm>
              <a:custGeom>
                <a:avLst/>
                <a:gdLst/>
                <a:ahLst/>
                <a:cxnLst/>
                <a:rect l="l" t="t" r="r" b="b"/>
                <a:pathLst>
                  <a:path w="457" h="1035" extrusionOk="0">
                    <a:moveTo>
                      <a:pt x="214" y="1"/>
                    </a:moveTo>
                    <a:cubicBezTo>
                      <a:pt x="92" y="1"/>
                      <a:pt x="1" y="122"/>
                      <a:pt x="1" y="183"/>
                    </a:cubicBezTo>
                    <a:lnTo>
                      <a:pt x="31" y="852"/>
                    </a:lnTo>
                    <a:cubicBezTo>
                      <a:pt x="31" y="943"/>
                      <a:pt x="153" y="1034"/>
                      <a:pt x="275" y="1034"/>
                    </a:cubicBezTo>
                    <a:cubicBezTo>
                      <a:pt x="396" y="1034"/>
                      <a:pt x="457" y="913"/>
                      <a:pt x="457" y="791"/>
                    </a:cubicBezTo>
                    <a:lnTo>
                      <a:pt x="427" y="153"/>
                    </a:lnTo>
                    <a:cubicBezTo>
                      <a:pt x="427" y="92"/>
                      <a:pt x="305" y="1"/>
                      <a:pt x="21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8705563" y="-4498850"/>
                <a:ext cx="15225" cy="27400"/>
              </a:xfrm>
              <a:custGeom>
                <a:avLst/>
                <a:gdLst/>
                <a:ahLst/>
                <a:cxnLst/>
                <a:rect l="l" t="t" r="r" b="b"/>
                <a:pathLst>
                  <a:path w="609" h="1096" extrusionOk="0">
                    <a:moveTo>
                      <a:pt x="183" y="1"/>
                    </a:moveTo>
                    <a:cubicBezTo>
                      <a:pt x="31" y="31"/>
                      <a:pt x="1" y="153"/>
                      <a:pt x="1" y="214"/>
                    </a:cubicBezTo>
                    <a:lnTo>
                      <a:pt x="183" y="943"/>
                    </a:lnTo>
                    <a:cubicBezTo>
                      <a:pt x="213" y="1065"/>
                      <a:pt x="304" y="1095"/>
                      <a:pt x="396" y="1095"/>
                    </a:cubicBezTo>
                    <a:cubicBezTo>
                      <a:pt x="517" y="1065"/>
                      <a:pt x="608" y="943"/>
                      <a:pt x="548" y="852"/>
                    </a:cubicBezTo>
                    <a:lnTo>
                      <a:pt x="365" y="153"/>
                    </a:lnTo>
                    <a:cubicBezTo>
                      <a:pt x="365" y="62"/>
                      <a:pt x="244"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8754188" y="-4452500"/>
                <a:ext cx="23600" cy="34500"/>
              </a:xfrm>
              <a:custGeom>
                <a:avLst/>
                <a:gdLst/>
                <a:ahLst/>
                <a:cxnLst/>
                <a:rect l="l" t="t" r="r" b="b"/>
                <a:pathLst>
                  <a:path w="944" h="1380" extrusionOk="0">
                    <a:moveTo>
                      <a:pt x="183" y="1"/>
                    </a:moveTo>
                    <a:cubicBezTo>
                      <a:pt x="62" y="31"/>
                      <a:pt x="1" y="153"/>
                      <a:pt x="62" y="275"/>
                    </a:cubicBezTo>
                    <a:lnTo>
                      <a:pt x="518" y="1247"/>
                    </a:lnTo>
                    <a:cubicBezTo>
                      <a:pt x="541" y="1340"/>
                      <a:pt x="617" y="1380"/>
                      <a:pt x="706" y="1380"/>
                    </a:cubicBezTo>
                    <a:cubicBezTo>
                      <a:pt x="734" y="1380"/>
                      <a:pt x="762" y="1376"/>
                      <a:pt x="791" y="1369"/>
                    </a:cubicBezTo>
                    <a:cubicBezTo>
                      <a:pt x="882" y="1338"/>
                      <a:pt x="943" y="1217"/>
                      <a:pt x="882" y="1095"/>
                    </a:cubicBezTo>
                    <a:lnTo>
                      <a:pt x="426" y="123"/>
                    </a:lnTo>
                    <a:cubicBezTo>
                      <a:pt x="396" y="31"/>
                      <a:pt x="335" y="1"/>
                      <a:pt x="24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8802838" y="-4434250"/>
                <a:ext cx="18250" cy="28425"/>
              </a:xfrm>
              <a:custGeom>
                <a:avLst/>
                <a:gdLst/>
                <a:ahLst/>
                <a:cxnLst/>
                <a:rect l="l" t="t" r="r" b="b"/>
                <a:pathLst>
                  <a:path w="730" h="1137" extrusionOk="0">
                    <a:moveTo>
                      <a:pt x="152" y="0"/>
                    </a:moveTo>
                    <a:cubicBezTo>
                      <a:pt x="61" y="31"/>
                      <a:pt x="0" y="152"/>
                      <a:pt x="61" y="244"/>
                    </a:cubicBezTo>
                    <a:lnTo>
                      <a:pt x="304" y="1004"/>
                    </a:lnTo>
                    <a:cubicBezTo>
                      <a:pt x="351" y="1096"/>
                      <a:pt x="415" y="1136"/>
                      <a:pt x="497" y="1136"/>
                    </a:cubicBezTo>
                    <a:cubicBezTo>
                      <a:pt x="522" y="1136"/>
                      <a:pt x="549" y="1132"/>
                      <a:pt x="578" y="1125"/>
                    </a:cubicBezTo>
                    <a:cubicBezTo>
                      <a:pt x="699" y="1095"/>
                      <a:pt x="730" y="973"/>
                      <a:pt x="699" y="852"/>
                    </a:cubicBezTo>
                    <a:lnTo>
                      <a:pt x="426" y="92"/>
                    </a:lnTo>
                    <a:cubicBezTo>
                      <a:pt x="395" y="31"/>
                      <a:pt x="304" y="0"/>
                      <a:pt x="21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8835513" y="-4444325"/>
                <a:ext cx="12925" cy="25300"/>
              </a:xfrm>
              <a:custGeom>
                <a:avLst/>
                <a:gdLst/>
                <a:ahLst/>
                <a:cxnLst/>
                <a:rect l="l" t="t" r="r" b="b"/>
                <a:pathLst>
                  <a:path w="517" h="1012" extrusionOk="0">
                    <a:moveTo>
                      <a:pt x="228" y="1"/>
                    </a:moveTo>
                    <a:cubicBezTo>
                      <a:pt x="213" y="1"/>
                      <a:pt x="198" y="3"/>
                      <a:pt x="183" y="8"/>
                    </a:cubicBezTo>
                    <a:cubicBezTo>
                      <a:pt x="31" y="39"/>
                      <a:pt x="0" y="160"/>
                      <a:pt x="0" y="282"/>
                    </a:cubicBezTo>
                    <a:lnTo>
                      <a:pt x="152" y="859"/>
                    </a:lnTo>
                    <a:cubicBezTo>
                      <a:pt x="183" y="951"/>
                      <a:pt x="304" y="1011"/>
                      <a:pt x="365" y="1011"/>
                    </a:cubicBezTo>
                    <a:cubicBezTo>
                      <a:pt x="487" y="951"/>
                      <a:pt x="517" y="859"/>
                      <a:pt x="517" y="768"/>
                    </a:cubicBezTo>
                    <a:lnTo>
                      <a:pt x="365" y="191"/>
                    </a:lnTo>
                    <a:cubicBezTo>
                      <a:pt x="365" y="64"/>
                      <a:pt x="302" y="1"/>
                      <a:pt x="228"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8827138" y="-4531725"/>
                <a:ext cx="23600" cy="40775"/>
              </a:xfrm>
              <a:custGeom>
                <a:avLst/>
                <a:gdLst/>
                <a:ahLst/>
                <a:cxnLst/>
                <a:rect l="l" t="t" r="r" b="b"/>
                <a:pathLst>
                  <a:path w="944" h="1631" extrusionOk="0">
                    <a:moveTo>
                      <a:pt x="242" y="1"/>
                    </a:moveTo>
                    <a:cubicBezTo>
                      <a:pt x="224" y="1"/>
                      <a:pt x="205" y="3"/>
                      <a:pt x="183" y="9"/>
                    </a:cubicBezTo>
                    <a:lnTo>
                      <a:pt x="153" y="9"/>
                    </a:lnTo>
                    <a:cubicBezTo>
                      <a:pt x="31" y="39"/>
                      <a:pt x="1" y="161"/>
                      <a:pt x="31" y="282"/>
                    </a:cubicBezTo>
                    <a:lnTo>
                      <a:pt x="518" y="1498"/>
                    </a:lnTo>
                    <a:cubicBezTo>
                      <a:pt x="541" y="1591"/>
                      <a:pt x="617" y="1631"/>
                      <a:pt x="706" y="1631"/>
                    </a:cubicBezTo>
                    <a:cubicBezTo>
                      <a:pt x="734" y="1631"/>
                      <a:pt x="762" y="1627"/>
                      <a:pt x="791" y="1620"/>
                    </a:cubicBezTo>
                    <a:cubicBezTo>
                      <a:pt x="913" y="1559"/>
                      <a:pt x="943" y="1437"/>
                      <a:pt x="913" y="1346"/>
                    </a:cubicBezTo>
                    <a:lnTo>
                      <a:pt x="396" y="130"/>
                    </a:lnTo>
                    <a:cubicBezTo>
                      <a:pt x="371" y="55"/>
                      <a:pt x="325" y="1"/>
                      <a:pt x="24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8806638" y="-4504150"/>
                <a:ext cx="22050" cy="32975"/>
              </a:xfrm>
              <a:custGeom>
                <a:avLst/>
                <a:gdLst/>
                <a:ahLst/>
                <a:cxnLst/>
                <a:rect l="l" t="t" r="r" b="b"/>
                <a:pathLst>
                  <a:path w="882" h="1319" extrusionOk="0">
                    <a:moveTo>
                      <a:pt x="152" y="0"/>
                    </a:moveTo>
                    <a:cubicBezTo>
                      <a:pt x="61" y="61"/>
                      <a:pt x="0" y="152"/>
                      <a:pt x="61" y="274"/>
                    </a:cubicBezTo>
                    <a:lnTo>
                      <a:pt x="456" y="1186"/>
                    </a:lnTo>
                    <a:cubicBezTo>
                      <a:pt x="479" y="1278"/>
                      <a:pt x="556" y="1318"/>
                      <a:pt x="645" y="1318"/>
                    </a:cubicBezTo>
                    <a:cubicBezTo>
                      <a:pt x="672" y="1318"/>
                      <a:pt x="701" y="1314"/>
                      <a:pt x="730" y="1307"/>
                    </a:cubicBezTo>
                    <a:cubicBezTo>
                      <a:pt x="851" y="1277"/>
                      <a:pt x="882" y="1155"/>
                      <a:pt x="851" y="1034"/>
                    </a:cubicBezTo>
                    <a:lnTo>
                      <a:pt x="426" y="122"/>
                    </a:lnTo>
                    <a:cubicBezTo>
                      <a:pt x="395" y="61"/>
                      <a:pt x="304" y="0"/>
                      <a:pt x="24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8806638" y="-4578625"/>
                <a:ext cx="21300" cy="27175"/>
              </a:xfrm>
              <a:custGeom>
                <a:avLst/>
                <a:gdLst/>
                <a:ahLst/>
                <a:cxnLst/>
                <a:rect l="l" t="t" r="r" b="b"/>
                <a:pathLst>
                  <a:path w="852" h="1087" extrusionOk="0">
                    <a:moveTo>
                      <a:pt x="243" y="0"/>
                    </a:moveTo>
                    <a:cubicBezTo>
                      <a:pt x="213" y="0"/>
                      <a:pt x="213" y="0"/>
                      <a:pt x="152" y="31"/>
                    </a:cubicBezTo>
                    <a:cubicBezTo>
                      <a:pt x="61" y="61"/>
                      <a:pt x="0" y="183"/>
                      <a:pt x="91" y="274"/>
                    </a:cubicBezTo>
                    <a:lnTo>
                      <a:pt x="426" y="973"/>
                    </a:lnTo>
                    <a:cubicBezTo>
                      <a:pt x="444" y="1047"/>
                      <a:pt x="496" y="1087"/>
                      <a:pt x="561" y="1087"/>
                    </a:cubicBezTo>
                    <a:cubicBezTo>
                      <a:pt x="603" y="1087"/>
                      <a:pt x="651" y="1070"/>
                      <a:pt x="699" y="1034"/>
                    </a:cubicBezTo>
                    <a:cubicBezTo>
                      <a:pt x="821" y="1003"/>
                      <a:pt x="851" y="882"/>
                      <a:pt x="760" y="791"/>
                    </a:cubicBezTo>
                    <a:lnTo>
                      <a:pt x="426" y="91"/>
                    </a:lnTo>
                    <a:cubicBezTo>
                      <a:pt x="395" y="31"/>
                      <a:pt x="304" y="0"/>
                      <a:pt x="24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8770163" y="-4476050"/>
                <a:ext cx="20525" cy="27375"/>
              </a:xfrm>
              <a:custGeom>
                <a:avLst/>
                <a:gdLst/>
                <a:ahLst/>
                <a:cxnLst/>
                <a:rect l="l" t="t" r="r" b="b"/>
                <a:pathLst>
                  <a:path w="821" h="1095" extrusionOk="0">
                    <a:moveTo>
                      <a:pt x="213" y="1"/>
                    </a:moveTo>
                    <a:cubicBezTo>
                      <a:pt x="183" y="1"/>
                      <a:pt x="183" y="1"/>
                      <a:pt x="152" y="31"/>
                    </a:cubicBezTo>
                    <a:cubicBezTo>
                      <a:pt x="31" y="62"/>
                      <a:pt x="0" y="183"/>
                      <a:pt x="61" y="305"/>
                    </a:cubicBezTo>
                    <a:lnTo>
                      <a:pt x="395" y="973"/>
                    </a:lnTo>
                    <a:cubicBezTo>
                      <a:pt x="436" y="1054"/>
                      <a:pt x="490" y="1095"/>
                      <a:pt x="557" y="1095"/>
                    </a:cubicBezTo>
                    <a:cubicBezTo>
                      <a:pt x="591" y="1095"/>
                      <a:pt x="628" y="1085"/>
                      <a:pt x="669" y="1065"/>
                    </a:cubicBezTo>
                    <a:cubicBezTo>
                      <a:pt x="790" y="1004"/>
                      <a:pt x="821" y="913"/>
                      <a:pt x="760" y="791"/>
                    </a:cubicBezTo>
                    <a:lnTo>
                      <a:pt x="395" y="92"/>
                    </a:lnTo>
                    <a:cubicBezTo>
                      <a:pt x="365" y="31"/>
                      <a:pt x="304" y="1"/>
                      <a:pt x="21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8734438" y="-4513275"/>
                <a:ext cx="19025" cy="29925"/>
              </a:xfrm>
              <a:custGeom>
                <a:avLst/>
                <a:gdLst/>
                <a:ahLst/>
                <a:cxnLst/>
                <a:rect l="l" t="t" r="r" b="b"/>
                <a:pathLst>
                  <a:path w="761" h="1197" extrusionOk="0">
                    <a:moveTo>
                      <a:pt x="153" y="0"/>
                    </a:moveTo>
                    <a:cubicBezTo>
                      <a:pt x="61" y="31"/>
                      <a:pt x="1" y="152"/>
                      <a:pt x="61" y="274"/>
                    </a:cubicBezTo>
                    <a:lnTo>
                      <a:pt x="365" y="1064"/>
                    </a:lnTo>
                    <a:cubicBezTo>
                      <a:pt x="389" y="1157"/>
                      <a:pt x="465" y="1197"/>
                      <a:pt x="540" y="1197"/>
                    </a:cubicBezTo>
                    <a:cubicBezTo>
                      <a:pt x="564" y="1197"/>
                      <a:pt x="587" y="1193"/>
                      <a:pt x="608" y="1186"/>
                    </a:cubicBezTo>
                    <a:cubicBezTo>
                      <a:pt x="730" y="1125"/>
                      <a:pt x="760" y="1034"/>
                      <a:pt x="730" y="912"/>
                    </a:cubicBezTo>
                    <a:lnTo>
                      <a:pt x="426" y="122"/>
                    </a:lnTo>
                    <a:cubicBezTo>
                      <a:pt x="365" y="31"/>
                      <a:pt x="274" y="0"/>
                      <a:pt x="21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8586263" y="-4508100"/>
                <a:ext cx="16750" cy="24750"/>
              </a:xfrm>
              <a:custGeom>
                <a:avLst/>
                <a:gdLst/>
                <a:ahLst/>
                <a:cxnLst/>
                <a:rect l="l" t="t" r="r" b="b"/>
                <a:pathLst>
                  <a:path w="670" h="990" extrusionOk="0">
                    <a:moveTo>
                      <a:pt x="241" y="0"/>
                    </a:moveTo>
                    <a:cubicBezTo>
                      <a:pt x="231" y="0"/>
                      <a:pt x="221" y="2"/>
                      <a:pt x="213" y="6"/>
                    </a:cubicBezTo>
                    <a:lnTo>
                      <a:pt x="152" y="6"/>
                    </a:lnTo>
                    <a:cubicBezTo>
                      <a:pt x="61" y="67"/>
                      <a:pt x="0" y="158"/>
                      <a:pt x="61" y="280"/>
                    </a:cubicBezTo>
                    <a:lnTo>
                      <a:pt x="244" y="857"/>
                    </a:lnTo>
                    <a:cubicBezTo>
                      <a:pt x="267" y="950"/>
                      <a:pt x="343" y="990"/>
                      <a:pt x="432" y="990"/>
                    </a:cubicBezTo>
                    <a:cubicBezTo>
                      <a:pt x="460" y="990"/>
                      <a:pt x="488" y="986"/>
                      <a:pt x="517" y="979"/>
                    </a:cubicBezTo>
                    <a:cubicBezTo>
                      <a:pt x="608" y="918"/>
                      <a:pt x="669" y="827"/>
                      <a:pt x="608" y="705"/>
                    </a:cubicBezTo>
                    <a:lnTo>
                      <a:pt x="426" y="128"/>
                    </a:lnTo>
                    <a:cubicBezTo>
                      <a:pt x="400" y="75"/>
                      <a:pt x="306" y="0"/>
                      <a:pt x="24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8468488" y="-4516450"/>
                <a:ext cx="11400" cy="32825"/>
              </a:xfrm>
              <a:custGeom>
                <a:avLst/>
                <a:gdLst/>
                <a:ahLst/>
                <a:cxnLst/>
                <a:rect l="l" t="t" r="r" b="b"/>
                <a:pathLst>
                  <a:path w="456" h="1313" extrusionOk="0">
                    <a:moveTo>
                      <a:pt x="243" y="1"/>
                    </a:moveTo>
                    <a:cubicBezTo>
                      <a:pt x="233" y="1"/>
                      <a:pt x="223" y="2"/>
                      <a:pt x="213" y="6"/>
                    </a:cubicBezTo>
                    <a:cubicBezTo>
                      <a:pt x="91" y="6"/>
                      <a:pt x="0" y="127"/>
                      <a:pt x="0" y="249"/>
                    </a:cubicBezTo>
                    <a:lnTo>
                      <a:pt x="30" y="1100"/>
                    </a:lnTo>
                    <a:cubicBezTo>
                      <a:pt x="30" y="1222"/>
                      <a:pt x="152" y="1313"/>
                      <a:pt x="274" y="1313"/>
                    </a:cubicBezTo>
                    <a:cubicBezTo>
                      <a:pt x="395" y="1252"/>
                      <a:pt x="456" y="1191"/>
                      <a:pt x="456" y="1070"/>
                    </a:cubicBezTo>
                    <a:lnTo>
                      <a:pt x="426" y="188"/>
                    </a:lnTo>
                    <a:cubicBezTo>
                      <a:pt x="426" y="107"/>
                      <a:pt x="329" y="1"/>
                      <a:pt x="24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8508763" y="-4475275"/>
                <a:ext cx="12925" cy="24825"/>
              </a:xfrm>
              <a:custGeom>
                <a:avLst/>
                <a:gdLst/>
                <a:ahLst/>
                <a:cxnLst/>
                <a:rect l="l" t="t" r="r" b="b"/>
                <a:pathLst>
                  <a:path w="517" h="993" extrusionOk="0">
                    <a:moveTo>
                      <a:pt x="182" y="0"/>
                    </a:moveTo>
                    <a:cubicBezTo>
                      <a:pt x="61" y="31"/>
                      <a:pt x="0" y="122"/>
                      <a:pt x="0" y="213"/>
                    </a:cubicBezTo>
                    <a:lnTo>
                      <a:pt x="122" y="821"/>
                    </a:lnTo>
                    <a:cubicBezTo>
                      <a:pt x="145" y="916"/>
                      <a:pt x="188" y="992"/>
                      <a:pt x="263" y="992"/>
                    </a:cubicBezTo>
                    <a:cubicBezTo>
                      <a:pt x="284" y="992"/>
                      <a:pt x="308" y="986"/>
                      <a:pt x="334" y="973"/>
                    </a:cubicBezTo>
                    <a:cubicBezTo>
                      <a:pt x="456" y="942"/>
                      <a:pt x="517" y="882"/>
                      <a:pt x="486" y="760"/>
                    </a:cubicBezTo>
                    <a:lnTo>
                      <a:pt x="365" y="152"/>
                    </a:lnTo>
                    <a:cubicBezTo>
                      <a:pt x="365" y="31"/>
                      <a:pt x="304" y="0"/>
                      <a:pt x="18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8675163" y="-4531525"/>
                <a:ext cx="17500" cy="29175"/>
              </a:xfrm>
              <a:custGeom>
                <a:avLst/>
                <a:gdLst/>
                <a:ahLst/>
                <a:cxnLst/>
                <a:rect l="l" t="t" r="r" b="b"/>
                <a:pathLst>
                  <a:path w="700" h="1167" extrusionOk="0">
                    <a:moveTo>
                      <a:pt x="153" y="1"/>
                    </a:moveTo>
                    <a:cubicBezTo>
                      <a:pt x="31" y="31"/>
                      <a:pt x="1" y="153"/>
                      <a:pt x="31" y="274"/>
                    </a:cubicBezTo>
                    <a:lnTo>
                      <a:pt x="305" y="1034"/>
                    </a:lnTo>
                    <a:cubicBezTo>
                      <a:pt x="328" y="1127"/>
                      <a:pt x="404" y="1167"/>
                      <a:pt x="480" y="1167"/>
                    </a:cubicBezTo>
                    <a:cubicBezTo>
                      <a:pt x="503" y="1167"/>
                      <a:pt x="526" y="1163"/>
                      <a:pt x="548" y="1156"/>
                    </a:cubicBezTo>
                    <a:cubicBezTo>
                      <a:pt x="669" y="1095"/>
                      <a:pt x="700" y="1004"/>
                      <a:pt x="669" y="882"/>
                    </a:cubicBezTo>
                    <a:lnTo>
                      <a:pt x="396" y="122"/>
                    </a:lnTo>
                    <a:cubicBezTo>
                      <a:pt x="365" y="92"/>
                      <a:pt x="305"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8545988" y="-4483650"/>
                <a:ext cx="13700" cy="27575"/>
              </a:xfrm>
              <a:custGeom>
                <a:avLst/>
                <a:gdLst/>
                <a:ahLst/>
                <a:cxnLst/>
                <a:rect l="l" t="t" r="r" b="b"/>
                <a:pathLst>
                  <a:path w="548" h="1103" extrusionOk="0">
                    <a:moveTo>
                      <a:pt x="183" y="1"/>
                    </a:moveTo>
                    <a:cubicBezTo>
                      <a:pt x="31" y="31"/>
                      <a:pt x="0" y="153"/>
                      <a:pt x="0" y="214"/>
                    </a:cubicBezTo>
                    <a:lnTo>
                      <a:pt x="152" y="943"/>
                    </a:lnTo>
                    <a:cubicBezTo>
                      <a:pt x="178" y="1044"/>
                      <a:pt x="224" y="1103"/>
                      <a:pt x="308" y="1103"/>
                    </a:cubicBezTo>
                    <a:cubicBezTo>
                      <a:pt x="325" y="1103"/>
                      <a:pt x="344" y="1100"/>
                      <a:pt x="365" y="1095"/>
                    </a:cubicBezTo>
                    <a:cubicBezTo>
                      <a:pt x="487" y="1065"/>
                      <a:pt x="548" y="973"/>
                      <a:pt x="517" y="852"/>
                    </a:cubicBezTo>
                    <a:lnTo>
                      <a:pt x="365" y="153"/>
                    </a:lnTo>
                    <a:cubicBezTo>
                      <a:pt x="365" y="31"/>
                      <a:pt x="304"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8771663" y="-4526950"/>
                <a:ext cx="19025" cy="30675"/>
              </a:xfrm>
              <a:custGeom>
                <a:avLst/>
                <a:gdLst/>
                <a:ahLst/>
                <a:cxnLst/>
                <a:rect l="l" t="t" r="r" b="b"/>
                <a:pathLst>
                  <a:path w="761" h="1227" extrusionOk="0">
                    <a:moveTo>
                      <a:pt x="153" y="0"/>
                    </a:moveTo>
                    <a:cubicBezTo>
                      <a:pt x="31" y="61"/>
                      <a:pt x="1" y="152"/>
                      <a:pt x="31" y="274"/>
                    </a:cubicBezTo>
                    <a:lnTo>
                      <a:pt x="335" y="1094"/>
                    </a:lnTo>
                    <a:cubicBezTo>
                      <a:pt x="382" y="1187"/>
                      <a:pt x="446" y="1227"/>
                      <a:pt x="528" y="1227"/>
                    </a:cubicBezTo>
                    <a:cubicBezTo>
                      <a:pt x="553" y="1227"/>
                      <a:pt x="580" y="1223"/>
                      <a:pt x="609" y="1216"/>
                    </a:cubicBezTo>
                    <a:cubicBezTo>
                      <a:pt x="730" y="1186"/>
                      <a:pt x="761" y="1064"/>
                      <a:pt x="730" y="973"/>
                    </a:cubicBezTo>
                    <a:lnTo>
                      <a:pt x="426" y="122"/>
                    </a:lnTo>
                    <a:cubicBezTo>
                      <a:pt x="396" y="91"/>
                      <a:pt x="305" y="0"/>
                      <a:pt x="18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8933538" y="-4662225"/>
                <a:ext cx="22825" cy="32400"/>
              </a:xfrm>
              <a:custGeom>
                <a:avLst/>
                <a:gdLst/>
                <a:ahLst/>
                <a:cxnLst/>
                <a:rect l="l" t="t" r="r" b="b"/>
                <a:pathLst>
                  <a:path w="913" h="1296" extrusionOk="0">
                    <a:moveTo>
                      <a:pt x="183" y="1"/>
                    </a:moveTo>
                    <a:cubicBezTo>
                      <a:pt x="152" y="1"/>
                      <a:pt x="152" y="1"/>
                      <a:pt x="91" y="31"/>
                    </a:cubicBezTo>
                    <a:cubicBezTo>
                      <a:pt x="0" y="62"/>
                      <a:pt x="0" y="214"/>
                      <a:pt x="31" y="305"/>
                    </a:cubicBezTo>
                    <a:lnTo>
                      <a:pt x="517" y="1217"/>
                    </a:lnTo>
                    <a:cubicBezTo>
                      <a:pt x="536" y="1274"/>
                      <a:pt x="604" y="1296"/>
                      <a:pt x="675" y="1296"/>
                    </a:cubicBezTo>
                    <a:cubicBezTo>
                      <a:pt x="716" y="1296"/>
                      <a:pt x="757" y="1289"/>
                      <a:pt x="791" y="1277"/>
                    </a:cubicBezTo>
                    <a:cubicBezTo>
                      <a:pt x="912" y="1247"/>
                      <a:pt x="912" y="1095"/>
                      <a:pt x="851" y="1004"/>
                    </a:cubicBezTo>
                    <a:lnTo>
                      <a:pt x="365" y="92"/>
                    </a:lnTo>
                    <a:cubicBezTo>
                      <a:pt x="335" y="31"/>
                      <a:pt x="243"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8981413" y="-4652350"/>
                <a:ext cx="28900" cy="35400"/>
              </a:xfrm>
              <a:custGeom>
                <a:avLst/>
                <a:gdLst/>
                <a:ahLst/>
                <a:cxnLst/>
                <a:rect l="l" t="t" r="r" b="b"/>
                <a:pathLst>
                  <a:path w="1156" h="1416" extrusionOk="0">
                    <a:moveTo>
                      <a:pt x="213" y="1"/>
                    </a:moveTo>
                    <a:cubicBezTo>
                      <a:pt x="152" y="1"/>
                      <a:pt x="122" y="1"/>
                      <a:pt x="122" y="62"/>
                    </a:cubicBezTo>
                    <a:cubicBezTo>
                      <a:pt x="31" y="123"/>
                      <a:pt x="0" y="244"/>
                      <a:pt x="91" y="305"/>
                    </a:cubicBezTo>
                    <a:lnTo>
                      <a:pt x="760" y="1338"/>
                    </a:lnTo>
                    <a:cubicBezTo>
                      <a:pt x="818" y="1377"/>
                      <a:pt x="888" y="1415"/>
                      <a:pt x="946" y="1415"/>
                    </a:cubicBezTo>
                    <a:cubicBezTo>
                      <a:pt x="981" y="1415"/>
                      <a:pt x="1011" y="1402"/>
                      <a:pt x="1034" y="1369"/>
                    </a:cubicBezTo>
                    <a:cubicBezTo>
                      <a:pt x="1125" y="1308"/>
                      <a:pt x="1155" y="1186"/>
                      <a:pt x="1064" y="1126"/>
                    </a:cubicBezTo>
                    <a:lnTo>
                      <a:pt x="395" y="92"/>
                    </a:lnTo>
                    <a:cubicBezTo>
                      <a:pt x="365" y="62"/>
                      <a:pt x="274" y="1"/>
                      <a:pt x="21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9011813" y="-4662225"/>
                <a:ext cx="25075" cy="26475"/>
              </a:xfrm>
              <a:custGeom>
                <a:avLst/>
                <a:gdLst/>
                <a:ahLst/>
                <a:cxnLst/>
                <a:rect l="l" t="t" r="r" b="b"/>
                <a:pathLst>
                  <a:path w="1003" h="1059" extrusionOk="0">
                    <a:moveTo>
                      <a:pt x="243" y="1"/>
                    </a:moveTo>
                    <a:cubicBezTo>
                      <a:pt x="213" y="1"/>
                      <a:pt x="152" y="1"/>
                      <a:pt x="122" y="31"/>
                    </a:cubicBezTo>
                    <a:cubicBezTo>
                      <a:pt x="61" y="92"/>
                      <a:pt x="0" y="214"/>
                      <a:pt x="91" y="305"/>
                    </a:cubicBezTo>
                    <a:lnTo>
                      <a:pt x="608" y="973"/>
                    </a:lnTo>
                    <a:cubicBezTo>
                      <a:pt x="661" y="1026"/>
                      <a:pt x="724" y="1059"/>
                      <a:pt x="780" y="1059"/>
                    </a:cubicBezTo>
                    <a:cubicBezTo>
                      <a:pt x="820" y="1059"/>
                      <a:pt x="856" y="1042"/>
                      <a:pt x="881" y="1004"/>
                    </a:cubicBezTo>
                    <a:cubicBezTo>
                      <a:pt x="973" y="943"/>
                      <a:pt x="1003" y="821"/>
                      <a:pt x="912" y="761"/>
                    </a:cubicBezTo>
                    <a:lnTo>
                      <a:pt x="395" y="62"/>
                    </a:lnTo>
                    <a:cubicBezTo>
                      <a:pt x="395" y="31"/>
                      <a:pt x="304" y="1"/>
                      <a:pt x="24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9045238" y="-4694900"/>
                <a:ext cx="28900" cy="31600"/>
              </a:xfrm>
              <a:custGeom>
                <a:avLst/>
                <a:gdLst/>
                <a:ahLst/>
                <a:cxnLst/>
                <a:rect l="l" t="t" r="r" b="b"/>
                <a:pathLst>
                  <a:path w="1156" h="1264" extrusionOk="0">
                    <a:moveTo>
                      <a:pt x="244" y="1"/>
                    </a:moveTo>
                    <a:cubicBezTo>
                      <a:pt x="183" y="1"/>
                      <a:pt x="152" y="1"/>
                      <a:pt x="122" y="31"/>
                    </a:cubicBezTo>
                    <a:cubicBezTo>
                      <a:pt x="31" y="122"/>
                      <a:pt x="0" y="244"/>
                      <a:pt x="92" y="305"/>
                    </a:cubicBezTo>
                    <a:lnTo>
                      <a:pt x="760" y="1186"/>
                    </a:lnTo>
                    <a:cubicBezTo>
                      <a:pt x="818" y="1225"/>
                      <a:pt x="876" y="1263"/>
                      <a:pt x="933" y="1263"/>
                    </a:cubicBezTo>
                    <a:cubicBezTo>
                      <a:pt x="967" y="1263"/>
                      <a:pt x="1000" y="1250"/>
                      <a:pt x="1034" y="1217"/>
                    </a:cubicBezTo>
                    <a:cubicBezTo>
                      <a:pt x="1095" y="1156"/>
                      <a:pt x="1155" y="1034"/>
                      <a:pt x="1064" y="943"/>
                    </a:cubicBezTo>
                    <a:lnTo>
                      <a:pt x="396" y="92"/>
                    </a:lnTo>
                    <a:cubicBezTo>
                      <a:pt x="396" y="31"/>
                      <a:pt x="304" y="1"/>
                      <a:pt x="24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9058163" y="-4729100"/>
                <a:ext cx="27375" cy="20950"/>
              </a:xfrm>
              <a:custGeom>
                <a:avLst/>
                <a:gdLst/>
                <a:ahLst/>
                <a:cxnLst/>
                <a:rect l="l" t="t" r="r" b="b"/>
                <a:pathLst>
                  <a:path w="1095" h="838" extrusionOk="0">
                    <a:moveTo>
                      <a:pt x="243" y="1"/>
                    </a:moveTo>
                    <a:cubicBezTo>
                      <a:pt x="213" y="1"/>
                      <a:pt x="122" y="31"/>
                      <a:pt x="91" y="92"/>
                    </a:cubicBezTo>
                    <a:cubicBezTo>
                      <a:pt x="0" y="153"/>
                      <a:pt x="61" y="305"/>
                      <a:pt x="122" y="335"/>
                    </a:cubicBezTo>
                    <a:lnTo>
                      <a:pt x="760" y="791"/>
                    </a:lnTo>
                    <a:cubicBezTo>
                      <a:pt x="794" y="825"/>
                      <a:pt x="835" y="838"/>
                      <a:pt x="876" y="838"/>
                    </a:cubicBezTo>
                    <a:cubicBezTo>
                      <a:pt x="947" y="838"/>
                      <a:pt x="1014" y="799"/>
                      <a:pt x="1034" y="761"/>
                    </a:cubicBezTo>
                    <a:cubicBezTo>
                      <a:pt x="1094" y="700"/>
                      <a:pt x="1064" y="548"/>
                      <a:pt x="1003" y="487"/>
                    </a:cubicBezTo>
                    <a:lnTo>
                      <a:pt x="365" y="31"/>
                    </a:lnTo>
                    <a:cubicBezTo>
                      <a:pt x="334" y="1"/>
                      <a:pt x="274" y="1"/>
                      <a:pt x="24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3"/>
              <p:cNvSpPr/>
              <p:nvPr/>
            </p:nvSpPr>
            <p:spPr>
              <a:xfrm>
                <a:off x="9068788" y="-4758725"/>
                <a:ext cx="22825" cy="21500"/>
              </a:xfrm>
              <a:custGeom>
                <a:avLst/>
                <a:gdLst/>
                <a:ahLst/>
                <a:cxnLst/>
                <a:rect l="l" t="t" r="r" b="b"/>
                <a:pathLst>
                  <a:path w="913" h="860" extrusionOk="0">
                    <a:moveTo>
                      <a:pt x="213" y="1"/>
                    </a:moveTo>
                    <a:cubicBezTo>
                      <a:pt x="153" y="1"/>
                      <a:pt x="122" y="61"/>
                      <a:pt x="92" y="92"/>
                    </a:cubicBezTo>
                    <a:cubicBezTo>
                      <a:pt x="1" y="153"/>
                      <a:pt x="1" y="274"/>
                      <a:pt x="92" y="335"/>
                    </a:cubicBezTo>
                    <a:lnTo>
                      <a:pt x="578" y="791"/>
                    </a:lnTo>
                    <a:cubicBezTo>
                      <a:pt x="624" y="836"/>
                      <a:pt x="669" y="859"/>
                      <a:pt x="715" y="859"/>
                    </a:cubicBezTo>
                    <a:cubicBezTo>
                      <a:pt x="761" y="859"/>
                      <a:pt x="806" y="836"/>
                      <a:pt x="852" y="791"/>
                    </a:cubicBezTo>
                    <a:cubicBezTo>
                      <a:pt x="913" y="730"/>
                      <a:pt x="913" y="608"/>
                      <a:pt x="852" y="548"/>
                    </a:cubicBezTo>
                    <a:lnTo>
                      <a:pt x="365" y="92"/>
                    </a:lnTo>
                    <a:cubicBezTo>
                      <a:pt x="305" y="61"/>
                      <a:pt x="274" y="1"/>
                      <a:pt x="21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9060438" y="-4805075"/>
                <a:ext cx="32700" cy="22050"/>
              </a:xfrm>
              <a:custGeom>
                <a:avLst/>
                <a:gdLst/>
                <a:ahLst/>
                <a:cxnLst/>
                <a:rect l="l" t="t" r="r" b="b"/>
                <a:pathLst>
                  <a:path w="1308" h="882" extrusionOk="0">
                    <a:moveTo>
                      <a:pt x="243" y="0"/>
                    </a:moveTo>
                    <a:cubicBezTo>
                      <a:pt x="152" y="0"/>
                      <a:pt x="122" y="31"/>
                      <a:pt x="92" y="92"/>
                    </a:cubicBezTo>
                    <a:cubicBezTo>
                      <a:pt x="0" y="152"/>
                      <a:pt x="31" y="304"/>
                      <a:pt x="152" y="335"/>
                    </a:cubicBezTo>
                    <a:lnTo>
                      <a:pt x="943" y="851"/>
                    </a:lnTo>
                    <a:cubicBezTo>
                      <a:pt x="973" y="872"/>
                      <a:pt x="1010" y="882"/>
                      <a:pt x="1047" y="882"/>
                    </a:cubicBezTo>
                    <a:cubicBezTo>
                      <a:pt x="1122" y="882"/>
                      <a:pt x="1196" y="841"/>
                      <a:pt x="1216" y="760"/>
                    </a:cubicBezTo>
                    <a:cubicBezTo>
                      <a:pt x="1307" y="699"/>
                      <a:pt x="1247" y="548"/>
                      <a:pt x="1155" y="487"/>
                    </a:cubicBezTo>
                    <a:lnTo>
                      <a:pt x="335" y="0"/>
                    </a:ln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a:off x="9049038" y="-4858275"/>
                <a:ext cx="38025" cy="30450"/>
              </a:xfrm>
              <a:custGeom>
                <a:avLst/>
                <a:gdLst/>
                <a:ahLst/>
                <a:cxnLst/>
                <a:rect l="l" t="t" r="r" b="b"/>
                <a:pathLst>
                  <a:path w="1521" h="1218" extrusionOk="0">
                    <a:moveTo>
                      <a:pt x="244" y="1"/>
                    </a:moveTo>
                    <a:cubicBezTo>
                      <a:pt x="183" y="1"/>
                      <a:pt x="122" y="31"/>
                      <a:pt x="92" y="61"/>
                    </a:cubicBezTo>
                    <a:cubicBezTo>
                      <a:pt x="0" y="153"/>
                      <a:pt x="31" y="305"/>
                      <a:pt x="122" y="335"/>
                    </a:cubicBezTo>
                    <a:lnTo>
                      <a:pt x="1186" y="1186"/>
                    </a:lnTo>
                    <a:cubicBezTo>
                      <a:pt x="1207" y="1208"/>
                      <a:pt x="1240" y="1218"/>
                      <a:pt x="1275" y="1218"/>
                    </a:cubicBezTo>
                    <a:cubicBezTo>
                      <a:pt x="1339" y="1218"/>
                      <a:pt x="1409" y="1184"/>
                      <a:pt x="1429" y="1125"/>
                    </a:cubicBezTo>
                    <a:cubicBezTo>
                      <a:pt x="1520" y="1065"/>
                      <a:pt x="1490" y="913"/>
                      <a:pt x="1399" y="882"/>
                    </a:cubicBezTo>
                    <a:lnTo>
                      <a:pt x="335" y="31"/>
                    </a:lnTo>
                    <a:cubicBezTo>
                      <a:pt x="335" y="1"/>
                      <a:pt x="274" y="1"/>
                      <a:pt x="24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8890213" y="-4692625"/>
                <a:ext cx="25100" cy="27250"/>
              </a:xfrm>
              <a:custGeom>
                <a:avLst/>
                <a:gdLst/>
                <a:ahLst/>
                <a:cxnLst/>
                <a:rect l="l" t="t" r="r" b="b"/>
                <a:pathLst>
                  <a:path w="1004" h="1090" extrusionOk="0">
                    <a:moveTo>
                      <a:pt x="213" y="1"/>
                    </a:moveTo>
                    <a:cubicBezTo>
                      <a:pt x="153" y="1"/>
                      <a:pt x="122" y="1"/>
                      <a:pt x="92" y="31"/>
                    </a:cubicBezTo>
                    <a:cubicBezTo>
                      <a:pt x="1" y="92"/>
                      <a:pt x="1" y="214"/>
                      <a:pt x="61" y="275"/>
                    </a:cubicBezTo>
                    <a:lnTo>
                      <a:pt x="669" y="1004"/>
                    </a:lnTo>
                    <a:cubicBezTo>
                      <a:pt x="705" y="1057"/>
                      <a:pt x="761" y="1089"/>
                      <a:pt x="813" y="1089"/>
                    </a:cubicBezTo>
                    <a:cubicBezTo>
                      <a:pt x="851" y="1089"/>
                      <a:pt x="887" y="1073"/>
                      <a:pt x="913" y="1034"/>
                    </a:cubicBezTo>
                    <a:cubicBezTo>
                      <a:pt x="1004" y="974"/>
                      <a:pt x="1004" y="852"/>
                      <a:pt x="973" y="791"/>
                    </a:cubicBezTo>
                    <a:lnTo>
                      <a:pt x="365" y="62"/>
                    </a:lnTo>
                    <a:cubicBezTo>
                      <a:pt x="365" y="1"/>
                      <a:pt x="274" y="1"/>
                      <a:pt x="21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3"/>
              <p:cNvSpPr/>
              <p:nvPr/>
            </p:nvSpPr>
            <p:spPr>
              <a:xfrm>
                <a:off x="8954813" y="-4688825"/>
                <a:ext cx="22050" cy="23450"/>
              </a:xfrm>
              <a:custGeom>
                <a:avLst/>
                <a:gdLst/>
                <a:ahLst/>
                <a:cxnLst/>
                <a:rect l="l" t="t" r="r" b="b"/>
                <a:pathLst>
                  <a:path w="882" h="938" extrusionOk="0">
                    <a:moveTo>
                      <a:pt x="243" y="1"/>
                    </a:moveTo>
                    <a:cubicBezTo>
                      <a:pt x="213" y="1"/>
                      <a:pt x="152" y="1"/>
                      <a:pt x="122" y="31"/>
                    </a:cubicBezTo>
                    <a:cubicBezTo>
                      <a:pt x="61" y="92"/>
                      <a:pt x="0" y="214"/>
                      <a:pt x="92" y="305"/>
                    </a:cubicBezTo>
                    <a:lnTo>
                      <a:pt x="517" y="852"/>
                    </a:lnTo>
                    <a:cubicBezTo>
                      <a:pt x="552" y="905"/>
                      <a:pt x="608" y="937"/>
                      <a:pt x="661" y="937"/>
                    </a:cubicBezTo>
                    <a:cubicBezTo>
                      <a:pt x="699" y="937"/>
                      <a:pt x="735" y="921"/>
                      <a:pt x="760" y="882"/>
                    </a:cubicBezTo>
                    <a:cubicBezTo>
                      <a:pt x="851" y="822"/>
                      <a:pt x="882" y="700"/>
                      <a:pt x="821" y="639"/>
                    </a:cubicBezTo>
                    <a:lnTo>
                      <a:pt x="395" y="62"/>
                    </a:lnTo>
                    <a:cubicBezTo>
                      <a:pt x="395" y="1"/>
                      <a:pt x="304" y="1"/>
                      <a:pt x="24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9003438" y="-4703250"/>
                <a:ext cx="28900" cy="32350"/>
              </a:xfrm>
              <a:custGeom>
                <a:avLst/>
                <a:gdLst/>
                <a:ahLst/>
                <a:cxnLst/>
                <a:rect l="l" t="t" r="r" b="b"/>
                <a:pathLst>
                  <a:path w="1156" h="1294" extrusionOk="0">
                    <a:moveTo>
                      <a:pt x="244" y="0"/>
                    </a:moveTo>
                    <a:cubicBezTo>
                      <a:pt x="183" y="0"/>
                      <a:pt x="153" y="0"/>
                      <a:pt x="122" y="31"/>
                    </a:cubicBezTo>
                    <a:cubicBezTo>
                      <a:pt x="31" y="122"/>
                      <a:pt x="1" y="213"/>
                      <a:pt x="92" y="304"/>
                    </a:cubicBezTo>
                    <a:lnTo>
                      <a:pt x="761" y="1216"/>
                    </a:lnTo>
                    <a:cubicBezTo>
                      <a:pt x="818" y="1255"/>
                      <a:pt x="876" y="1293"/>
                      <a:pt x="934" y="1293"/>
                    </a:cubicBezTo>
                    <a:cubicBezTo>
                      <a:pt x="967" y="1293"/>
                      <a:pt x="1001" y="1280"/>
                      <a:pt x="1034" y="1247"/>
                    </a:cubicBezTo>
                    <a:cubicBezTo>
                      <a:pt x="1095" y="1186"/>
                      <a:pt x="1156" y="1064"/>
                      <a:pt x="1064" y="973"/>
                    </a:cubicBezTo>
                    <a:lnTo>
                      <a:pt x="396" y="61"/>
                    </a:lnTo>
                    <a:cubicBezTo>
                      <a:pt x="396" y="31"/>
                      <a:pt x="305" y="0"/>
                      <a:pt x="24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9020913" y="-4733650"/>
                <a:ext cx="21300" cy="23650"/>
              </a:xfrm>
              <a:custGeom>
                <a:avLst/>
                <a:gdLst/>
                <a:ahLst/>
                <a:cxnLst/>
                <a:rect l="l" t="t" r="r" b="b"/>
                <a:pathLst>
                  <a:path w="852" h="946" extrusionOk="0">
                    <a:moveTo>
                      <a:pt x="214" y="1"/>
                    </a:moveTo>
                    <a:cubicBezTo>
                      <a:pt x="183" y="1"/>
                      <a:pt x="153" y="1"/>
                      <a:pt x="92" y="31"/>
                    </a:cubicBezTo>
                    <a:cubicBezTo>
                      <a:pt x="31" y="122"/>
                      <a:pt x="1" y="213"/>
                      <a:pt x="62" y="305"/>
                    </a:cubicBezTo>
                    <a:lnTo>
                      <a:pt x="487" y="882"/>
                    </a:lnTo>
                    <a:cubicBezTo>
                      <a:pt x="525" y="920"/>
                      <a:pt x="585" y="946"/>
                      <a:pt x="648" y="946"/>
                    </a:cubicBezTo>
                    <a:cubicBezTo>
                      <a:pt x="687" y="946"/>
                      <a:pt x="726" y="936"/>
                      <a:pt x="761" y="912"/>
                    </a:cubicBezTo>
                    <a:cubicBezTo>
                      <a:pt x="821" y="821"/>
                      <a:pt x="852" y="730"/>
                      <a:pt x="791" y="639"/>
                    </a:cubicBezTo>
                    <a:lnTo>
                      <a:pt x="365" y="61"/>
                    </a:lnTo>
                    <a:cubicBezTo>
                      <a:pt x="365" y="31"/>
                      <a:pt x="305" y="1"/>
                      <a:pt x="21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9024713" y="-4783800"/>
                <a:ext cx="28900" cy="31200"/>
              </a:xfrm>
              <a:custGeom>
                <a:avLst/>
                <a:gdLst/>
                <a:ahLst/>
                <a:cxnLst/>
                <a:rect l="l" t="t" r="r" b="b"/>
                <a:pathLst>
                  <a:path w="1156" h="1248" extrusionOk="0">
                    <a:moveTo>
                      <a:pt x="213" y="0"/>
                    </a:moveTo>
                    <a:cubicBezTo>
                      <a:pt x="183" y="0"/>
                      <a:pt x="153" y="0"/>
                      <a:pt x="92" y="31"/>
                    </a:cubicBezTo>
                    <a:cubicBezTo>
                      <a:pt x="31" y="92"/>
                      <a:pt x="1" y="213"/>
                      <a:pt x="62" y="304"/>
                    </a:cubicBezTo>
                    <a:lnTo>
                      <a:pt x="791" y="1156"/>
                    </a:lnTo>
                    <a:cubicBezTo>
                      <a:pt x="830" y="1214"/>
                      <a:pt x="895" y="1248"/>
                      <a:pt x="960" y="1248"/>
                    </a:cubicBezTo>
                    <a:cubicBezTo>
                      <a:pt x="996" y="1248"/>
                      <a:pt x="1032" y="1238"/>
                      <a:pt x="1065" y="1216"/>
                    </a:cubicBezTo>
                    <a:cubicBezTo>
                      <a:pt x="1125" y="1125"/>
                      <a:pt x="1156" y="1004"/>
                      <a:pt x="1095" y="943"/>
                    </a:cubicBezTo>
                    <a:lnTo>
                      <a:pt x="365" y="61"/>
                    </a:lnTo>
                    <a:cubicBezTo>
                      <a:pt x="335" y="31"/>
                      <a:pt x="305" y="0"/>
                      <a:pt x="21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9020913" y="-4830925"/>
                <a:ext cx="22825" cy="24650"/>
              </a:xfrm>
              <a:custGeom>
                <a:avLst/>
                <a:gdLst/>
                <a:ahLst/>
                <a:cxnLst/>
                <a:rect l="l" t="t" r="r" b="b"/>
                <a:pathLst>
                  <a:path w="913" h="986" extrusionOk="0">
                    <a:moveTo>
                      <a:pt x="183" y="1"/>
                    </a:moveTo>
                    <a:cubicBezTo>
                      <a:pt x="153" y="1"/>
                      <a:pt x="92" y="62"/>
                      <a:pt x="62" y="62"/>
                    </a:cubicBezTo>
                    <a:cubicBezTo>
                      <a:pt x="1" y="123"/>
                      <a:pt x="1" y="244"/>
                      <a:pt x="31" y="305"/>
                    </a:cubicBezTo>
                    <a:lnTo>
                      <a:pt x="548" y="913"/>
                    </a:lnTo>
                    <a:cubicBezTo>
                      <a:pt x="598" y="963"/>
                      <a:pt x="657" y="986"/>
                      <a:pt x="711" y="986"/>
                    </a:cubicBezTo>
                    <a:cubicBezTo>
                      <a:pt x="755" y="986"/>
                      <a:pt x="794" y="971"/>
                      <a:pt x="821" y="943"/>
                    </a:cubicBezTo>
                    <a:cubicBezTo>
                      <a:pt x="913" y="882"/>
                      <a:pt x="913" y="761"/>
                      <a:pt x="852" y="700"/>
                    </a:cubicBezTo>
                    <a:lnTo>
                      <a:pt x="335" y="92"/>
                    </a:lnTo>
                    <a:cubicBezTo>
                      <a:pt x="305" y="62"/>
                      <a:pt x="214"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9005713" y="-4873475"/>
                <a:ext cx="26625" cy="25300"/>
              </a:xfrm>
              <a:custGeom>
                <a:avLst/>
                <a:gdLst/>
                <a:ahLst/>
                <a:cxnLst/>
                <a:rect l="l" t="t" r="r" b="b"/>
                <a:pathLst>
                  <a:path w="1065" h="1012" extrusionOk="0">
                    <a:moveTo>
                      <a:pt x="183" y="1"/>
                    </a:moveTo>
                    <a:cubicBezTo>
                      <a:pt x="153" y="1"/>
                      <a:pt x="92" y="31"/>
                      <a:pt x="62" y="92"/>
                    </a:cubicBezTo>
                    <a:cubicBezTo>
                      <a:pt x="1" y="153"/>
                      <a:pt x="1" y="274"/>
                      <a:pt x="62" y="335"/>
                    </a:cubicBezTo>
                    <a:lnTo>
                      <a:pt x="700" y="943"/>
                    </a:lnTo>
                    <a:cubicBezTo>
                      <a:pt x="746" y="989"/>
                      <a:pt x="799" y="1011"/>
                      <a:pt x="848" y="1011"/>
                    </a:cubicBezTo>
                    <a:cubicBezTo>
                      <a:pt x="898" y="1011"/>
                      <a:pt x="943" y="989"/>
                      <a:pt x="973" y="943"/>
                    </a:cubicBezTo>
                    <a:cubicBezTo>
                      <a:pt x="1065" y="882"/>
                      <a:pt x="1065" y="761"/>
                      <a:pt x="973" y="669"/>
                    </a:cubicBezTo>
                    <a:lnTo>
                      <a:pt x="335" y="92"/>
                    </a:lnTo>
                    <a:cubicBezTo>
                      <a:pt x="305" y="31"/>
                      <a:pt x="214" y="1"/>
                      <a:pt x="18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8916813" y="-4709600"/>
                <a:ext cx="20550" cy="25650"/>
              </a:xfrm>
              <a:custGeom>
                <a:avLst/>
                <a:gdLst/>
                <a:ahLst/>
                <a:cxnLst/>
                <a:rect l="l" t="t" r="r" b="b"/>
                <a:pathLst>
                  <a:path w="822" h="1026" extrusionOk="0">
                    <a:moveTo>
                      <a:pt x="260" y="0"/>
                    </a:moveTo>
                    <a:cubicBezTo>
                      <a:pt x="244" y="0"/>
                      <a:pt x="228" y="4"/>
                      <a:pt x="213" y="11"/>
                    </a:cubicBezTo>
                    <a:cubicBezTo>
                      <a:pt x="153" y="11"/>
                      <a:pt x="122" y="11"/>
                      <a:pt x="122" y="72"/>
                    </a:cubicBezTo>
                    <a:cubicBezTo>
                      <a:pt x="61" y="133"/>
                      <a:pt x="1" y="254"/>
                      <a:pt x="61" y="315"/>
                    </a:cubicBezTo>
                    <a:lnTo>
                      <a:pt x="426" y="923"/>
                    </a:lnTo>
                    <a:cubicBezTo>
                      <a:pt x="494" y="992"/>
                      <a:pt x="563" y="1026"/>
                      <a:pt x="631" y="1026"/>
                    </a:cubicBezTo>
                    <a:cubicBezTo>
                      <a:pt x="654" y="1026"/>
                      <a:pt x="677" y="1022"/>
                      <a:pt x="700" y="1014"/>
                    </a:cubicBezTo>
                    <a:cubicBezTo>
                      <a:pt x="760" y="954"/>
                      <a:pt x="821" y="802"/>
                      <a:pt x="760" y="741"/>
                    </a:cubicBezTo>
                    <a:lnTo>
                      <a:pt x="396" y="133"/>
                    </a:lnTo>
                    <a:cubicBezTo>
                      <a:pt x="372" y="40"/>
                      <a:pt x="314" y="0"/>
                      <a:pt x="26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8302813" y="-5170325"/>
                <a:ext cx="290300" cy="184450"/>
              </a:xfrm>
              <a:custGeom>
                <a:avLst/>
                <a:gdLst/>
                <a:ahLst/>
                <a:cxnLst/>
                <a:rect l="l" t="t" r="r" b="b"/>
                <a:pathLst>
                  <a:path w="11612" h="7378" extrusionOk="0">
                    <a:moveTo>
                      <a:pt x="6827" y="0"/>
                    </a:moveTo>
                    <a:cubicBezTo>
                      <a:pt x="6404" y="0"/>
                      <a:pt x="5979" y="49"/>
                      <a:pt x="5563" y="142"/>
                    </a:cubicBezTo>
                    <a:cubicBezTo>
                      <a:pt x="4135" y="476"/>
                      <a:pt x="2797" y="1358"/>
                      <a:pt x="1825" y="2452"/>
                    </a:cubicBezTo>
                    <a:cubicBezTo>
                      <a:pt x="973" y="3364"/>
                      <a:pt x="335" y="4489"/>
                      <a:pt x="183" y="5765"/>
                    </a:cubicBezTo>
                    <a:cubicBezTo>
                      <a:pt x="153" y="6160"/>
                      <a:pt x="1" y="7133"/>
                      <a:pt x="487" y="7346"/>
                    </a:cubicBezTo>
                    <a:cubicBezTo>
                      <a:pt x="534" y="7367"/>
                      <a:pt x="591" y="7377"/>
                      <a:pt x="655" y="7377"/>
                    </a:cubicBezTo>
                    <a:cubicBezTo>
                      <a:pt x="1131" y="7377"/>
                      <a:pt x="2020" y="6842"/>
                      <a:pt x="2341" y="6708"/>
                    </a:cubicBezTo>
                    <a:cubicBezTo>
                      <a:pt x="5168" y="5644"/>
                      <a:pt x="8147" y="5036"/>
                      <a:pt x="11186" y="5005"/>
                    </a:cubicBezTo>
                    <a:cubicBezTo>
                      <a:pt x="11612" y="3546"/>
                      <a:pt x="10974" y="1935"/>
                      <a:pt x="9819" y="1024"/>
                    </a:cubicBezTo>
                    <a:cubicBezTo>
                      <a:pt x="8986" y="322"/>
                      <a:pt x="7917" y="0"/>
                      <a:pt x="6827"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p:nvPr/>
            </p:nvSpPr>
            <p:spPr>
              <a:xfrm>
                <a:off x="7733663" y="-5504375"/>
                <a:ext cx="721150" cy="418850"/>
              </a:xfrm>
              <a:custGeom>
                <a:avLst/>
                <a:gdLst/>
                <a:ahLst/>
                <a:cxnLst/>
                <a:rect l="l" t="t" r="r" b="b"/>
                <a:pathLst>
                  <a:path w="28846" h="16754" extrusionOk="0">
                    <a:moveTo>
                      <a:pt x="2641" y="1"/>
                    </a:moveTo>
                    <a:cubicBezTo>
                      <a:pt x="2420" y="1"/>
                      <a:pt x="2198" y="3"/>
                      <a:pt x="1976" y="8"/>
                    </a:cubicBezTo>
                    <a:cubicBezTo>
                      <a:pt x="882" y="8"/>
                      <a:pt x="0" y="890"/>
                      <a:pt x="0" y="1984"/>
                    </a:cubicBezTo>
                    <a:cubicBezTo>
                      <a:pt x="0" y="3123"/>
                      <a:pt x="940" y="3983"/>
                      <a:pt x="2030" y="3983"/>
                    </a:cubicBezTo>
                    <a:cubicBezTo>
                      <a:pt x="2133" y="3983"/>
                      <a:pt x="2236" y="3975"/>
                      <a:pt x="2341" y="3960"/>
                    </a:cubicBezTo>
                    <a:cubicBezTo>
                      <a:pt x="3537" y="3771"/>
                      <a:pt x="4745" y="3678"/>
                      <a:pt x="5952" y="3678"/>
                    </a:cubicBezTo>
                    <a:cubicBezTo>
                      <a:pt x="9407" y="3678"/>
                      <a:pt x="12849" y="4441"/>
                      <a:pt x="15958" y="5905"/>
                    </a:cubicBezTo>
                    <a:cubicBezTo>
                      <a:pt x="18724" y="7182"/>
                      <a:pt x="21186" y="9066"/>
                      <a:pt x="23162" y="11346"/>
                    </a:cubicBezTo>
                    <a:cubicBezTo>
                      <a:pt x="24195" y="12471"/>
                      <a:pt x="25107" y="13686"/>
                      <a:pt x="25898" y="15024"/>
                    </a:cubicBezTo>
                    <a:cubicBezTo>
                      <a:pt x="26514" y="15992"/>
                      <a:pt x="26907" y="16754"/>
                      <a:pt x="27712" y="16754"/>
                    </a:cubicBezTo>
                    <a:cubicBezTo>
                      <a:pt x="28019" y="16754"/>
                      <a:pt x="28385" y="16643"/>
                      <a:pt x="28846" y="16392"/>
                    </a:cubicBezTo>
                    <a:cubicBezTo>
                      <a:pt x="26809" y="11103"/>
                      <a:pt x="21764" y="6483"/>
                      <a:pt x="16992" y="3777"/>
                    </a:cubicBezTo>
                    <a:cubicBezTo>
                      <a:pt x="12627" y="1304"/>
                      <a:pt x="7621" y="1"/>
                      <a:pt x="2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5" name="Google Shape;1025;p13"/>
          <p:cNvSpPr txBox="1">
            <a:spLocks noGrp="1"/>
          </p:cNvSpPr>
          <p:nvPr>
            <p:ph type="title" idx="9" hasCustomPrompt="1"/>
          </p:nvPr>
        </p:nvSpPr>
        <p:spPr>
          <a:xfrm>
            <a:off x="2724772" y="2251695"/>
            <a:ext cx="1694400" cy="63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000">
                <a:solidFill>
                  <a:schemeClr val="dk1"/>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026" name="Google Shape;1026;p13"/>
          <p:cNvSpPr txBox="1">
            <a:spLocks noGrp="1"/>
          </p:cNvSpPr>
          <p:nvPr>
            <p:ph type="title" idx="13" hasCustomPrompt="1"/>
          </p:nvPr>
        </p:nvSpPr>
        <p:spPr>
          <a:xfrm>
            <a:off x="4725593" y="2251695"/>
            <a:ext cx="1694400" cy="63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000">
                <a:solidFill>
                  <a:schemeClr val="dk1"/>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027" name="Google Shape;1027;p13"/>
          <p:cNvSpPr txBox="1">
            <a:spLocks noGrp="1"/>
          </p:cNvSpPr>
          <p:nvPr>
            <p:ph type="title" idx="14" hasCustomPrompt="1"/>
          </p:nvPr>
        </p:nvSpPr>
        <p:spPr>
          <a:xfrm>
            <a:off x="6726400" y="2251695"/>
            <a:ext cx="1694400" cy="63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000">
                <a:solidFill>
                  <a:schemeClr val="dk1"/>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028" name="Google Shape;1028;p13"/>
          <p:cNvSpPr txBox="1">
            <a:spLocks noGrp="1"/>
          </p:cNvSpPr>
          <p:nvPr>
            <p:ph type="title" idx="15"/>
          </p:nvPr>
        </p:nvSpPr>
        <p:spPr>
          <a:xfrm>
            <a:off x="1416300" y="559975"/>
            <a:ext cx="6311400" cy="639900"/>
          </a:xfrm>
          <a:prstGeom prst="rect">
            <a:avLst/>
          </a:prstGeom>
          <a:noFill/>
          <a:ln>
            <a:noFill/>
          </a:ln>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CUSTOM_20_1">
    <p:spTree>
      <p:nvGrpSpPr>
        <p:cNvPr id="1" name="Shape 1113"/>
        <p:cNvGrpSpPr/>
        <p:nvPr/>
      </p:nvGrpSpPr>
      <p:grpSpPr>
        <a:xfrm>
          <a:off x="0" y="0"/>
          <a:ext cx="0" cy="0"/>
          <a:chOff x="0" y="0"/>
          <a:chExt cx="0" cy="0"/>
        </a:xfrm>
      </p:grpSpPr>
      <p:sp>
        <p:nvSpPr>
          <p:cNvPr id="1114" name="Google Shape;1114;p16"/>
          <p:cNvSpPr txBox="1">
            <a:spLocks noGrp="1"/>
          </p:cNvSpPr>
          <p:nvPr>
            <p:ph type="title"/>
          </p:nvPr>
        </p:nvSpPr>
        <p:spPr>
          <a:xfrm>
            <a:off x="1416300" y="559975"/>
            <a:ext cx="6311400" cy="6399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5" name="Google Shape;1115;p16"/>
          <p:cNvSpPr/>
          <p:nvPr/>
        </p:nvSpPr>
        <p:spPr>
          <a:xfrm>
            <a:off x="7867026" y="-3"/>
            <a:ext cx="1277255" cy="904924"/>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5400000" flipH="1">
            <a:off x="-272810" y="3760859"/>
            <a:ext cx="1655462" cy="1109842"/>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4_1">
    <p:spTree>
      <p:nvGrpSpPr>
        <p:cNvPr id="1" name="Shape 1635"/>
        <p:cNvGrpSpPr/>
        <p:nvPr/>
      </p:nvGrpSpPr>
      <p:grpSpPr>
        <a:xfrm>
          <a:off x="0" y="0"/>
          <a:ext cx="0" cy="0"/>
          <a:chOff x="0" y="0"/>
          <a:chExt cx="0" cy="0"/>
        </a:xfrm>
      </p:grpSpPr>
      <p:grpSp>
        <p:nvGrpSpPr>
          <p:cNvPr id="1636" name="Google Shape;1636;p23"/>
          <p:cNvGrpSpPr/>
          <p:nvPr/>
        </p:nvGrpSpPr>
        <p:grpSpPr>
          <a:xfrm>
            <a:off x="0" y="-426949"/>
            <a:ext cx="9230966" cy="2514417"/>
            <a:chOff x="0" y="-426949"/>
            <a:chExt cx="9230966" cy="2514417"/>
          </a:xfrm>
        </p:grpSpPr>
        <p:sp>
          <p:nvSpPr>
            <p:cNvPr id="1637" name="Google Shape;1637;p23"/>
            <p:cNvSpPr/>
            <p:nvPr/>
          </p:nvSpPr>
          <p:spPr>
            <a:xfrm>
              <a:off x="7146951" y="0"/>
              <a:ext cx="1997248" cy="1538054"/>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3"/>
            <p:cNvSpPr/>
            <p:nvPr/>
          </p:nvSpPr>
          <p:spPr>
            <a:xfrm>
              <a:off x="0" y="0"/>
              <a:ext cx="2872951" cy="2087467"/>
            </a:xfrm>
            <a:custGeom>
              <a:avLst/>
              <a:gdLst/>
              <a:ahLst/>
              <a:cxnLst/>
              <a:rect l="l" t="t" r="r" b="b"/>
              <a:pathLst>
                <a:path w="41643" h="34232" extrusionOk="0">
                  <a:moveTo>
                    <a:pt x="0" y="0"/>
                  </a:moveTo>
                  <a:lnTo>
                    <a:pt x="0" y="33283"/>
                  </a:lnTo>
                  <a:cubicBezTo>
                    <a:pt x="1408" y="33928"/>
                    <a:pt x="2977" y="34232"/>
                    <a:pt x="4596" y="34232"/>
                  </a:cubicBezTo>
                  <a:cubicBezTo>
                    <a:pt x="5878" y="34232"/>
                    <a:pt x="7191" y="34041"/>
                    <a:pt x="8481" y="33678"/>
                  </a:cubicBezTo>
                  <a:cubicBezTo>
                    <a:pt x="13192" y="32341"/>
                    <a:pt x="14864" y="26353"/>
                    <a:pt x="14256" y="20000"/>
                  </a:cubicBezTo>
                  <a:cubicBezTo>
                    <a:pt x="13343" y="10222"/>
                    <a:pt x="17598" y="5343"/>
                    <a:pt x="23392" y="5343"/>
                  </a:cubicBezTo>
                  <a:cubicBezTo>
                    <a:pt x="24353" y="5343"/>
                    <a:pt x="25355" y="5477"/>
                    <a:pt x="26384" y="5745"/>
                  </a:cubicBezTo>
                  <a:cubicBezTo>
                    <a:pt x="27831" y="6128"/>
                    <a:pt x="29407" y="6321"/>
                    <a:pt x="30979" y="6321"/>
                  </a:cubicBezTo>
                  <a:cubicBezTo>
                    <a:pt x="36145" y="6321"/>
                    <a:pt x="41269" y="4241"/>
                    <a:pt x="4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3"/>
            <p:cNvSpPr/>
            <p:nvPr/>
          </p:nvSpPr>
          <p:spPr>
            <a:xfrm rot="7200044">
              <a:off x="7329388" y="-111130"/>
              <a:ext cx="1632389" cy="1564116"/>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0" name="Google Shape;1640;p23"/>
            <p:cNvGrpSpPr/>
            <p:nvPr/>
          </p:nvGrpSpPr>
          <p:grpSpPr>
            <a:xfrm flipH="1">
              <a:off x="486363" y="314825"/>
              <a:ext cx="825275" cy="795350"/>
              <a:chOff x="5582325" y="5643000"/>
              <a:chExt cx="825275" cy="795350"/>
            </a:xfrm>
          </p:grpSpPr>
          <p:sp>
            <p:nvSpPr>
              <p:cNvPr id="1641" name="Google Shape;1641;p23"/>
              <p:cNvSpPr/>
              <p:nvPr/>
            </p:nvSpPr>
            <p:spPr>
              <a:xfrm>
                <a:off x="5634750" y="6061700"/>
                <a:ext cx="348825" cy="293750"/>
              </a:xfrm>
              <a:custGeom>
                <a:avLst/>
                <a:gdLst/>
                <a:ahLst/>
                <a:cxnLst/>
                <a:rect l="l" t="t" r="r" b="b"/>
                <a:pathLst>
                  <a:path w="13953" h="11750" extrusionOk="0">
                    <a:moveTo>
                      <a:pt x="11825" y="1"/>
                    </a:moveTo>
                    <a:cubicBezTo>
                      <a:pt x="9553" y="767"/>
                      <a:pt x="7159" y="1139"/>
                      <a:pt x="4730" y="1139"/>
                    </a:cubicBezTo>
                    <a:cubicBezTo>
                      <a:pt x="4461" y="1139"/>
                      <a:pt x="4192" y="1134"/>
                      <a:pt x="3922" y="1125"/>
                    </a:cubicBezTo>
                    <a:cubicBezTo>
                      <a:pt x="3629" y="1107"/>
                      <a:pt x="3327" y="1089"/>
                      <a:pt x="3028" y="1089"/>
                    </a:cubicBezTo>
                    <a:cubicBezTo>
                      <a:pt x="2335" y="1089"/>
                      <a:pt x="1656" y="1187"/>
                      <a:pt x="1126" y="1612"/>
                    </a:cubicBezTo>
                    <a:cubicBezTo>
                      <a:pt x="487" y="2128"/>
                      <a:pt x="274" y="3010"/>
                      <a:pt x="153" y="3861"/>
                    </a:cubicBezTo>
                    <a:cubicBezTo>
                      <a:pt x="1" y="5259"/>
                      <a:pt x="122" y="6688"/>
                      <a:pt x="426" y="8055"/>
                    </a:cubicBezTo>
                    <a:cubicBezTo>
                      <a:pt x="578" y="8724"/>
                      <a:pt x="822" y="9362"/>
                      <a:pt x="1186" y="9849"/>
                    </a:cubicBezTo>
                    <a:cubicBezTo>
                      <a:pt x="1581" y="10396"/>
                      <a:pt x="2189" y="10791"/>
                      <a:pt x="2828" y="10852"/>
                    </a:cubicBezTo>
                    <a:cubicBezTo>
                      <a:pt x="2860" y="10853"/>
                      <a:pt x="2893" y="10854"/>
                      <a:pt x="2925" y="10854"/>
                    </a:cubicBezTo>
                    <a:cubicBezTo>
                      <a:pt x="3347" y="10854"/>
                      <a:pt x="3767" y="10728"/>
                      <a:pt x="4176" y="10728"/>
                    </a:cubicBezTo>
                    <a:cubicBezTo>
                      <a:pt x="4326" y="10728"/>
                      <a:pt x="4475" y="10745"/>
                      <a:pt x="4621" y="10791"/>
                    </a:cubicBezTo>
                    <a:cubicBezTo>
                      <a:pt x="4955" y="10913"/>
                      <a:pt x="5259" y="11156"/>
                      <a:pt x="5563" y="11338"/>
                    </a:cubicBezTo>
                    <a:cubicBezTo>
                      <a:pt x="6047" y="11622"/>
                      <a:pt x="6593" y="11750"/>
                      <a:pt x="7150" y="11750"/>
                    </a:cubicBezTo>
                    <a:cubicBezTo>
                      <a:pt x="8203" y="11750"/>
                      <a:pt x="9297" y="11294"/>
                      <a:pt x="10092" y="10578"/>
                    </a:cubicBezTo>
                    <a:cubicBezTo>
                      <a:pt x="11308" y="9484"/>
                      <a:pt x="11946" y="7903"/>
                      <a:pt x="12402" y="6353"/>
                    </a:cubicBezTo>
                    <a:cubicBezTo>
                      <a:pt x="12858" y="4803"/>
                      <a:pt x="13193" y="3162"/>
                      <a:pt x="13953" y="1703"/>
                    </a:cubicBezTo>
                    <a:lnTo>
                      <a:pt x="11825" y="1"/>
                    </a:ln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3"/>
              <p:cNvSpPr/>
              <p:nvPr/>
            </p:nvSpPr>
            <p:spPr>
              <a:xfrm>
                <a:off x="5700100" y="6061700"/>
                <a:ext cx="282700" cy="239775"/>
              </a:xfrm>
              <a:custGeom>
                <a:avLst/>
                <a:gdLst/>
                <a:ahLst/>
                <a:cxnLst/>
                <a:rect l="l" t="t" r="r" b="b"/>
                <a:pathLst>
                  <a:path w="11308" h="9591" extrusionOk="0">
                    <a:moveTo>
                      <a:pt x="9606" y="1"/>
                    </a:moveTo>
                    <a:cubicBezTo>
                      <a:pt x="7810" y="599"/>
                      <a:pt x="5947" y="908"/>
                      <a:pt x="4074" y="908"/>
                    </a:cubicBezTo>
                    <a:cubicBezTo>
                      <a:pt x="3760" y="908"/>
                      <a:pt x="3446" y="900"/>
                      <a:pt x="3132" y="882"/>
                    </a:cubicBezTo>
                    <a:cubicBezTo>
                      <a:pt x="2940" y="875"/>
                      <a:pt x="2743" y="867"/>
                      <a:pt x="2546" y="867"/>
                    </a:cubicBezTo>
                    <a:cubicBezTo>
                      <a:pt x="1930" y="867"/>
                      <a:pt x="1312" y="939"/>
                      <a:pt x="852" y="1308"/>
                    </a:cubicBezTo>
                    <a:cubicBezTo>
                      <a:pt x="335" y="1733"/>
                      <a:pt x="183" y="2432"/>
                      <a:pt x="92" y="3131"/>
                    </a:cubicBezTo>
                    <a:cubicBezTo>
                      <a:pt x="1" y="4256"/>
                      <a:pt x="62" y="5441"/>
                      <a:pt x="335" y="6596"/>
                    </a:cubicBezTo>
                    <a:cubicBezTo>
                      <a:pt x="457" y="7113"/>
                      <a:pt x="639" y="7600"/>
                      <a:pt x="943" y="8055"/>
                    </a:cubicBezTo>
                    <a:cubicBezTo>
                      <a:pt x="1247" y="8481"/>
                      <a:pt x="1733" y="8815"/>
                      <a:pt x="2281" y="8876"/>
                    </a:cubicBezTo>
                    <a:cubicBezTo>
                      <a:pt x="2310" y="8878"/>
                      <a:pt x="2339" y="8879"/>
                      <a:pt x="2368" y="8879"/>
                    </a:cubicBezTo>
                    <a:cubicBezTo>
                      <a:pt x="2708" y="8879"/>
                      <a:pt x="3046" y="8765"/>
                      <a:pt x="3374" y="8765"/>
                    </a:cubicBezTo>
                    <a:cubicBezTo>
                      <a:pt x="3487" y="8765"/>
                      <a:pt x="3599" y="8779"/>
                      <a:pt x="3709" y="8815"/>
                    </a:cubicBezTo>
                    <a:cubicBezTo>
                      <a:pt x="3983" y="8907"/>
                      <a:pt x="4256" y="9089"/>
                      <a:pt x="4469" y="9241"/>
                    </a:cubicBezTo>
                    <a:cubicBezTo>
                      <a:pt x="4869" y="9483"/>
                      <a:pt x="5317" y="9590"/>
                      <a:pt x="5772" y="9590"/>
                    </a:cubicBezTo>
                    <a:cubicBezTo>
                      <a:pt x="6629" y="9590"/>
                      <a:pt x="7511" y="9209"/>
                      <a:pt x="8147" y="8633"/>
                    </a:cubicBezTo>
                    <a:cubicBezTo>
                      <a:pt x="9150" y="7721"/>
                      <a:pt x="9667" y="6445"/>
                      <a:pt x="10062" y="5168"/>
                    </a:cubicBezTo>
                    <a:cubicBezTo>
                      <a:pt x="10427" y="3891"/>
                      <a:pt x="10700" y="2554"/>
                      <a:pt x="11308" y="1368"/>
                    </a:cubicBezTo>
                    <a:lnTo>
                      <a:pt x="9606" y="1"/>
                    </a:ln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3"/>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3"/>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3"/>
              <p:cNvSpPr/>
              <p:nvPr/>
            </p:nvSpPr>
            <p:spPr>
              <a:xfrm>
                <a:off x="5842200" y="6070825"/>
                <a:ext cx="256875" cy="290825"/>
              </a:xfrm>
              <a:custGeom>
                <a:avLst/>
                <a:gdLst/>
                <a:ahLst/>
                <a:cxnLst/>
                <a:rect l="l" t="t" r="r" b="b"/>
                <a:pathLst>
                  <a:path w="10275" h="11633" extrusionOk="0">
                    <a:moveTo>
                      <a:pt x="7630" y="0"/>
                    </a:moveTo>
                    <a:lnTo>
                      <a:pt x="5472" y="152"/>
                    </a:lnTo>
                    <a:cubicBezTo>
                      <a:pt x="4439" y="2006"/>
                      <a:pt x="3071" y="3648"/>
                      <a:pt x="1460" y="5016"/>
                    </a:cubicBezTo>
                    <a:cubicBezTo>
                      <a:pt x="852" y="5502"/>
                      <a:pt x="183" y="6019"/>
                      <a:pt x="92" y="6779"/>
                    </a:cubicBezTo>
                    <a:cubicBezTo>
                      <a:pt x="1" y="7447"/>
                      <a:pt x="335" y="8086"/>
                      <a:pt x="730" y="8602"/>
                    </a:cubicBezTo>
                    <a:cubicBezTo>
                      <a:pt x="1399" y="9514"/>
                      <a:pt x="2220" y="10335"/>
                      <a:pt x="3162" y="10943"/>
                    </a:cubicBezTo>
                    <a:cubicBezTo>
                      <a:pt x="3588" y="11247"/>
                      <a:pt x="4074" y="11460"/>
                      <a:pt x="4560" y="11581"/>
                    </a:cubicBezTo>
                    <a:cubicBezTo>
                      <a:pt x="4696" y="11615"/>
                      <a:pt x="4840" y="11633"/>
                      <a:pt x="4985" y="11633"/>
                    </a:cubicBezTo>
                    <a:cubicBezTo>
                      <a:pt x="5358" y="11633"/>
                      <a:pt x="5743" y="11518"/>
                      <a:pt x="6050" y="11277"/>
                    </a:cubicBezTo>
                    <a:cubicBezTo>
                      <a:pt x="6414" y="10973"/>
                      <a:pt x="6658" y="10517"/>
                      <a:pt x="7053" y="10274"/>
                    </a:cubicBezTo>
                    <a:cubicBezTo>
                      <a:pt x="7326" y="10183"/>
                      <a:pt x="7600" y="10122"/>
                      <a:pt x="7904" y="10092"/>
                    </a:cubicBezTo>
                    <a:cubicBezTo>
                      <a:pt x="9150" y="9818"/>
                      <a:pt x="10031" y="8542"/>
                      <a:pt x="10153" y="7235"/>
                    </a:cubicBezTo>
                    <a:cubicBezTo>
                      <a:pt x="10275" y="5958"/>
                      <a:pt x="9788" y="4712"/>
                      <a:pt x="9241" y="3526"/>
                    </a:cubicBezTo>
                    <a:cubicBezTo>
                      <a:pt x="8664" y="2341"/>
                      <a:pt x="7965" y="1247"/>
                      <a:pt x="7630"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3"/>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3"/>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3"/>
              <p:cNvSpPr/>
              <p:nvPr/>
            </p:nvSpPr>
            <p:spPr>
              <a:xfrm>
                <a:off x="5651475" y="5839950"/>
                <a:ext cx="288775" cy="254775"/>
              </a:xfrm>
              <a:custGeom>
                <a:avLst/>
                <a:gdLst/>
                <a:ahLst/>
                <a:cxnLst/>
                <a:rect l="l" t="t" r="r" b="b"/>
                <a:pathLst>
                  <a:path w="11551" h="10191" extrusionOk="0">
                    <a:moveTo>
                      <a:pt x="5095" y="1"/>
                    </a:moveTo>
                    <a:cubicBezTo>
                      <a:pt x="4578" y="1"/>
                      <a:pt x="4050" y="241"/>
                      <a:pt x="3618" y="481"/>
                    </a:cubicBezTo>
                    <a:cubicBezTo>
                      <a:pt x="2615" y="1059"/>
                      <a:pt x="1703" y="1788"/>
                      <a:pt x="973" y="2640"/>
                    </a:cubicBezTo>
                    <a:cubicBezTo>
                      <a:pt x="639" y="3035"/>
                      <a:pt x="335" y="3491"/>
                      <a:pt x="153" y="3977"/>
                    </a:cubicBezTo>
                    <a:cubicBezTo>
                      <a:pt x="1" y="4463"/>
                      <a:pt x="1" y="5041"/>
                      <a:pt x="274" y="5497"/>
                    </a:cubicBezTo>
                    <a:cubicBezTo>
                      <a:pt x="517" y="5922"/>
                      <a:pt x="943" y="6196"/>
                      <a:pt x="1125" y="6652"/>
                    </a:cubicBezTo>
                    <a:cubicBezTo>
                      <a:pt x="1247" y="6895"/>
                      <a:pt x="1216" y="7199"/>
                      <a:pt x="1247" y="7503"/>
                    </a:cubicBezTo>
                    <a:cubicBezTo>
                      <a:pt x="1368" y="8810"/>
                      <a:pt x="2584" y="9843"/>
                      <a:pt x="3830" y="10086"/>
                    </a:cubicBezTo>
                    <a:cubicBezTo>
                      <a:pt x="4176" y="10159"/>
                      <a:pt x="4522" y="10191"/>
                      <a:pt x="4867" y="10191"/>
                    </a:cubicBezTo>
                    <a:cubicBezTo>
                      <a:pt x="5827" y="10191"/>
                      <a:pt x="6782" y="9944"/>
                      <a:pt x="7721" y="9631"/>
                    </a:cubicBezTo>
                    <a:cubicBezTo>
                      <a:pt x="8967" y="9235"/>
                      <a:pt x="10183" y="8688"/>
                      <a:pt x="11460" y="8506"/>
                    </a:cubicBezTo>
                    <a:lnTo>
                      <a:pt x="11551" y="6348"/>
                    </a:lnTo>
                    <a:cubicBezTo>
                      <a:pt x="9849" y="5041"/>
                      <a:pt x="8329" y="3491"/>
                      <a:pt x="7144" y="1667"/>
                    </a:cubicBezTo>
                    <a:cubicBezTo>
                      <a:pt x="6718" y="1029"/>
                      <a:pt x="6262" y="269"/>
                      <a:pt x="5502" y="56"/>
                    </a:cubicBezTo>
                    <a:cubicBezTo>
                      <a:pt x="5369" y="18"/>
                      <a:pt x="5232" y="1"/>
                      <a:pt x="5095"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3"/>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3"/>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3"/>
              <p:cNvSpPr/>
              <p:nvPr/>
            </p:nvSpPr>
            <p:spPr>
              <a:xfrm>
                <a:off x="6042050" y="6045750"/>
                <a:ext cx="259150" cy="258375"/>
              </a:xfrm>
              <a:custGeom>
                <a:avLst/>
                <a:gdLst/>
                <a:ahLst/>
                <a:cxnLst/>
                <a:rect l="l" t="t" r="r" b="b"/>
                <a:pathLst>
                  <a:path w="10366" h="10335" extrusionOk="0">
                    <a:moveTo>
                      <a:pt x="943" y="0"/>
                    </a:moveTo>
                    <a:lnTo>
                      <a:pt x="1" y="2067"/>
                    </a:lnTo>
                    <a:cubicBezTo>
                      <a:pt x="1126" y="3830"/>
                      <a:pt x="1916" y="5867"/>
                      <a:pt x="2372" y="7934"/>
                    </a:cubicBezTo>
                    <a:cubicBezTo>
                      <a:pt x="2524" y="8693"/>
                      <a:pt x="2676" y="9545"/>
                      <a:pt x="3344" y="10000"/>
                    </a:cubicBezTo>
                    <a:cubicBezTo>
                      <a:pt x="3711" y="10259"/>
                      <a:pt x="4186" y="10335"/>
                      <a:pt x="4658" y="10335"/>
                    </a:cubicBezTo>
                    <a:cubicBezTo>
                      <a:pt x="4851" y="10335"/>
                      <a:pt x="5044" y="10322"/>
                      <a:pt x="5229" y="10304"/>
                    </a:cubicBezTo>
                    <a:cubicBezTo>
                      <a:pt x="6384" y="10152"/>
                      <a:pt x="7448" y="9757"/>
                      <a:pt x="8451" y="9241"/>
                    </a:cubicBezTo>
                    <a:cubicBezTo>
                      <a:pt x="8907" y="8997"/>
                      <a:pt x="9363" y="8693"/>
                      <a:pt x="9728" y="8298"/>
                    </a:cubicBezTo>
                    <a:cubicBezTo>
                      <a:pt x="10062" y="7873"/>
                      <a:pt x="10244" y="7326"/>
                      <a:pt x="10184" y="6839"/>
                    </a:cubicBezTo>
                    <a:cubicBezTo>
                      <a:pt x="10092" y="6383"/>
                      <a:pt x="9788" y="5958"/>
                      <a:pt x="9788" y="5472"/>
                    </a:cubicBezTo>
                    <a:cubicBezTo>
                      <a:pt x="9788" y="5168"/>
                      <a:pt x="9940" y="4894"/>
                      <a:pt x="10032" y="4620"/>
                    </a:cubicBezTo>
                    <a:cubicBezTo>
                      <a:pt x="10366" y="3374"/>
                      <a:pt x="9636" y="2006"/>
                      <a:pt x="8542" y="1277"/>
                    </a:cubicBezTo>
                    <a:cubicBezTo>
                      <a:pt x="7478" y="578"/>
                      <a:pt x="6111" y="395"/>
                      <a:pt x="4803" y="304"/>
                    </a:cubicBezTo>
                    <a:cubicBezTo>
                      <a:pt x="3527" y="213"/>
                      <a:pt x="2189" y="304"/>
                      <a:pt x="943"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3"/>
              <p:cNvSpPr/>
              <p:nvPr/>
            </p:nvSpPr>
            <p:spPr>
              <a:xfrm>
                <a:off x="5725175" y="5643000"/>
                <a:ext cx="302475" cy="367050"/>
              </a:xfrm>
              <a:custGeom>
                <a:avLst/>
                <a:gdLst/>
                <a:ahLst/>
                <a:cxnLst/>
                <a:rect l="l" t="t" r="r" b="b"/>
                <a:pathLst>
                  <a:path w="12099" h="14682" extrusionOk="0">
                    <a:moveTo>
                      <a:pt x="5563" y="1"/>
                    </a:moveTo>
                    <a:cubicBezTo>
                      <a:pt x="4925" y="1"/>
                      <a:pt x="4226" y="31"/>
                      <a:pt x="3618" y="305"/>
                    </a:cubicBezTo>
                    <a:cubicBezTo>
                      <a:pt x="3010" y="548"/>
                      <a:pt x="2493" y="1034"/>
                      <a:pt x="2250" y="1642"/>
                    </a:cubicBezTo>
                    <a:cubicBezTo>
                      <a:pt x="2068" y="2220"/>
                      <a:pt x="2189" y="2858"/>
                      <a:pt x="1885" y="3375"/>
                    </a:cubicBezTo>
                    <a:cubicBezTo>
                      <a:pt x="1673" y="3679"/>
                      <a:pt x="1369" y="3922"/>
                      <a:pt x="1156" y="4195"/>
                    </a:cubicBezTo>
                    <a:cubicBezTo>
                      <a:pt x="1" y="5350"/>
                      <a:pt x="1" y="7296"/>
                      <a:pt x="761" y="8755"/>
                    </a:cubicBezTo>
                    <a:cubicBezTo>
                      <a:pt x="1521" y="10183"/>
                      <a:pt x="2889" y="11217"/>
                      <a:pt x="4317" y="12037"/>
                    </a:cubicBezTo>
                    <a:cubicBezTo>
                      <a:pt x="5715" y="12888"/>
                      <a:pt x="7205" y="13618"/>
                      <a:pt x="8421" y="14682"/>
                    </a:cubicBezTo>
                    <a:lnTo>
                      <a:pt x="10609" y="13010"/>
                    </a:lnTo>
                    <a:cubicBezTo>
                      <a:pt x="10427" y="10335"/>
                      <a:pt x="10731" y="7630"/>
                      <a:pt x="11491" y="5077"/>
                    </a:cubicBezTo>
                    <a:cubicBezTo>
                      <a:pt x="11764" y="4195"/>
                      <a:pt x="12098" y="3162"/>
                      <a:pt x="11673" y="2250"/>
                    </a:cubicBezTo>
                    <a:cubicBezTo>
                      <a:pt x="11339" y="1490"/>
                      <a:pt x="10487" y="1065"/>
                      <a:pt x="9728" y="761"/>
                    </a:cubicBezTo>
                    <a:cubicBezTo>
                      <a:pt x="8421" y="274"/>
                      <a:pt x="6992" y="1"/>
                      <a:pt x="5563"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3"/>
              <p:cNvSpPr/>
              <p:nvPr/>
            </p:nvSpPr>
            <p:spPr>
              <a:xfrm>
                <a:off x="5768500" y="5703025"/>
                <a:ext cx="241675" cy="294125"/>
              </a:xfrm>
              <a:custGeom>
                <a:avLst/>
                <a:gdLst/>
                <a:ahLst/>
                <a:cxnLst/>
                <a:rect l="l" t="t" r="r" b="b"/>
                <a:pathLst>
                  <a:path w="9667" h="11765" extrusionOk="0">
                    <a:moveTo>
                      <a:pt x="4438" y="1"/>
                    </a:moveTo>
                    <a:cubicBezTo>
                      <a:pt x="3891" y="1"/>
                      <a:pt x="3374" y="31"/>
                      <a:pt x="2888" y="214"/>
                    </a:cubicBezTo>
                    <a:cubicBezTo>
                      <a:pt x="2371" y="396"/>
                      <a:pt x="1976" y="791"/>
                      <a:pt x="1763" y="1278"/>
                    </a:cubicBezTo>
                    <a:cubicBezTo>
                      <a:pt x="1611" y="1733"/>
                      <a:pt x="1703" y="2281"/>
                      <a:pt x="1460" y="2676"/>
                    </a:cubicBezTo>
                    <a:cubicBezTo>
                      <a:pt x="1308" y="2949"/>
                      <a:pt x="1095" y="3101"/>
                      <a:pt x="912" y="3344"/>
                    </a:cubicBezTo>
                    <a:cubicBezTo>
                      <a:pt x="1" y="4287"/>
                      <a:pt x="1" y="5837"/>
                      <a:pt x="608" y="6992"/>
                    </a:cubicBezTo>
                    <a:cubicBezTo>
                      <a:pt x="1216" y="8117"/>
                      <a:pt x="2311" y="8968"/>
                      <a:pt x="3435" y="9636"/>
                    </a:cubicBezTo>
                    <a:cubicBezTo>
                      <a:pt x="4590" y="10335"/>
                      <a:pt x="5776" y="10913"/>
                      <a:pt x="6748" y="11764"/>
                    </a:cubicBezTo>
                    <a:lnTo>
                      <a:pt x="8451" y="10396"/>
                    </a:lnTo>
                    <a:cubicBezTo>
                      <a:pt x="8299" y="8269"/>
                      <a:pt x="8542" y="6110"/>
                      <a:pt x="9180" y="4074"/>
                    </a:cubicBezTo>
                    <a:cubicBezTo>
                      <a:pt x="9423" y="3314"/>
                      <a:pt x="9666" y="2493"/>
                      <a:pt x="9332" y="1794"/>
                    </a:cubicBezTo>
                    <a:cubicBezTo>
                      <a:pt x="9058" y="1156"/>
                      <a:pt x="8390" y="822"/>
                      <a:pt x="7782" y="609"/>
                    </a:cubicBezTo>
                    <a:cubicBezTo>
                      <a:pt x="6718" y="214"/>
                      <a:pt x="5563" y="1"/>
                      <a:pt x="44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3"/>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3"/>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3"/>
              <p:cNvSpPr/>
              <p:nvPr/>
            </p:nvSpPr>
            <p:spPr>
              <a:xfrm>
                <a:off x="5975200" y="5721300"/>
                <a:ext cx="260650" cy="271275"/>
              </a:xfrm>
              <a:custGeom>
                <a:avLst/>
                <a:gdLst/>
                <a:ahLst/>
                <a:cxnLst/>
                <a:rect l="l" t="t" r="r" b="b"/>
                <a:pathLst>
                  <a:path w="10426" h="10851" extrusionOk="0">
                    <a:moveTo>
                      <a:pt x="6638" y="1"/>
                    </a:moveTo>
                    <a:cubicBezTo>
                      <a:pt x="6498" y="1"/>
                      <a:pt x="6362" y="19"/>
                      <a:pt x="6231" y="60"/>
                    </a:cubicBezTo>
                    <a:cubicBezTo>
                      <a:pt x="5775" y="182"/>
                      <a:pt x="5350" y="547"/>
                      <a:pt x="4863" y="607"/>
                    </a:cubicBezTo>
                    <a:cubicBezTo>
                      <a:pt x="4560" y="607"/>
                      <a:pt x="4286" y="516"/>
                      <a:pt x="3982" y="455"/>
                    </a:cubicBezTo>
                    <a:cubicBezTo>
                      <a:pt x="3835" y="428"/>
                      <a:pt x="3687" y="415"/>
                      <a:pt x="3540" y="415"/>
                    </a:cubicBezTo>
                    <a:cubicBezTo>
                      <a:pt x="2383" y="415"/>
                      <a:pt x="1269" y="1227"/>
                      <a:pt x="730" y="2279"/>
                    </a:cubicBezTo>
                    <a:cubicBezTo>
                      <a:pt x="122" y="3434"/>
                      <a:pt x="0" y="4863"/>
                      <a:pt x="91" y="6170"/>
                    </a:cubicBezTo>
                    <a:cubicBezTo>
                      <a:pt x="152" y="7507"/>
                      <a:pt x="335" y="8845"/>
                      <a:pt x="152" y="10182"/>
                    </a:cubicBezTo>
                    <a:lnTo>
                      <a:pt x="2249" y="10851"/>
                    </a:lnTo>
                    <a:cubicBezTo>
                      <a:pt x="3982" y="9513"/>
                      <a:pt x="5958" y="8510"/>
                      <a:pt x="8055" y="7841"/>
                    </a:cubicBezTo>
                    <a:cubicBezTo>
                      <a:pt x="8815" y="7629"/>
                      <a:pt x="9666" y="7386"/>
                      <a:pt x="10061" y="6717"/>
                    </a:cubicBezTo>
                    <a:cubicBezTo>
                      <a:pt x="10426" y="6139"/>
                      <a:pt x="10335" y="5379"/>
                      <a:pt x="10183" y="4741"/>
                    </a:cubicBezTo>
                    <a:cubicBezTo>
                      <a:pt x="9909" y="3586"/>
                      <a:pt x="9423" y="2522"/>
                      <a:pt x="8815" y="1550"/>
                    </a:cubicBezTo>
                    <a:cubicBezTo>
                      <a:pt x="8511" y="1094"/>
                      <a:pt x="8177" y="668"/>
                      <a:pt x="7751" y="364"/>
                    </a:cubicBezTo>
                    <a:cubicBezTo>
                      <a:pt x="7417" y="142"/>
                      <a:pt x="7018" y="1"/>
                      <a:pt x="66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3"/>
              <p:cNvSpPr/>
              <p:nvPr/>
            </p:nvSpPr>
            <p:spPr>
              <a:xfrm>
                <a:off x="6029150" y="5827250"/>
                <a:ext cx="378450" cy="305525"/>
              </a:xfrm>
              <a:custGeom>
                <a:avLst/>
                <a:gdLst/>
                <a:ahLst/>
                <a:cxnLst/>
                <a:rect l="l" t="t" r="r" b="b"/>
                <a:pathLst>
                  <a:path w="15138" h="12221" extrusionOk="0">
                    <a:moveTo>
                      <a:pt x="8646" y="1"/>
                    </a:moveTo>
                    <a:cubicBezTo>
                      <a:pt x="8218" y="1"/>
                      <a:pt x="7790" y="58"/>
                      <a:pt x="7386" y="169"/>
                    </a:cubicBezTo>
                    <a:cubicBezTo>
                      <a:pt x="5836" y="564"/>
                      <a:pt x="4529" y="1719"/>
                      <a:pt x="3435" y="2935"/>
                    </a:cubicBezTo>
                    <a:cubicBezTo>
                      <a:pt x="2341" y="4120"/>
                      <a:pt x="1307" y="5427"/>
                      <a:pt x="0" y="6400"/>
                    </a:cubicBezTo>
                    <a:lnTo>
                      <a:pt x="1155" y="8862"/>
                    </a:lnTo>
                    <a:cubicBezTo>
                      <a:pt x="3800" y="9227"/>
                      <a:pt x="6353" y="10078"/>
                      <a:pt x="8724" y="11354"/>
                    </a:cubicBezTo>
                    <a:cubicBezTo>
                      <a:pt x="9424" y="11743"/>
                      <a:pt x="10212" y="12221"/>
                      <a:pt x="11032" y="12221"/>
                    </a:cubicBezTo>
                    <a:cubicBezTo>
                      <a:pt x="11174" y="12221"/>
                      <a:pt x="11316" y="12206"/>
                      <a:pt x="11459" y="12175"/>
                    </a:cubicBezTo>
                    <a:cubicBezTo>
                      <a:pt x="12250" y="11962"/>
                      <a:pt x="12858" y="11294"/>
                      <a:pt x="13283" y="10564"/>
                    </a:cubicBezTo>
                    <a:cubicBezTo>
                      <a:pt x="14043" y="9348"/>
                      <a:pt x="14560" y="8011"/>
                      <a:pt x="14894" y="6643"/>
                    </a:cubicBezTo>
                    <a:cubicBezTo>
                      <a:pt x="15046" y="6005"/>
                      <a:pt x="15137" y="5366"/>
                      <a:pt x="15016" y="4728"/>
                    </a:cubicBezTo>
                    <a:cubicBezTo>
                      <a:pt x="14894" y="4059"/>
                      <a:pt x="14560" y="3421"/>
                      <a:pt x="13982" y="3117"/>
                    </a:cubicBezTo>
                    <a:cubicBezTo>
                      <a:pt x="13466" y="2813"/>
                      <a:pt x="12827" y="2783"/>
                      <a:pt x="12371" y="2357"/>
                    </a:cubicBezTo>
                    <a:cubicBezTo>
                      <a:pt x="12098" y="2144"/>
                      <a:pt x="11946" y="1780"/>
                      <a:pt x="11763" y="1476"/>
                    </a:cubicBezTo>
                    <a:cubicBezTo>
                      <a:pt x="11089" y="464"/>
                      <a:pt x="9865" y="1"/>
                      <a:pt x="8646"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3"/>
              <p:cNvSpPr/>
              <p:nvPr/>
            </p:nvSpPr>
            <p:spPr>
              <a:xfrm>
                <a:off x="6026875" y="5857975"/>
                <a:ext cx="302450" cy="244050"/>
              </a:xfrm>
              <a:custGeom>
                <a:avLst/>
                <a:gdLst/>
                <a:ahLst/>
                <a:cxnLst/>
                <a:rect l="l" t="t" r="r" b="b"/>
                <a:pathLst>
                  <a:path w="12098" h="9762" extrusionOk="0">
                    <a:moveTo>
                      <a:pt x="6842" y="1"/>
                    </a:moveTo>
                    <a:cubicBezTo>
                      <a:pt x="6513" y="1"/>
                      <a:pt x="6182" y="43"/>
                      <a:pt x="5866" y="125"/>
                    </a:cubicBezTo>
                    <a:cubicBezTo>
                      <a:pt x="4620" y="490"/>
                      <a:pt x="3587" y="1402"/>
                      <a:pt x="2736" y="2344"/>
                    </a:cubicBezTo>
                    <a:cubicBezTo>
                      <a:pt x="1854" y="3286"/>
                      <a:pt x="1003" y="4320"/>
                      <a:pt x="0" y="5110"/>
                    </a:cubicBezTo>
                    <a:lnTo>
                      <a:pt x="1003" y="7055"/>
                    </a:lnTo>
                    <a:cubicBezTo>
                      <a:pt x="3100" y="7359"/>
                      <a:pt x="5167" y="8058"/>
                      <a:pt x="7021" y="9062"/>
                    </a:cubicBezTo>
                    <a:cubicBezTo>
                      <a:pt x="7595" y="9400"/>
                      <a:pt x="8213" y="9762"/>
                      <a:pt x="8857" y="9762"/>
                    </a:cubicBezTo>
                    <a:cubicBezTo>
                      <a:pt x="8964" y="9762"/>
                      <a:pt x="9071" y="9752"/>
                      <a:pt x="9180" y="9730"/>
                    </a:cubicBezTo>
                    <a:cubicBezTo>
                      <a:pt x="9818" y="9578"/>
                      <a:pt x="10274" y="9001"/>
                      <a:pt x="10639" y="8454"/>
                    </a:cubicBezTo>
                    <a:cubicBezTo>
                      <a:pt x="11246" y="7511"/>
                      <a:pt x="11642" y="6447"/>
                      <a:pt x="11915" y="5353"/>
                    </a:cubicBezTo>
                    <a:cubicBezTo>
                      <a:pt x="12037" y="4867"/>
                      <a:pt x="12098" y="4320"/>
                      <a:pt x="12006" y="3773"/>
                    </a:cubicBezTo>
                    <a:cubicBezTo>
                      <a:pt x="11915" y="3256"/>
                      <a:pt x="11611" y="2770"/>
                      <a:pt x="11155" y="2496"/>
                    </a:cubicBezTo>
                    <a:cubicBezTo>
                      <a:pt x="10730" y="2253"/>
                      <a:pt x="10213" y="2223"/>
                      <a:pt x="9879" y="1888"/>
                    </a:cubicBezTo>
                    <a:cubicBezTo>
                      <a:pt x="9635" y="1706"/>
                      <a:pt x="9514" y="1432"/>
                      <a:pt x="9362" y="1189"/>
                    </a:cubicBezTo>
                    <a:cubicBezTo>
                      <a:pt x="8836" y="388"/>
                      <a:pt x="7844" y="1"/>
                      <a:pt x="684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3"/>
              <p:cNvSpPr/>
              <p:nvPr/>
            </p:nvSpPr>
            <p:spPr>
              <a:xfrm>
                <a:off x="5859625" y="5826850"/>
                <a:ext cx="117875" cy="128500"/>
              </a:xfrm>
              <a:custGeom>
                <a:avLst/>
                <a:gdLst/>
                <a:ahLst/>
                <a:cxnLst/>
                <a:rect l="l" t="t" r="r" b="b"/>
                <a:pathLst>
                  <a:path w="4715" h="5140" extrusionOk="0">
                    <a:moveTo>
                      <a:pt x="362" y="0"/>
                    </a:moveTo>
                    <a:cubicBezTo>
                      <a:pt x="184" y="0"/>
                      <a:pt x="1" y="267"/>
                      <a:pt x="185" y="428"/>
                    </a:cubicBezTo>
                    <a:cubicBezTo>
                      <a:pt x="1432" y="2039"/>
                      <a:pt x="2769" y="3498"/>
                      <a:pt x="4198" y="4957"/>
                    </a:cubicBezTo>
                    <a:cubicBezTo>
                      <a:pt x="4240" y="5085"/>
                      <a:pt x="4337" y="5140"/>
                      <a:pt x="4436" y="5140"/>
                    </a:cubicBezTo>
                    <a:cubicBezTo>
                      <a:pt x="4549" y="5140"/>
                      <a:pt x="4666" y="5070"/>
                      <a:pt x="4714" y="4957"/>
                    </a:cubicBezTo>
                    <a:cubicBezTo>
                      <a:pt x="4714" y="4926"/>
                      <a:pt x="4714" y="4805"/>
                      <a:pt x="4623" y="4683"/>
                    </a:cubicBezTo>
                    <a:cubicBezTo>
                      <a:pt x="4137" y="3224"/>
                      <a:pt x="3681" y="1705"/>
                      <a:pt x="3225" y="215"/>
                    </a:cubicBezTo>
                    <a:cubicBezTo>
                      <a:pt x="3175" y="90"/>
                      <a:pt x="3069" y="32"/>
                      <a:pt x="2967" y="32"/>
                    </a:cubicBezTo>
                    <a:cubicBezTo>
                      <a:pt x="2821" y="32"/>
                      <a:pt x="2685" y="152"/>
                      <a:pt x="2739" y="367"/>
                    </a:cubicBezTo>
                    <a:cubicBezTo>
                      <a:pt x="3103" y="1522"/>
                      <a:pt x="3499" y="2708"/>
                      <a:pt x="3833" y="3893"/>
                    </a:cubicBezTo>
                    <a:cubicBezTo>
                      <a:pt x="2647" y="2677"/>
                      <a:pt x="1553" y="1431"/>
                      <a:pt x="520" y="94"/>
                    </a:cubicBezTo>
                    <a:cubicBezTo>
                      <a:pt x="476" y="27"/>
                      <a:pt x="419" y="0"/>
                      <a:pt x="362"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3"/>
              <p:cNvSpPr/>
              <p:nvPr/>
            </p:nvSpPr>
            <p:spPr>
              <a:xfrm>
                <a:off x="6024400" y="5819125"/>
                <a:ext cx="105475" cy="166000"/>
              </a:xfrm>
              <a:custGeom>
                <a:avLst/>
                <a:gdLst/>
                <a:ahLst/>
                <a:cxnLst/>
                <a:rect l="l" t="t" r="r" b="b"/>
                <a:pathLst>
                  <a:path w="4219" h="6640" extrusionOk="0">
                    <a:moveTo>
                      <a:pt x="2219" y="1"/>
                    </a:moveTo>
                    <a:cubicBezTo>
                      <a:pt x="2119" y="1"/>
                      <a:pt x="2020" y="57"/>
                      <a:pt x="1984" y="190"/>
                    </a:cubicBezTo>
                    <a:cubicBezTo>
                      <a:pt x="1558" y="1801"/>
                      <a:pt x="1315" y="3442"/>
                      <a:pt x="1224" y="5114"/>
                    </a:cubicBezTo>
                    <a:cubicBezTo>
                      <a:pt x="889" y="5509"/>
                      <a:pt x="555" y="5843"/>
                      <a:pt x="160" y="6208"/>
                    </a:cubicBezTo>
                    <a:cubicBezTo>
                      <a:pt x="1" y="6390"/>
                      <a:pt x="148" y="6640"/>
                      <a:pt x="321" y="6640"/>
                    </a:cubicBezTo>
                    <a:cubicBezTo>
                      <a:pt x="379" y="6640"/>
                      <a:pt x="441" y="6611"/>
                      <a:pt x="494" y="6543"/>
                    </a:cubicBezTo>
                    <a:lnTo>
                      <a:pt x="1315" y="5752"/>
                    </a:lnTo>
                    <a:cubicBezTo>
                      <a:pt x="1355" y="5776"/>
                      <a:pt x="1398" y="5787"/>
                      <a:pt x="1442" y="5787"/>
                    </a:cubicBezTo>
                    <a:cubicBezTo>
                      <a:pt x="1564" y="5787"/>
                      <a:pt x="1680" y="5697"/>
                      <a:pt x="1680" y="5539"/>
                    </a:cubicBezTo>
                    <a:lnTo>
                      <a:pt x="1680" y="5296"/>
                    </a:lnTo>
                    <a:cubicBezTo>
                      <a:pt x="2470" y="4415"/>
                      <a:pt x="3291" y="3503"/>
                      <a:pt x="3990" y="2561"/>
                    </a:cubicBezTo>
                    <a:cubicBezTo>
                      <a:pt x="4218" y="2401"/>
                      <a:pt x="4069" y="2172"/>
                      <a:pt x="3903" y="2172"/>
                    </a:cubicBezTo>
                    <a:cubicBezTo>
                      <a:pt x="3848" y="2172"/>
                      <a:pt x="3792" y="2197"/>
                      <a:pt x="3747" y="2257"/>
                    </a:cubicBezTo>
                    <a:cubicBezTo>
                      <a:pt x="3139" y="3077"/>
                      <a:pt x="2470" y="3837"/>
                      <a:pt x="1801" y="4536"/>
                    </a:cubicBezTo>
                    <a:cubicBezTo>
                      <a:pt x="1923" y="3108"/>
                      <a:pt x="2136" y="1710"/>
                      <a:pt x="2470" y="311"/>
                    </a:cubicBezTo>
                    <a:cubicBezTo>
                      <a:pt x="2525" y="129"/>
                      <a:pt x="2371" y="1"/>
                      <a:pt x="221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3"/>
              <p:cNvSpPr/>
              <p:nvPr/>
            </p:nvSpPr>
            <p:spPr>
              <a:xfrm>
                <a:off x="6108925" y="5946925"/>
                <a:ext cx="176100" cy="71600"/>
              </a:xfrm>
              <a:custGeom>
                <a:avLst/>
                <a:gdLst/>
                <a:ahLst/>
                <a:cxnLst/>
                <a:rect l="l" t="t" r="r" b="b"/>
                <a:pathLst>
                  <a:path w="7044" h="2864" extrusionOk="0">
                    <a:moveTo>
                      <a:pt x="6504" y="1"/>
                    </a:moveTo>
                    <a:cubicBezTo>
                      <a:pt x="6495" y="1"/>
                      <a:pt x="6485" y="1"/>
                      <a:pt x="6475" y="2"/>
                    </a:cubicBezTo>
                    <a:cubicBezTo>
                      <a:pt x="4195" y="184"/>
                      <a:pt x="2037" y="1005"/>
                      <a:pt x="153" y="2251"/>
                    </a:cubicBezTo>
                    <a:cubicBezTo>
                      <a:pt x="1" y="2312"/>
                      <a:pt x="1" y="2494"/>
                      <a:pt x="92" y="2616"/>
                    </a:cubicBezTo>
                    <a:cubicBezTo>
                      <a:pt x="92" y="2727"/>
                      <a:pt x="143" y="2863"/>
                      <a:pt x="267" y="2863"/>
                    </a:cubicBezTo>
                    <a:cubicBezTo>
                      <a:pt x="279" y="2863"/>
                      <a:pt x="291" y="2862"/>
                      <a:pt x="305" y="2859"/>
                    </a:cubicBezTo>
                    <a:cubicBezTo>
                      <a:pt x="2493" y="2738"/>
                      <a:pt x="4621" y="2525"/>
                      <a:pt x="6749" y="2130"/>
                    </a:cubicBezTo>
                    <a:cubicBezTo>
                      <a:pt x="7043" y="2100"/>
                      <a:pt x="6909" y="1642"/>
                      <a:pt x="6624" y="1642"/>
                    </a:cubicBezTo>
                    <a:cubicBezTo>
                      <a:pt x="6615" y="1642"/>
                      <a:pt x="6606" y="1642"/>
                      <a:pt x="6597" y="1643"/>
                    </a:cubicBezTo>
                    <a:cubicBezTo>
                      <a:pt x="4712" y="1947"/>
                      <a:pt x="2858" y="2160"/>
                      <a:pt x="1004" y="2282"/>
                    </a:cubicBezTo>
                    <a:cubicBezTo>
                      <a:pt x="2676" y="1309"/>
                      <a:pt x="4530" y="701"/>
                      <a:pt x="6475" y="488"/>
                    </a:cubicBezTo>
                    <a:cubicBezTo>
                      <a:pt x="6770" y="459"/>
                      <a:pt x="6807" y="1"/>
                      <a:pt x="6504"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3"/>
              <p:cNvSpPr/>
              <p:nvPr/>
            </p:nvSpPr>
            <p:spPr>
              <a:xfrm>
                <a:off x="6083325" y="6088875"/>
                <a:ext cx="174325" cy="142775"/>
              </a:xfrm>
              <a:custGeom>
                <a:avLst/>
                <a:gdLst/>
                <a:ahLst/>
                <a:cxnLst/>
                <a:rect l="l" t="t" r="r" b="b"/>
                <a:pathLst>
                  <a:path w="6973" h="5711" extrusionOk="0">
                    <a:moveTo>
                      <a:pt x="342" y="1"/>
                    </a:moveTo>
                    <a:cubicBezTo>
                      <a:pt x="171" y="1"/>
                      <a:pt x="0" y="170"/>
                      <a:pt x="113" y="373"/>
                    </a:cubicBezTo>
                    <a:cubicBezTo>
                      <a:pt x="1481" y="2804"/>
                      <a:pt x="3700" y="4689"/>
                      <a:pt x="6314" y="5692"/>
                    </a:cubicBezTo>
                    <a:cubicBezTo>
                      <a:pt x="6345" y="5705"/>
                      <a:pt x="6375" y="5710"/>
                      <a:pt x="6403" y="5710"/>
                    </a:cubicBezTo>
                    <a:cubicBezTo>
                      <a:pt x="6644" y="5710"/>
                      <a:pt x="6738" y="5287"/>
                      <a:pt x="6466" y="5206"/>
                    </a:cubicBezTo>
                    <a:cubicBezTo>
                      <a:pt x="4338" y="4385"/>
                      <a:pt x="2484" y="2926"/>
                      <a:pt x="1177" y="1041"/>
                    </a:cubicBezTo>
                    <a:lnTo>
                      <a:pt x="1177" y="1041"/>
                    </a:lnTo>
                    <a:cubicBezTo>
                      <a:pt x="2818" y="2105"/>
                      <a:pt x="4672" y="2652"/>
                      <a:pt x="6557" y="3139"/>
                    </a:cubicBezTo>
                    <a:cubicBezTo>
                      <a:pt x="6590" y="3152"/>
                      <a:pt x="6622" y="3158"/>
                      <a:pt x="6651" y="3158"/>
                    </a:cubicBezTo>
                    <a:cubicBezTo>
                      <a:pt x="6888" y="3158"/>
                      <a:pt x="6973" y="2764"/>
                      <a:pt x="6648" y="2683"/>
                    </a:cubicBezTo>
                    <a:cubicBezTo>
                      <a:pt x="4581" y="2105"/>
                      <a:pt x="2393" y="1558"/>
                      <a:pt x="690" y="129"/>
                    </a:cubicBezTo>
                    <a:cubicBezTo>
                      <a:pt x="630" y="99"/>
                      <a:pt x="538" y="69"/>
                      <a:pt x="508" y="69"/>
                    </a:cubicBezTo>
                    <a:cubicBezTo>
                      <a:pt x="461" y="21"/>
                      <a:pt x="401" y="1"/>
                      <a:pt x="34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3"/>
              <p:cNvSpPr/>
              <p:nvPr/>
            </p:nvSpPr>
            <p:spPr>
              <a:xfrm>
                <a:off x="5944800" y="6098325"/>
                <a:ext cx="70675" cy="221000"/>
              </a:xfrm>
              <a:custGeom>
                <a:avLst/>
                <a:gdLst/>
                <a:ahLst/>
                <a:cxnLst/>
                <a:rect l="l" t="t" r="r" b="b"/>
                <a:pathLst>
                  <a:path w="2827" h="8840" extrusionOk="0">
                    <a:moveTo>
                      <a:pt x="2449" y="1"/>
                    </a:moveTo>
                    <a:cubicBezTo>
                      <a:pt x="2372" y="1"/>
                      <a:pt x="2295" y="43"/>
                      <a:pt x="2250" y="147"/>
                    </a:cubicBezTo>
                    <a:cubicBezTo>
                      <a:pt x="912" y="2761"/>
                      <a:pt x="152" y="5618"/>
                      <a:pt x="0" y="8566"/>
                    </a:cubicBezTo>
                    <a:cubicBezTo>
                      <a:pt x="0" y="8749"/>
                      <a:pt x="122" y="8840"/>
                      <a:pt x="243" y="8840"/>
                    </a:cubicBezTo>
                    <a:cubicBezTo>
                      <a:pt x="365" y="8840"/>
                      <a:pt x="487" y="8749"/>
                      <a:pt x="487" y="8566"/>
                    </a:cubicBezTo>
                    <a:cubicBezTo>
                      <a:pt x="639" y="6074"/>
                      <a:pt x="1247" y="3612"/>
                      <a:pt x="2250" y="1332"/>
                    </a:cubicBezTo>
                    <a:lnTo>
                      <a:pt x="2250" y="1332"/>
                    </a:lnTo>
                    <a:cubicBezTo>
                      <a:pt x="2128" y="3490"/>
                      <a:pt x="2098" y="5618"/>
                      <a:pt x="2128" y="7776"/>
                    </a:cubicBezTo>
                    <a:cubicBezTo>
                      <a:pt x="2128" y="7943"/>
                      <a:pt x="2265" y="8027"/>
                      <a:pt x="2394" y="8027"/>
                    </a:cubicBezTo>
                    <a:cubicBezTo>
                      <a:pt x="2523" y="8027"/>
                      <a:pt x="2645" y="7943"/>
                      <a:pt x="2614" y="7776"/>
                    </a:cubicBezTo>
                    <a:cubicBezTo>
                      <a:pt x="2614" y="5314"/>
                      <a:pt x="2675" y="2882"/>
                      <a:pt x="2827" y="451"/>
                    </a:cubicBezTo>
                    <a:cubicBezTo>
                      <a:pt x="2827" y="329"/>
                      <a:pt x="2766" y="299"/>
                      <a:pt x="2706" y="268"/>
                    </a:cubicBezTo>
                    <a:cubicBezTo>
                      <a:pt x="2706" y="117"/>
                      <a:pt x="2576" y="1"/>
                      <a:pt x="244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3"/>
              <p:cNvSpPr/>
              <p:nvPr/>
            </p:nvSpPr>
            <p:spPr>
              <a:xfrm>
                <a:off x="5765975" y="6059650"/>
                <a:ext cx="167275" cy="187575"/>
              </a:xfrm>
              <a:custGeom>
                <a:avLst/>
                <a:gdLst/>
                <a:ahLst/>
                <a:cxnLst/>
                <a:rect l="l" t="t" r="r" b="b"/>
                <a:pathLst>
                  <a:path w="6691" h="7503" extrusionOk="0">
                    <a:moveTo>
                      <a:pt x="6289" y="0"/>
                    </a:moveTo>
                    <a:cubicBezTo>
                      <a:pt x="6254" y="0"/>
                      <a:pt x="6218" y="7"/>
                      <a:pt x="6181" y="22"/>
                    </a:cubicBezTo>
                    <a:cubicBezTo>
                      <a:pt x="3931" y="1086"/>
                      <a:pt x="1925" y="2514"/>
                      <a:pt x="162" y="4277"/>
                    </a:cubicBezTo>
                    <a:cubicBezTo>
                      <a:pt x="1" y="4439"/>
                      <a:pt x="154" y="4705"/>
                      <a:pt x="330" y="4705"/>
                    </a:cubicBezTo>
                    <a:cubicBezTo>
                      <a:pt x="387" y="4705"/>
                      <a:pt x="445" y="4678"/>
                      <a:pt x="497" y="4612"/>
                    </a:cubicBezTo>
                    <a:cubicBezTo>
                      <a:pt x="2077" y="3031"/>
                      <a:pt x="3901" y="1694"/>
                      <a:pt x="5877" y="691"/>
                    </a:cubicBezTo>
                    <a:lnTo>
                      <a:pt x="5877" y="691"/>
                    </a:lnTo>
                    <a:cubicBezTo>
                      <a:pt x="4387" y="2727"/>
                      <a:pt x="3080" y="4885"/>
                      <a:pt x="1986" y="7104"/>
                    </a:cubicBezTo>
                    <a:cubicBezTo>
                      <a:pt x="1883" y="7332"/>
                      <a:pt x="2061" y="7503"/>
                      <a:pt x="2233" y="7503"/>
                    </a:cubicBezTo>
                    <a:cubicBezTo>
                      <a:pt x="2314" y="7503"/>
                      <a:pt x="2393" y="7465"/>
                      <a:pt x="2442" y="7378"/>
                    </a:cubicBezTo>
                    <a:cubicBezTo>
                      <a:pt x="3597" y="5068"/>
                      <a:pt x="4904" y="2818"/>
                      <a:pt x="6485" y="721"/>
                    </a:cubicBezTo>
                    <a:cubicBezTo>
                      <a:pt x="6576" y="660"/>
                      <a:pt x="6545" y="539"/>
                      <a:pt x="6424" y="478"/>
                    </a:cubicBezTo>
                    <a:cubicBezTo>
                      <a:pt x="6691" y="344"/>
                      <a:pt x="6536" y="0"/>
                      <a:pt x="6289"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3"/>
              <p:cNvSpPr/>
              <p:nvPr/>
            </p:nvSpPr>
            <p:spPr>
              <a:xfrm>
                <a:off x="5697075" y="5900875"/>
                <a:ext cx="201975" cy="99375"/>
              </a:xfrm>
              <a:custGeom>
                <a:avLst/>
                <a:gdLst/>
                <a:ahLst/>
                <a:cxnLst/>
                <a:rect l="l" t="t" r="r" b="b"/>
                <a:pathLst>
                  <a:path w="8079" h="3975" extrusionOk="0">
                    <a:moveTo>
                      <a:pt x="1487" y="1"/>
                    </a:moveTo>
                    <a:cubicBezTo>
                      <a:pt x="1249" y="1"/>
                      <a:pt x="1158" y="398"/>
                      <a:pt x="1429" y="507"/>
                    </a:cubicBezTo>
                    <a:cubicBezTo>
                      <a:pt x="3374" y="1206"/>
                      <a:pt x="5198" y="2117"/>
                      <a:pt x="6900" y="3303"/>
                    </a:cubicBezTo>
                    <a:cubicBezTo>
                      <a:pt x="4742" y="2847"/>
                      <a:pt x="2554" y="2604"/>
                      <a:pt x="335" y="2573"/>
                    </a:cubicBezTo>
                    <a:cubicBezTo>
                      <a:pt x="0" y="2573"/>
                      <a:pt x="0" y="3060"/>
                      <a:pt x="335" y="3060"/>
                    </a:cubicBezTo>
                    <a:cubicBezTo>
                      <a:pt x="2797" y="3090"/>
                      <a:pt x="5228" y="3394"/>
                      <a:pt x="7630" y="3972"/>
                    </a:cubicBezTo>
                    <a:cubicBezTo>
                      <a:pt x="7647" y="3973"/>
                      <a:pt x="7664" y="3974"/>
                      <a:pt x="7680" y="3974"/>
                    </a:cubicBezTo>
                    <a:cubicBezTo>
                      <a:pt x="7950" y="3974"/>
                      <a:pt x="8079" y="3747"/>
                      <a:pt x="7964" y="3546"/>
                    </a:cubicBezTo>
                    <a:cubicBezTo>
                      <a:pt x="7964" y="3485"/>
                      <a:pt x="7964" y="3364"/>
                      <a:pt x="7873" y="3303"/>
                    </a:cubicBezTo>
                    <a:cubicBezTo>
                      <a:pt x="5958" y="1874"/>
                      <a:pt x="3830" y="780"/>
                      <a:pt x="1581" y="20"/>
                    </a:cubicBezTo>
                    <a:cubicBezTo>
                      <a:pt x="1548" y="7"/>
                      <a:pt x="1516" y="1"/>
                      <a:pt x="1487"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3"/>
              <p:cNvSpPr/>
              <p:nvPr/>
            </p:nvSpPr>
            <p:spPr>
              <a:xfrm>
                <a:off x="5858175" y="5908200"/>
                <a:ext cx="279650" cy="278900"/>
              </a:xfrm>
              <a:custGeom>
                <a:avLst/>
                <a:gdLst/>
                <a:ahLst/>
                <a:cxnLst/>
                <a:rect l="l" t="t" r="r" b="b"/>
                <a:pathLst>
                  <a:path w="11186" h="11156" extrusionOk="0">
                    <a:moveTo>
                      <a:pt x="5593" y="1"/>
                    </a:moveTo>
                    <a:cubicBezTo>
                      <a:pt x="2523" y="1"/>
                      <a:pt x="0" y="2493"/>
                      <a:pt x="0" y="5594"/>
                    </a:cubicBezTo>
                    <a:cubicBezTo>
                      <a:pt x="0" y="8663"/>
                      <a:pt x="2523" y="11156"/>
                      <a:pt x="5593" y="11156"/>
                    </a:cubicBezTo>
                    <a:cubicBezTo>
                      <a:pt x="8663" y="11156"/>
                      <a:pt x="11186" y="8663"/>
                      <a:pt x="11186" y="5594"/>
                    </a:cubicBezTo>
                    <a:cubicBezTo>
                      <a:pt x="11186" y="2493"/>
                      <a:pt x="8663" y="1"/>
                      <a:pt x="5593"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3"/>
              <p:cNvSpPr/>
              <p:nvPr/>
            </p:nvSpPr>
            <p:spPr>
              <a:xfrm>
                <a:off x="5910600" y="5960650"/>
                <a:ext cx="174800" cy="174775"/>
              </a:xfrm>
              <a:custGeom>
                <a:avLst/>
                <a:gdLst/>
                <a:ahLst/>
                <a:cxnLst/>
                <a:rect l="l" t="t" r="r" b="b"/>
                <a:pathLst>
                  <a:path w="6992" h="6991" extrusionOk="0">
                    <a:moveTo>
                      <a:pt x="3496" y="0"/>
                    </a:moveTo>
                    <a:cubicBezTo>
                      <a:pt x="1551" y="0"/>
                      <a:pt x="1" y="1550"/>
                      <a:pt x="1" y="3496"/>
                    </a:cubicBezTo>
                    <a:cubicBezTo>
                      <a:pt x="1" y="5410"/>
                      <a:pt x="1551" y="6991"/>
                      <a:pt x="3496" y="6991"/>
                    </a:cubicBezTo>
                    <a:cubicBezTo>
                      <a:pt x="5441" y="6991"/>
                      <a:pt x="6992" y="5410"/>
                      <a:pt x="6992" y="3496"/>
                    </a:cubicBezTo>
                    <a:cubicBezTo>
                      <a:pt x="6992" y="1550"/>
                      <a:pt x="5441" y="0"/>
                      <a:pt x="34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8" name="Google Shape;1668;p23"/>
          <p:cNvSpPr txBox="1">
            <a:spLocks noGrp="1"/>
          </p:cNvSpPr>
          <p:nvPr>
            <p:ph type="title"/>
          </p:nvPr>
        </p:nvSpPr>
        <p:spPr>
          <a:xfrm>
            <a:off x="1154000" y="2898929"/>
            <a:ext cx="1916100" cy="90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69" name="Google Shape;1669;p23"/>
          <p:cNvSpPr txBox="1">
            <a:spLocks noGrp="1"/>
          </p:cNvSpPr>
          <p:nvPr>
            <p:ph type="subTitle" idx="1"/>
          </p:nvPr>
        </p:nvSpPr>
        <p:spPr>
          <a:xfrm>
            <a:off x="1154010" y="3704495"/>
            <a:ext cx="1916100" cy="9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0" name="Google Shape;1670;p23"/>
          <p:cNvSpPr txBox="1">
            <a:spLocks noGrp="1"/>
          </p:cNvSpPr>
          <p:nvPr>
            <p:ph type="title" idx="2"/>
          </p:nvPr>
        </p:nvSpPr>
        <p:spPr>
          <a:xfrm>
            <a:off x="3613909" y="2898929"/>
            <a:ext cx="1916100" cy="90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71" name="Google Shape;1671;p23"/>
          <p:cNvSpPr txBox="1">
            <a:spLocks noGrp="1"/>
          </p:cNvSpPr>
          <p:nvPr>
            <p:ph type="subTitle" idx="3"/>
          </p:nvPr>
        </p:nvSpPr>
        <p:spPr>
          <a:xfrm>
            <a:off x="3613915" y="3704495"/>
            <a:ext cx="1916100" cy="9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2" name="Google Shape;1672;p23"/>
          <p:cNvSpPr txBox="1">
            <a:spLocks noGrp="1"/>
          </p:cNvSpPr>
          <p:nvPr>
            <p:ph type="title" idx="4"/>
          </p:nvPr>
        </p:nvSpPr>
        <p:spPr>
          <a:xfrm>
            <a:off x="6073851" y="2898929"/>
            <a:ext cx="1916100" cy="90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73" name="Google Shape;1673;p23"/>
          <p:cNvSpPr txBox="1">
            <a:spLocks noGrp="1"/>
          </p:cNvSpPr>
          <p:nvPr>
            <p:ph type="subTitle" idx="5"/>
          </p:nvPr>
        </p:nvSpPr>
        <p:spPr>
          <a:xfrm>
            <a:off x="6073854" y="3704495"/>
            <a:ext cx="1916100" cy="9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4" name="Google Shape;1674;p23"/>
          <p:cNvSpPr txBox="1">
            <a:spLocks noGrp="1"/>
          </p:cNvSpPr>
          <p:nvPr>
            <p:ph type="title" idx="6"/>
          </p:nvPr>
        </p:nvSpPr>
        <p:spPr>
          <a:xfrm>
            <a:off x="712500" y="562175"/>
            <a:ext cx="7719600" cy="6378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1" name="Shape 1734"/>
        <p:cNvGrpSpPr/>
        <p:nvPr/>
      </p:nvGrpSpPr>
      <p:grpSpPr>
        <a:xfrm>
          <a:off x="0" y="0"/>
          <a:ext cx="0" cy="0"/>
          <a:chOff x="0" y="0"/>
          <a:chExt cx="0" cy="0"/>
        </a:xfrm>
      </p:grpSpPr>
      <p:sp>
        <p:nvSpPr>
          <p:cNvPr id="1735" name="Google Shape;1735;p25"/>
          <p:cNvSpPr/>
          <p:nvPr/>
        </p:nvSpPr>
        <p:spPr>
          <a:xfrm flipH="1">
            <a:off x="79" y="0"/>
            <a:ext cx="2143471" cy="1650668"/>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5"/>
          <p:cNvSpPr/>
          <p:nvPr/>
        </p:nvSpPr>
        <p:spPr>
          <a:xfrm rot="6404655">
            <a:off x="-42650" y="-847023"/>
            <a:ext cx="1632424"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6816250" y="0"/>
            <a:ext cx="2328089" cy="1792715"/>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8" name="Google Shape;1738;p25"/>
          <p:cNvGrpSpPr/>
          <p:nvPr/>
        </p:nvGrpSpPr>
        <p:grpSpPr>
          <a:xfrm rot="6299871">
            <a:off x="-392540" y="-307454"/>
            <a:ext cx="1849848" cy="2041321"/>
            <a:chOff x="6800525" y="-3075741"/>
            <a:chExt cx="1849724" cy="2041185"/>
          </a:xfrm>
        </p:grpSpPr>
        <p:sp>
          <p:nvSpPr>
            <p:cNvPr id="1739" name="Google Shape;1739;p25"/>
            <p:cNvSpPr/>
            <p:nvPr/>
          </p:nvSpPr>
          <p:spPr>
            <a:xfrm rot="787561">
              <a:off x="6979529" y="-2929198"/>
              <a:ext cx="1491716" cy="1748099"/>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5"/>
            <p:cNvSpPr/>
            <p:nvPr/>
          </p:nvSpPr>
          <p:spPr>
            <a:xfrm rot="787561">
              <a:off x="7151883" y="-2861697"/>
              <a:ext cx="1023628" cy="1720598"/>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25"/>
          <p:cNvGrpSpPr/>
          <p:nvPr/>
        </p:nvGrpSpPr>
        <p:grpSpPr>
          <a:xfrm>
            <a:off x="7727689" y="237267"/>
            <a:ext cx="723119" cy="704709"/>
            <a:chOff x="1646075" y="5692400"/>
            <a:chExt cx="829075" cy="807875"/>
          </a:xfrm>
        </p:grpSpPr>
        <p:sp>
          <p:nvSpPr>
            <p:cNvPr id="1742" name="Google Shape;1742;p25"/>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25"/>
          <p:cNvGrpSpPr/>
          <p:nvPr/>
        </p:nvGrpSpPr>
        <p:grpSpPr>
          <a:xfrm>
            <a:off x="8357006" y="1115563"/>
            <a:ext cx="426891" cy="416056"/>
            <a:chOff x="1646075" y="5692400"/>
            <a:chExt cx="829075" cy="807875"/>
          </a:xfrm>
        </p:grpSpPr>
        <p:sp>
          <p:nvSpPr>
            <p:cNvPr id="1776" name="Google Shape;1776;p25"/>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5"/>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5"/>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5"/>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5"/>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5"/>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5"/>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5"/>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9" name="Google Shape;1809;p25"/>
          <p:cNvSpPr txBox="1">
            <a:spLocks noGrp="1"/>
          </p:cNvSpPr>
          <p:nvPr>
            <p:ph type="title"/>
          </p:nvPr>
        </p:nvSpPr>
        <p:spPr>
          <a:xfrm>
            <a:off x="836250" y="2063500"/>
            <a:ext cx="20109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0" name="Google Shape;1810;p25"/>
          <p:cNvSpPr txBox="1">
            <a:spLocks noGrp="1"/>
          </p:cNvSpPr>
          <p:nvPr>
            <p:ph type="subTitle" idx="1"/>
          </p:nvPr>
        </p:nvSpPr>
        <p:spPr>
          <a:xfrm>
            <a:off x="836250" y="2407600"/>
            <a:ext cx="2010900" cy="63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1" name="Google Shape;1811;p25"/>
          <p:cNvSpPr txBox="1">
            <a:spLocks noGrp="1"/>
          </p:cNvSpPr>
          <p:nvPr>
            <p:ph type="title" idx="2"/>
          </p:nvPr>
        </p:nvSpPr>
        <p:spPr>
          <a:xfrm>
            <a:off x="3566470" y="2063500"/>
            <a:ext cx="20109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2" name="Google Shape;1812;p25"/>
          <p:cNvSpPr txBox="1">
            <a:spLocks noGrp="1"/>
          </p:cNvSpPr>
          <p:nvPr>
            <p:ph type="subTitle" idx="3"/>
          </p:nvPr>
        </p:nvSpPr>
        <p:spPr>
          <a:xfrm>
            <a:off x="3566466" y="2407600"/>
            <a:ext cx="2010900" cy="63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3" name="Google Shape;1813;p25"/>
          <p:cNvSpPr txBox="1">
            <a:spLocks noGrp="1"/>
          </p:cNvSpPr>
          <p:nvPr>
            <p:ph type="title" idx="4"/>
          </p:nvPr>
        </p:nvSpPr>
        <p:spPr>
          <a:xfrm>
            <a:off x="6296702" y="2063500"/>
            <a:ext cx="20109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4" name="Google Shape;1814;p25"/>
          <p:cNvSpPr txBox="1">
            <a:spLocks noGrp="1"/>
          </p:cNvSpPr>
          <p:nvPr>
            <p:ph type="subTitle" idx="5"/>
          </p:nvPr>
        </p:nvSpPr>
        <p:spPr>
          <a:xfrm>
            <a:off x="6296689" y="2407600"/>
            <a:ext cx="2010900" cy="63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5" name="Google Shape;1815;p25"/>
          <p:cNvSpPr txBox="1">
            <a:spLocks noGrp="1"/>
          </p:cNvSpPr>
          <p:nvPr>
            <p:ph type="title" idx="6"/>
          </p:nvPr>
        </p:nvSpPr>
        <p:spPr>
          <a:xfrm>
            <a:off x="836250" y="3614325"/>
            <a:ext cx="20109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6" name="Google Shape;1816;p25"/>
          <p:cNvSpPr txBox="1">
            <a:spLocks noGrp="1"/>
          </p:cNvSpPr>
          <p:nvPr>
            <p:ph type="subTitle" idx="7"/>
          </p:nvPr>
        </p:nvSpPr>
        <p:spPr>
          <a:xfrm>
            <a:off x="836250" y="3958425"/>
            <a:ext cx="2010900" cy="63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7" name="Google Shape;1817;p25"/>
          <p:cNvSpPr/>
          <p:nvPr/>
        </p:nvSpPr>
        <p:spPr>
          <a:xfrm rot="-6934008">
            <a:off x="8067815" y="-432468"/>
            <a:ext cx="998415" cy="2029911"/>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txBox="1">
            <a:spLocks noGrp="1"/>
          </p:cNvSpPr>
          <p:nvPr>
            <p:ph type="title" idx="8"/>
          </p:nvPr>
        </p:nvSpPr>
        <p:spPr>
          <a:xfrm>
            <a:off x="3566470" y="3614325"/>
            <a:ext cx="20109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9" name="Google Shape;1819;p25"/>
          <p:cNvSpPr txBox="1">
            <a:spLocks noGrp="1"/>
          </p:cNvSpPr>
          <p:nvPr>
            <p:ph type="subTitle" idx="9"/>
          </p:nvPr>
        </p:nvSpPr>
        <p:spPr>
          <a:xfrm>
            <a:off x="3566466" y="3958425"/>
            <a:ext cx="2010900" cy="63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0" name="Google Shape;1820;p25"/>
          <p:cNvSpPr txBox="1">
            <a:spLocks noGrp="1"/>
          </p:cNvSpPr>
          <p:nvPr>
            <p:ph type="title" idx="13"/>
          </p:nvPr>
        </p:nvSpPr>
        <p:spPr>
          <a:xfrm>
            <a:off x="6296702" y="3614325"/>
            <a:ext cx="20109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21" name="Google Shape;1821;p25"/>
          <p:cNvSpPr txBox="1">
            <a:spLocks noGrp="1"/>
          </p:cNvSpPr>
          <p:nvPr>
            <p:ph type="subTitle" idx="14"/>
          </p:nvPr>
        </p:nvSpPr>
        <p:spPr>
          <a:xfrm>
            <a:off x="6296689" y="3958425"/>
            <a:ext cx="2010900" cy="63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2" name="Google Shape;1822;p25"/>
          <p:cNvSpPr txBox="1">
            <a:spLocks noGrp="1"/>
          </p:cNvSpPr>
          <p:nvPr>
            <p:ph type="title" idx="15"/>
          </p:nvPr>
        </p:nvSpPr>
        <p:spPr>
          <a:xfrm>
            <a:off x="1416300" y="559975"/>
            <a:ext cx="6311400" cy="639900"/>
          </a:xfrm>
          <a:prstGeom prst="rect">
            <a:avLst/>
          </a:prstGeom>
          <a:noFill/>
        </p:spPr>
        <p:txBody>
          <a:bodyPr spcFirstLastPara="1" wrap="square" lIns="0"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985"/>
        <p:cNvGrpSpPr/>
        <p:nvPr/>
      </p:nvGrpSpPr>
      <p:grpSpPr>
        <a:xfrm>
          <a:off x="0" y="0"/>
          <a:ext cx="0" cy="0"/>
          <a:chOff x="0" y="0"/>
          <a:chExt cx="0" cy="0"/>
        </a:xfrm>
      </p:grpSpPr>
      <p:grpSp>
        <p:nvGrpSpPr>
          <p:cNvPr id="1986" name="Google Shape;1986;p27"/>
          <p:cNvGrpSpPr/>
          <p:nvPr/>
        </p:nvGrpSpPr>
        <p:grpSpPr>
          <a:xfrm>
            <a:off x="-650562" y="-766573"/>
            <a:ext cx="10250495" cy="6947297"/>
            <a:chOff x="-650562" y="-766573"/>
            <a:chExt cx="10250495" cy="6947297"/>
          </a:xfrm>
        </p:grpSpPr>
        <p:grpSp>
          <p:nvGrpSpPr>
            <p:cNvPr id="1987" name="Google Shape;1987;p27"/>
            <p:cNvGrpSpPr/>
            <p:nvPr/>
          </p:nvGrpSpPr>
          <p:grpSpPr>
            <a:xfrm>
              <a:off x="131" y="5050"/>
              <a:ext cx="9143869" cy="5126956"/>
              <a:chOff x="131" y="5050"/>
              <a:chExt cx="9143869" cy="5126956"/>
            </a:xfrm>
          </p:grpSpPr>
          <p:sp>
            <p:nvSpPr>
              <p:cNvPr id="1988" name="Google Shape;1988;p27"/>
              <p:cNvSpPr/>
              <p:nvPr/>
            </p:nvSpPr>
            <p:spPr>
              <a:xfrm rot="5400000">
                <a:off x="5238544" y="1226550"/>
                <a:ext cx="4572032" cy="3238881"/>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7"/>
              <p:cNvSpPr/>
              <p:nvPr/>
            </p:nvSpPr>
            <p:spPr>
              <a:xfrm flipH="1">
                <a:off x="131" y="5050"/>
                <a:ext cx="2232820" cy="1497015"/>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0" name="Google Shape;1990;p27"/>
            <p:cNvSpPr/>
            <p:nvPr/>
          </p:nvSpPr>
          <p:spPr>
            <a:xfrm>
              <a:off x="6228298" y="-41737"/>
              <a:ext cx="3371625" cy="3147175"/>
            </a:xfrm>
            <a:custGeom>
              <a:avLst/>
              <a:gdLst/>
              <a:ahLst/>
              <a:cxnLst/>
              <a:rect l="l" t="t" r="r" b="b"/>
              <a:pathLst>
                <a:path w="134865" h="125887" extrusionOk="0">
                  <a:moveTo>
                    <a:pt x="486" y="0"/>
                  </a:moveTo>
                  <a:cubicBezTo>
                    <a:pt x="-3053" y="17697"/>
                    <a:pt x="14353" y="38688"/>
                    <a:pt x="31474" y="44396"/>
                  </a:cubicBezTo>
                  <a:cubicBezTo>
                    <a:pt x="37507" y="46407"/>
                    <a:pt x="46578" y="45023"/>
                    <a:pt x="49947" y="39629"/>
                  </a:cubicBezTo>
                  <a:cubicBezTo>
                    <a:pt x="52732" y="35171"/>
                    <a:pt x="49042" y="26473"/>
                    <a:pt x="43988" y="25029"/>
                  </a:cubicBezTo>
                  <a:cubicBezTo>
                    <a:pt x="36511" y="22893"/>
                    <a:pt x="31936" y="37880"/>
                    <a:pt x="32964" y="45588"/>
                  </a:cubicBezTo>
                  <a:cubicBezTo>
                    <a:pt x="33689" y="51025"/>
                    <a:pt x="37418" y="56048"/>
                    <a:pt x="41605" y="59592"/>
                  </a:cubicBezTo>
                  <a:cubicBezTo>
                    <a:pt x="55544" y="71390"/>
                    <a:pt x="77660" y="68827"/>
                    <a:pt x="92853" y="78959"/>
                  </a:cubicBezTo>
                  <a:cubicBezTo>
                    <a:pt x="96281" y="81245"/>
                    <a:pt x="95574" y="86795"/>
                    <a:pt x="96131" y="90878"/>
                  </a:cubicBezTo>
                  <a:cubicBezTo>
                    <a:pt x="97129" y="98193"/>
                    <a:pt x="97000" y="106026"/>
                    <a:pt x="100302" y="112629"/>
                  </a:cubicBezTo>
                  <a:cubicBezTo>
                    <a:pt x="105753" y="123529"/>
                    <a:pt x="123305" y="128405"/>
                    <a:pt x="134865" y="124547"/>
                  </a:cubicBezTo>
                </a:path>
              </a:pathLst>
            </a:custGeom>
            <a:noFill/>
            <a:ln w="19050" cap="rnd" cmpd="sng">
              <a:solidFill>
                <a:schemeClr val="dk1"/>
              </a:solidFill>
              <a:prstDash val="dot"/>
              <a:round/>
              <a:headEnd type="none" w="med" len="med"/>
              <a:tailEnd type="none" w="med" len="med"/>
            </a:ln>
          </p:spPr>
        </p:sp>
        <p:sp>
          <p:nvSpPr>
            <p:cNvPr id="1991" name="Google Shape;1991;p27"/>
            <p:cNvSpPr/>
            <p:nvPr/>
          </p:nvSpPr>
          <p:spPr>
            <a:xfrm>
              <a:off x="-284800" y="0"/>
              <a:ext cx="2741200" cy="4039243"/>
            </a:xfrm>
            <a:custGeom>
              <a:avLst/>
              <a:gdLst/>
              <a:ahLst/>
              <a:cxnLst/>
              <a:rect l="l" t="t" r="r" b="b"/>
              <a:pathLst>
                <a:path w="109648" h="149768" extrusionOk="0">
                  <a:moveTo>
                    <a:pt x="109648" y="0"/>
                  </a:moveTo>
                  <a:cubicBezTo>
                    <a:pt x="109648" y="15388"/>
                    <a:pt x="109650" y="32766"/>
                    <a:pt x="100710" y="45290"/>
                  </a:cubicBezTo>
                  <a:cubicBezTo>
                    <a:pt x="92101" y="57350"/>
                    <a:pt x="69656" y="65803"/>
                    <a:pt x="57804" y="56910"/>
                  </a:cubicBezTo>
                  <a:cubicBezTo>
                    <a:pt x="55010" y="54814"/>
                    <a:pt x="52885" y="49463"/>
                    <a:pt x="55122" y="46780"/>
                  </a:cubicBezTo>
                  <a:cubicBezTo>
                    <a:pt x="57341" y="44119"/>
                    <a:pt x="60941" y="42582"/>
                    <a:pt x="64359" y="42012"/>
                  </a:cubicBezTo>
                  <a:cubicBezTo>
                    <a:pt x="69981" y="41075"/>
                    <a:pt x="76604" y="47664"/>
                    <a:pt x="77171" y="53335"/>
                  </a:cubicBezTo>
                  <a:cubicBezTo>
                    <a:pt x="77574" y="57366"/>
                    <a:pt x="77836" y="62585"/>
                    <a:pt x="74787" y="65253"/>
                  </a:cubicBezTo>
                  <a:cubicBezTo>
                    <a:pt x="66898" y="72156"/>
                    <a:pt x="54534" y="72248"/>
                    <a:pt x="46481" y="78959"/>
                  </a:cubicBezTo>
                  <a:cubicBezTo>
                    <a:pt x="40297" y="84112"/>
                    <a:pt x="37635" y="96466"/>
                    <a:pt x="42608" y="102796"/>
                  </a:cubicBezTo>
                  <a:cubicBezTo>
                    <a:pt x="45828" y="106894"/>
                    <a:pt x="51546" y="108160"/>
                    <a:pt x="56016" y="110841"/>
                  </a:cubicBezTo>
                  <a:cubicBezTo>
                    <a:pt x="61084" y="113880"/>
                    <a:pt x="64747" y="121161"/>
                    <a:pt x="63465" y="126930"/>
                  </a:cubicBezTo>
                  <a:cubicBezTo>
                    <a:pt x="58744" y="148165"/>
                    <a:pt x="15382" y="157508"/>
                    <a:pt x="0" y="142126"/>
                  </a:cubicBezTo>
                </a:path>
              </a:pathLst>
            </a:custGeom>
            <a:noFill/>
            <a:ln w="19050" cap="rnd" cmpd="sng">
              <a:solidFill>
                <a:schemeClr val="dk1"/>
              </a:solidFill>
              <a:prstDash val="dot"/>
              <a:round/>
              <a:headEnd type="none" w="med" len="med"/>
              <a:tailEnd type="none" w="med" len="med"/>
            </a:ln>
          </p:spPr>
        </p:sp>
        <p:sp>
          <p:nvSpPr>
            <p:cNvPr id="1992" name="Google Shape;1992;p27"/>
            <p:cNvSpPr/>
            <p:nvPr/>
          </p:nvSpPr>
          <p:spPr>
            <a:xfrm>
              <a:off x="1949875" y="4039281"/>
              <a:ext cx="6845600" cy="1821775"/>
            </a:xfrm>
            <a:custGeom>
              <a:avLst/>
              <a:gdLst/>
              <a:ahLst/>
              <a:cxnLst/>
              <a:rect l="l" t="t" r="r" b="b"/>
              <a:pathLst>
                <a:path w="273824" h="72871" extrusionOk="0">
                  <a:moveTo>
                    <a:pt x="0" y="54099"/>
                  </a:moveTo>
                  <a:cubicBezTo>
                    <a:pt x="0" y="41595"/>
                    <a:pt x="10292" y="30811"/>
                    <a:pt x="18772" y="21622"/>
                  </a:cubicBezTo>
                  <a:cubicBezTo>
                    <a:pt x="26719" y="13010"/>
                    <a:pt x="37194" y="2389"/>
                    <a:pt x="48865" y="3447"/>
                  </a:cubicBezTo>
                  <a:cubicBezTo>
                    <a:pt x="54376" y="3946"/>
                    <a:pt x="60314" y="18253"/>
                    <a:pt x="54824" y="18940"/>
                  </a:cubicBezTo>
                  <a:cubicBezTo>
                    <a:pt x="51325" y="19378"/>
                    <a:pt x="47924" y="13304"/>
                    <a:pt x="49163" y="10002"/>
                  </a:cubicBezTo>
                  <a:cubicBezTo>
                    <a:pt x="50347" y="6846"/>
                    <a:pt x="53216" y="4179"/>
                    <a:pt x="56314" y="2851"/>
                  </a:cubicBezTo>
                  <a:cubicBezTo>
                    <a:pt x="64127" y="-498"/>
                    <a:pt x="74433" y="1323"/>
                    <a:pt x="81641" y="5830"/>
                  </a:cubicBezTo>
                  <a:cubicBezTo>
                    <a:pt x="88733" y="10265"/>
                    <a:pt x="93422" y="17795"/>
                    <a:pt x="100114" y="22814"/>
                  </a:cubicBezTo>
                  <a:cubicBezTo>
                    <a:pt x="104122" y="25820"/>
                    <a:pt x="109734" y="25836"/>
                    <a:pt x="114714" y="26389"/>
                  </a:cubicBezTo>
                  <a:cubicBezTo>
                    <a:pt x="127668" y="27828"/>
                    <a:pt x="137774" y="13876"/>
                    <a:pt x="147787" y="5532"/>
                  </a:cubicBezTo>
                  <a:cubicBezTo>
                    <a:pt x="153862" y="469"/>
                    <a:pt x="163330" y="-1046"/>
                    <a:pt x="171028" y="765"/>
                  </a:cubicBezTo>
                  <a:cubicBezTo>
                    <a:pt x="191321" y="5540"/>
                    <a:pt x="195319" y="34890"/>
                    <a:pt x="210061" y="49630"/>
                  </a:cubicBezTo>
                  <a:cubicBezTo>
                    <a:pt x="226058" y="65625"/>
                    <a:pt x="251202" y="72871"/>
                    <a:pt x="273824" y="72871"/>
                  </a:cubicBezTo>
                </a:path>
              </a:pathLst>
            </a:custGeom>
            <a:noFill/>
            <a:ln w="19050" cap="rnd" cmpd="sng">
              <a:solidFill>
                <a:schemeClr val="dk1"/>
              </a:solidFill>
              <a:prstDash val="dot"/>
              <a:round/>
              <a:headEnd type="none" w="med" len="med"/>
              <a:tailEnd type="none" w="med" len="med"/>
            </a:ln>
          </p:spPr>
        </p:sp>
        <p:grpSp>
          <p:nvGrpSpPr>
            <p:cNvPr id="1993" name="Google Shape;1993;p27"/>
            <p:cNvGrpSpPr/>
            <p:nvPr/>
          </p:nvGrpSpPr>
          <p:grpSpPr>
            <a:xfrm rot="-7200182">
              <a:off x="3344503" y="-650693"/>
              <a:ext cx="1369094" cy="1907924"/>
              <a:chOff x="3339213" y="-3311900"/>
              <a:chExt cx="1535000" cy="2139125"/>
            </a:xfrm>
          </p:grpSpPr>
          <p:sp>
            <p:nvSpPr>
              <p:cNvPr id="1994" name="Google Shape;1994;p27"/>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7"/>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7"/>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7"/>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7"/>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7"/>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7"/>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7"/>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7"/>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7"/>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27"/>
            <p:cNvGrpSpPr/>
            <p:nvPr/>
          </p:nvGrpSpPr>
          <p:grpSpPr>
            <a:xfrm>
              <a:off x="-317975" y="3485263"/>
              <a:ext cx="1491675" cy="1800650"/>
              <a:chOff x="6987463" y="-3144050"/>
              <a:chExt cx="1491675" cy="1800650"/>
            </a:xfrm>
          </p:grpSpPr>
          <p:sp>
            <p:nvSpPr>
              <p:cNvPr id="2005" name="Google Shape;2005;p27"/>
              <p:cNvSpPr/>
              <p:nvPr/>
            </p:nvSpPr>
            <p:spPr>
              <a:xfrm>
                <a:off x="6987463" y="-3144050"/>
                <a:ext cx="1491675" cy="1748050"/>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7"/>
              <p:cNvSpPr/>
              <p:nvPr/>
            </p:nvSpPr>
            <p:spPr>
              <a:xfrm>
                <a:off x="7173638" y="-3063950"/>
                <a:ext cx="1023600" cy="1720550"/>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27"/>
            <p:cNvGrpSpPr/>
            <p:nvPr/>
          </p:nvGrpSpPr>
          <p:grpSpPr>
            <a:xfrm rot="-1083243">
              <a:off x="7602536" y="3531882"/>
              <a:ext cx="1747931" cy="1887586"/>
              <a:chOff x="1200938" y="-3182800"/>
              <a:chExt cx="1506000" cy="1626325"/>
            </a:xfrm>
          </p:grpSpPr>
          <p:sp>
            <p:nvSpPr>
              <p:cNvPr id="2008" name="Google Shape;2008;p27"/>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7"/>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7"/>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7"/>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7"/>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7"/>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7"/>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7"/>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7"/>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7"/>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7"/>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7"/>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7"/>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7"/>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7"/>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7"/>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7"/>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7"/>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7"/>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7"/>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7"/>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7"/>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7"/>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7"/>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7"/>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7"/>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7"/>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7"/>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7"/>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7"/>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7"/>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7"/>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7"/>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7"/>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7"/>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7"/>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7"/>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7"/>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7"/>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7"/>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7"/>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7"/>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7"/>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7"/>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7"/>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7"/>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7"/>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7"/>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7"/>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7"/>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7"/>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7"/>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7"/>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7"/>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7"/>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7"/>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7"/>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7"/>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7"/>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7"/>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7"/>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7"/>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7"/>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7"/>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7"/>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27"/>
            <p:cNvSpPr/>
            <p:nvPr/>
          </p:nvSpPr>
          <p:spPr>
            <a:xfrm>
              <a:off x="4339313" y="-305000"/>
              <a:ext cx="1603400" cy="1375200"/>
            </a:xfrm>
            <a:custGeom>
              <a:avLst/>
              <a:gdLst/>
              <a:ahLst/>
              <a:cxnLst/>
              <a:rect l="l" t="t" r="r" b="b"/>
              <a:pathLst>
                <a:path w="64136" h="55008" extrusionOk="0">
                  <a:moveTo>
                    <a:pt x="63868" y="0"/>
                  </a:moveTo>
                  <a:cubicBezTo>
                    <a:pt x="63779" y="0"/>
                    <a:pt x="63703" y="40"/>
                    <a:pt x="63680" y="133"/>
                  </a:cubicBezTo>
                  <a:cubicBezTo>
                    <a:pt x="61400" y="6881"/>
                    <a:pt x="57601" y="13203"/>
                    <a:pt x="52555" y="18674"/>
                  </a:cubicBezTo>
                  <a:lnTo>
                    <a:pt x="52524" y="18705"/>
                  </a:lnTo>
                  <a:cubicBezTo>
                    <a:pt x="52372" y="18857"/>
                    <a:pt x="52160" y="19039"/>
                    <a:pt x="52008" y="19252"/>
                  </a:cubicBezTo>
                  <a:cubicBezTo>
                    <a:pt x="51369" y="19890"/>
                    <a:pt x="50731" y="20559"/>
                    <a:pt x="50093" y="21167"/>
                  </a:cubicBezTo>
                  <a:cubicBezTo>
                    <a:pt x="49029" y="21471"/>
                    <a:pt x="48299" y="21623"/>
                    <a:pt x="47236" y="21683"/>
                  </a:cubicBezTo>
                  <a:cubicBezTo>
                    <a:pt x="46044" y="21723"/>
                    <a:pt x="44830" y="21774"/>
                    <a:pt x="43612" y="21774"/>
                  </a:cubicBezTo>
                  <a:cubicBezTo>
                    <a:pt x="42034" y="21774"/>
                    <a:pt x="40451" y="21688"/>
                    <a:pt x="38907" y="21379"/>
                  </a:cubicBezTo>
                  <a:cubicBezTo>
                    <a:pt x="36324" y="20832"/>
                    <a:pt x="32919" y="19616"/>
                    <a:pt x="29576" y="18431"/>
                  </a:cubicBezTo>
                  <a:cubicBezTo>
                    <a:pt x="25253" y="16898"/>
                    <a:pt x="21348" y="15499"/>
                    <a:pt x="19167" y="15499"/>
                  </a:cubicBezTo>
                  <a:cubicBezTo>
                    <a:pt x="18235" y="15499"/>
                    <a:pt x="17618" y="15754"/>
                    <a:pt x="17417" y="16364"/>
                  </a:cubicBezTo>
                  <a:cubicBezTo>
                    <a:pt x="17113" y="17306"/>
                    <a:pt x="17296" y="18188"/>
                    <a:pt x="18025" y="18978"/>
                  </a:cubicBezTo>
                  <a:cubicBezTo>
                    <a:pt x="20639" y="21896"/>
                    <a:pt x="29150" y="22747"/>
                    <a:pt x="32706" y="22960"/>
                  </a:cubicBezTo>
                  <a:cubicBezTo>
                    <a:pt x="34317" y="23066"/>
                    <a:pt x="35927" y="23118"/>
                    <a:pt x="37493" y="23118"/>
                  </a:cubicBezTo>
                  <a:cubicBezTo>
                    <a:pt x="42194" y="23118"/>
                    <a:pt x="46514" y="22656"/>
                    <a:pt x="49363" y="21835"/>
                  </a:cubicBezTo>
                  <a:lnTo>
                    <a:pt x="49363" y="21835"/>
                  </a:lnTo>
                  <a:cubicBezTo>
                    <a:pt x="48603" y="22534"/>
                    <a:pt x="47813" y="23234"/>
                    <a:pt x="46992" y="23902"/>
                  </a:cubicBezTo>
                  <a:cubicBezTo>
                    <a:pt x="46658" y="24176"/>
                    <a:pt x="46354" y="24449"/>
                    <a:pt x="46020" y="24723"/>
                  </a:cubicBezTo>
                  <a:cubicBezTo>
                    <a:pt x="45989" y="24723"/>
                    <a:pt x="45929" y="24723"/>
                    <a:pt x="45929" y="24753"/>
                  </a:cubicBezTo>
                  <a:cubicBezTo>
                    <a:pt x="45169" y="25331"/>
                    <a:pt x="44622" y="25665"/>
                    <a:pt x="43801" y="26030"/>
                  </a:cubicBezTo>
                  <a:cubicBezTo>
                    <a:pt x="41734" y="26942"/>
                    <a:pt x="39546" y="27914"/>
                    <a:pt x="37235" y="28249"/>
                  </a:cubicBezTo>
                  <a:cubicBezTo>
                    <a:pt x="36480" y="28365"/>
                    <a:pt x="35720" y="28415"/>
                    <a:pt x="34960" y="28415"/>
                  </a:cubicBezTo>
                  <a:cubicBezTo>
                    <a:pt x="32540" y="28415"/>
                    <a:pt x="30111" y="27907"/>
                    <a:pt x="27752" y="27398"/>
                  </a:cubicBezTo>
                  <a:cubicBezTo>
                    <a:pt x="25373" y="26911"/>
                    <a:pt x="22921" y="26400"/>
                    <a:pt x="20484" y="26400"/>
                  </a:cubicBezTo>
                  <a:cubicBezTo>
                    <a:pt x="20181" y="26400"/>
                    <a:pt x="19878" y="26408"/>
                    <a:pt x="19576" y="26425"/>
                  </a:cubicBezTo>
                  <a:cubicBezTo>
                    <a:pt x="18968" y="26455"/>
                    <a:pt x="18329" y="26547"/>
                    <a:pt x="17782" y="26851"/>
                  </a:cubicBezTo>
                  <a:cubicBezTo>
                    <a:pt x="17144" y="27215"/>
                    <a:pt x="16749" y="27854"/>
                    <a:pt x="16749" y="28553"/>
                  </a:cubicBezTo>
                  <a:cubicBezTo>
                    <a:pt x="16810" y="29586"/>
                    <a:pt x="17721" y="30346"/>
                    <a:pt x="19272" y="30680"/>
                  </a:cubicBezTo>
                  <a:cubicBezTo>
                    <a:pt x="21269" y="31132"/>
                    <a:pt x="23459" y="31345"/>
                    <a:pt x="25719" y="31345"/>
                  </a:cubicBezTo>
                  <a:cubicBezTo>
                    <a:pt x="31061" y="31345"/>
                    <a:pt x="36793" y="30156"/>
                    <a:pt x="41278" y="28127"/>
                  </a:cubicBezTo>
                  <a:lnTo>
                    <a:pt x="41278" y="28127"/>
                  </a:lnTo>
                  <a:cubicBezTo>
                    <a:pt x="39515" y="29282"/>
                    <a:pt x="37691" y="30346"/>
                    <a:pt x="35746" y="31349"/>
                  </a:cubicBezTo>
                  <a:cubicBezTo>
                    <a:pt x="35716" y="31349"/>
                    <a:pt x="35716" y="31349"/>
                    <a:pt x="35685" y="31410"/>
                  </a:cubicBezTo>
                  <a:cubicBezTo>
                    <a:pt x="34895" y="31714"/>
                    <a:pt x="33983" y="32170"/>
                    <a:pt x="32980" y="32717"/>
                  </a:cubicBezTo>
                  <a:cubicBezTo>
                    <a:pt x="31126" y="33598"/>
                    <a:pt x="29181" y="34450"/>
                    <a:pt x="27174" y="35209"/>
                  </a:cubicBezTo>
                  <a:lnTo>
                    <a:pt x="27083" y="35209"/>
                  </a:lnTo>
                  <a:cubicBezTo>
                    <a:pt x="27022" y="35209"/>
                    <a:pt x="26992" y="35240"/>
                    <a:pt x="26901" y="35240"/>
                  </a:cubicBezTo>
                  <a:cubicBezTo>
                    <a:pt x="26232" y="35422"/>
                    <a:pt x="25715" y="35513"/>
                    <a:pt x="25047" y="35513"/>
                  </a:cubicBezTo>
                  <a:cubicBezTo>
                    <a:pt x="24575" y="35521"/>
                    <a:pt x="24101" y="35528"/>
                    <a:pt x="23626" y="35528"/>
                  </a:cubicBezTo>
                  <a:cubicBezTo>
                    <a:pt x="22143" y="35528"/>
                    <a:pt x="20647" y="35456"/>
                    <a:pt x="19150" y="35088"/>
                  </a:cubicBezTo>
                  <a:cubicBezTo>
                    <a:pt x="17326" y="34632"/>
                    <a:pt x="14895" y="33598"/>
                    <a:pt x="12493" y="32626"/>
                  </a:cubicBezTo>
                  <a:cubicBezTo>
                    <a:pt x="9324" y="31282"/>
                    <a:pt x="6515" y="30108"/>
                    <a:pt x="4982" y="30108"/>
                  </a:cubicBezTo>
                  <a:cubicBezTo>
                    <a:pt x="4677" y="30108"/>
                    <a:pt x="4422" y="30154"/>
                    <a:pt x="4226" y="30255"/>
                  </a:cubicBezTo>
                  <a:cubicBezTo>
                    <a:pt x="4043" y="30346"/>
                    <a:pt x="3891" y="30528"/>
                    <a:pt x="3800" y="30741"/>
                  </a:cubicBezTo>
                  <a:cubicBezTo>
                    <a:pt x="3587" y="31562"/>
                    <a:pt x="3800" y="32322"/>
                    <a:pt x="4438" y="33021"/>
                  </a:cubicBezTo>
                  <a:cubicBezTo>
                    <a:pt x="6566" y="35270"/>
                    <a:pt x="12554" y="36061"/>
                    <a:pt x="15016" y="36304"/>
                  </a:cubicBezTo>
                  <a:cubicBezTo>
                    <a:pt x="16561" y="36448"/>
                    <a:pt x="18106" y="36517"/>
                    <a:pt x="19573" y="36517"/>
                  </a:cubicBezTo>
                  <a:cubicBezTo>
                    <a:pt x="21194" y="36517"/>
                    <a:pt x="22719" y="36433"/>
                    <a:pt x="24044" y="36273"/>
                  </a:cubicBezTo>
                  <a:lnTo>
                    <a:pt x="24044" y="36273"/>
                  </a:lnTo>
                  <a:cubicBezTo>
                    <a:pt x="23284" y="36516"/>
                    <a:pt x="22494" y="36790"/>
                    <a:pt x="21703" y="37033"/>
                  </a:cubicBezTo>
                  <a:cubicBezTo>
                    <a:pt x="21156" y="37185"/>
                    <a:pt x="20639" y="37368"/>
                    <a:pt x="20062" y="37519"/>
                  </a:cubicBezTo>
                  <a:lnTo>
                    <a:pt x="20001" y="37519"/>
                  </a:lnTo>
                  <a:cubicBezTo>
                    <a:pt x="18724" y="37854"/>
                    <a:pt x="17448" y="38158"/>
                    <a:pt x="16110" y="38340"/>
                  </a:cubicBezTo>
                  <a:lnTo>
                    <a:pt x="15958" y="38340"/>
                  </a:lnTo>
                  <a:cubicBezTo>
                    <a:pt x="15530" y="38359"/>
                    <a:pt x="15114" y="38375"/>
                    <a:pt x="14673" y="38375"/>
                  </a:cubicBezTo>
                  <a:cubicBezTo>
                    <a:pt x="13709" y="38375"/>
                    <a:pt x="12630" y="38298"/>
                    <a:pt x="11065" y="38006"/>
                  </a:cubicBezTo>
                  <a:cubicBezTo>
                    <a:pt x="9515" y="37732"/>
                    <a:pt x="7478" y="36912"/>
                    <a:pt x="5715" y="36212"/>
                  </a:cubicBezTo>
                  <a:cubicBezTo>
                    <a:pt x="3658" y="35410"/>
                    <a:pt x="1994" y="34752"/>
                    <a:pt x="1014" y="34752"/>
                  </a:cubicBezTo>
                  <a:cubicBezTo>
                    <a:pt x="807" y="34752"/>
                    <a:pt x="630" y="34781"/>
                    <a:pt x="487" y="34845"/>
                  </a:cubicBezTo>
                  <a:cubicBezTo>
                    <a:pt x="305" y="34936"/>
                    <a:pt x="244" y="35088"/>
                    <a:pt x="153" y="35270"/>
                  </a:cubicBezTo>
                  <a:cubicBezTo>
                    <a:pt x="1" y="35848"/>
                    <a:pt x="122" y="36425"/>
                    <a:pt x="548" y="36912"/>
                  </a:cubicBezTo>
                  <a:cubicBezTo>
                    <a:pt x="1889" y="38541"/>
                    <a:pt x="6409" y="39247"/>
                    <a:pt x="10676" y="39247"/>
                  </a:cubicBezTo>
                  <a:cubicBezTo>
                    <a:pt x="12696" y="39247"/>
                    <a:pt x="14659" y="39089"/>
                    <a:pt x="16202" y="38796"/>
                  </a:cubicBezTo>
                  <a:cubicBezTo>
                    <a:pt x="16840" y="38735"/>
                    <a:pt x="17478" y="38614"/>
                    <a:pt x="18086" y="38462"/>
                  </a:cubicBezTo>
                  <a:lnTo>
                    <a:pt x="18086" y="38462"/>
                  </a:lnTo>
                  <a:cubicBezTo>
                    <a:pt x="12919" y="41380"/>
                    <a:pt x="4864" y="49039"/>
                    <a:pt x="4560" y="52991"/>
                  </a:cubicBezTo>
                  <a:cubicBezTo>
                    <a:pt x="4499" y="53812"/>
                    <a:pt x="4803" y="54450"/>
                    <a:pt x="5411" y="54875"/>
                  </a:cubicBezTo>
                  <a:cubicBezTo>
                    <a:pt x="5550" y="54968"/>
                    <a:pt x="5708" y="55008"/>
                    <a:pt x="5882" y="55008"/>
                  </a:cubicBezTo>
                  <a:cubicBezTo>
                    <a:pt x="5936" y="55008"/>
                    <a:pt x="5992" y="55004"/>
                    <a:pt x="6049" y="54997"/>
                  </a:cubicBezTo>
                  <a:cubicBezTo>
                    <a:pt x="7265" y="54723"/>
                    <a:pt x="8937" y="51805"/>
                    <a:pt x="10822" y="48371"/>
                  </a:cubicBezTo>
                  <a:cubicBezTo>
                    <a:pt x="12007" y="46243"/>
                    <a:pt x="13253" y="44085"/>
                    <a:pt x="14378" y="42687"/>
                  </a:cubicBezTo>
                  <a:cubicBezTo>
                    <a:pt x="15533" y="41167"/>
                    <a:pt x="17022" y="40012"/>
                    <a:pt x="18512" y="38887"/>
                  </a:cubicBezTo>
                  <a:cubicBezTo>
                    <a:pt x="19028" y="38462"/>
                    <a:pt x="19484" y="38249"/>
                    <a:pt x="20183" y="37945"/>
                  </a:cubicBezTo>
                  <a:cubicBezTo>
                    <a:pt x="20761" y="37793"/>
                    <a:pt x="21308" y="37641"/>
                    <a:pt x="21855" y="37428"/>
                  </a:cubicBezTo>
                  <a:cubicBezTo>
                    <a:pt x="24895" y="36486"/>
                    <a:pt x="27813" y="35422"/>
                    <a:pt x="30579" y="34237"/>
                  </a:cubicBezTo>
                  <a:lnTo>
                    <a:pt x="30579" y="34237"/>
                  </a:lnTo>
                  <a:cubicBezTo>
                    <a:pt x="24348" y="38614"/>
                    <a:pt x="16840" y="46273"/>
                    <a:pt x="16536" y="50559"/>
                  </a:cubicBezTo>
                  <a:cubicBezTo>
                    <a:pt x="16445" y="51562"/>
                    <a:pt x="16810" y="52383"/>
                    <a:pt x="17569" y="52900"/>
                  </a:cubicBezTo>
                  <a:cubicBezTo>
                    <a:pt x="17734" y="53018"/>
                    <a:pt x="17936" y="53062"/>
                    <a:pt x="18146" y="53062"/>
                  </a:cubicBezTo>
                  <a:cubicBezTo>
                    <a:pt x="18206" y="53062"/>
                    <a:pt x="18268" y="53059"/>
                    <a:pt x="18329" y="53052"/>
                  </a:cubicBezTo>
                  <a:cubicBezTo>
                    <a:pt x="19849" y="52717"/>
                    <a:pt x="22007" y="48887"/>
                    <a:pt x="24317" y="44814"/>
                  </a:cubicBezTo>
                  <a:cubicBezTo>
                    <a:pt x="25807" y="42140"/>
                    <a:pt x="27357" y="39404"/>
                    <a:pt x="28725" y="37671"/>
                  </a:cubicBezTo>
                  <a:cubicBezTo>
                    <a:pt x="30214" y="35757"/>
                    <a:pt x="32099" y="34328"/>
                    <a:pt x="33922" y="32930"/>
                  </a:cubicBezTo>
                  <a:cubicBezTo>
                    <a:pt x="34226" y="32687"/>
                    <a:pt x="34500" y="32504"/>
                    <a:pt x="34773" y="32352"/>
                  </a:cubicBezTo>
                  <a:cubicBezTo>
                    <a:pt x="35138" y="32170"/>
                    <a:pt x="35533" y="31957"/>
                    <a:pt x="35898" y="31744"/>
                  </a:cubicBezTo>
                  <a:cubicBezTo>
                    <a:pt x="35959" y="31714"/>
                    <a:pt x="36020" y="31714"/>
                    <a:pt x="36050" y="31653"/>
                  </a:cubicBezTo>
                  <a:cubicBezTo>
                    <a:pt x="36111" y="31653"/>
                    <a:pt x="36111" y="31623"/>
                    <a:pt x="36141" y="31623"/>
                  </a:cubicBezTo>
                  <a:cubicBezTo>
                    <a:pt x="37418" y="30954"/>
                    <a:pt x="38725" y="30225"/>
                    <a:pt x="39941" y="29465"/>
                  </a:cubicBezTo>
                  <a:lnTo>
                    <a:pt x="39941" y="29465"/>
                  </a:lnTo>
                  <a:cubicBezTo>
                    <a:pt x="34956" y="34510"/>
                    <a:pt x="30548" y="42596"/>
                    <a:pt x="29272" y="49739"/>
                  </a:cubicBezTo>
                  <a:cubicBezTo>
                    <a:pt x="28968" y="51410"/>
                    <a:pt x="29302" y="52626"/>
                    <a:pt x="30184" y="53143"/>
                  </a:cubicBezTo>
                  <a:cubicBezTo>
                    <a:pt x="30387" y="53256"/>
                    <a:pt x="30620" y="53310"/>
                    <a:pt x="30862" y="53310"/>
                  </a:cubicBezTo>
                  <a:cubicBezTo>
                    <a:pt x="31271" y="53310"/>
                    <a:pt x="31705" y="53156"/>
                    <a:pt x="32068" y="52869"/>
                  </a:cubicBezTo>
                  <a:cubicBezTo>
                    <a:pt x="32554" y="52444"/>
                    <a:pt x="32858" y="51836"/>
                    <a:pt x="33132" y="51258"/>
                  </a:cubicBezTo>
                  <a:cubicBezTo>
                    <a:pt x="34317" y="48644"/>
                    <a:pt x="34925" y="45696"/>
                    <a:pt x="35442" y="42839"/>
                  </a:cubicBezTo>
                  <a:cubicBezTo>
                    <a:pt x="36111" y="39495"/>
                    <a:pt x="36779" y="36030"/>
                    <a:pt x="38451" y="33143"/>
                  </a:cubicBezTo>
                  <a:cubicBezTo>
                    <a:pt x="39667" y="31045"/>
                    <a:pt x="41339" y="29313"/>
                    <a:pt x="42980" y="27641"/>
                  </a:cubicBezTo>
                  <a:cubicBezTo>
                    <a:pt x="43163" y="27398"/>
                    <a:pt x="43406" y="27246"/>
                    <a:pt x="43588" y="27063"/>
                  </a:cubicBezTo>
                  <a:cubicBezTo>
                    <a:pt x="44044" y="26759"/>
                    <a:pt x="44470" y="26425"/>
                    <a:pt x="44926" y="26121"/>
                  </a:cubicBezTo>
                  <a:lnTo>
                    <a:pt x="44956" y="26091"/>
                  </a:lnTo>
                  <a:lnTo>
                    <a:pt x="44986" y="26030"/>
                  </a:lnTo>
                  <a:cubicBezTo>
                    <a:pt x="45746" y="25483"/>
                    <a:pt x="46506" y="24875"/>
                    <a:pt x="47266" y="24267"/>
                  </a:cubicBezTo>
                  <a:cubicBezTo>
                    <a:pt x="48147" y="23537"/>
                    <a:pt x="48938" y="22808"/>
                    <a:pt x="49728" y="22048"/>
                  </a:cubicBezTo>
                  <a:lnTo>
                    <a:pt x="49728" y="22048"/>
                  </a:lnTo>
                  <a:cubicBezTo>
                    <a:pt x="47874" y="24601"/>
                    <a:pt x="45868" y="27945"/>
                    <a:pt x="44166" y="31319"/>
                  </a:cubicBezTo>
                  <a:cubicBezTo>
                    <a:pt x="42737" y="34085"/>
                    <a:pt x="39606" y="40833"/>
                    <a:pt x="40549" y="43507"/>
                  </a:cubicBezTo>
                  <a:cubicBezTo>
                    <a:pt x="40761" y="44176"/>
                    <a:pt x="41217" y="44541"/>
                    <a:pt x="41886" y="44632"/>
                  </a:cubicBezTo>
                  <a:cubicBezTo>
                    <a:pt x="41911" y="44635"/>
                    <a:pt x="41936" y="44636"/>
                    <a:pt x="41961" y="44636"/>
                  </a:cubicBezTo>
                  <a:cubicBezTo>
                    <a:pt x="43472" y="44636"/>
                    <a:pt x="44552" y="40139"/>
                    <a:pt x="45837" y="34936"/>
                  </a:cubicBezTo>
                  <a:cubicBezTo>
                    <a:pt x="46506" y="32079"/>
                    <a:pt x="47236" y="29161"/>
                    <a:pt x="48026" y="27063"/>
                  </a:cubicBezTo>
                  <a:cubicBezTo>
                    <a:pt x="48877" y="24875"/>
                    <a:pt x="50154" y="22778"/>
                    <a:pt x="51400" y="20802"/>
                  </a:cubicBezTo>
                  <a:cubicBezTo>
                    <a:pt x="51856" y="20103"/>
                    <a:pt x="52251" y="19616"/>
                    <a:pt x="52828" y="19009"/>
                  </a:cubicBezTo>
                  <a:lnTo>
                    <a:pt x="53011" y="18826"/>
                  </a:lnTo>
                  <a:cubicBezTo>
                    <a:pt x="58026" y="13355"/>
                    <a:pt x="61826" y="7033"/>
                    <a:pt x="64105" y="285"/>
                  </a:cubicBezTo>
                  <a:cubicBezTo>
                    <a:pt x="64136" y="194"/>
                    <a:pt x="64105" y="102"/>
                    <a:pt x="64014" y="42"/>
                  </a:cubicBezTo>
                  <a:cubicBezTo>
                    <a:pt x="64014" y="42"/>
                    <a:pt x="63984" y="11"/>
                    <a:pt x="63953" y="11"/>
                  </a:cubicBezTo>
                  <a:cubicBezTo>
                    <a:pt x="63925" y="4"/>
                    <a:pt x="63896" y="0"/>
                    <a:pt x="63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7"/>
            <p:cNvSpPr/>
            <p:nvPr/>
          </p:nvSpPr>
          <p:spPr>
            <a:xfrm>
              <a:off x="-650562" y="284238"/>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7"/>
            <p:cNvSpPr/>
            <p:nvPr/>
          </p:nvSpPr>
          <p:spPr>
            <a:xfrm rot="-2700000">
              <a:off x="3752435" y="4094986"/>
              <a:ext cx="998466" cy="2030015"/>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2076;p27"/>
            <p:cNvGrpSpPr/>
            <p:nvPr/>
          </p:nvGrpSpPr>
          <p:grpSpPr>
            <a:xfrm>
              <a:off x="7708389" y="2826542"/>
              <a:ext cx="723119" cy="704709"/>
              <a:chOff x="1646075" y="5692400"/>
              <a:chExt cx="829075" cy="807875"/>
            </a:xfrm>
          </p:grpSpPr>
          <p:sp>
            <p:nvSpPr>
              <p:cNvPr id="2077" name="Google Shape;2077;p27"/>
              <p:cNvSpPr/>
              <p:nvPr/>
            </p:nvSpPr>
            <p:spPr>
              <a:xfrm>
                <a:off x="1902925" y="6124025"/>
                <a:ext cx="317650" cy="376250"/>
              </a:xfrm>
              <a:custGeom>
                <a:avLst/>
                <a:gdLst/>
                <a:ahLst/>
                <a:cxnLst/>
                <a:rect l="l" t="t" r="r" b="b"/>
                <a:pathLst>
                  <a:path w="12706" h="15050" extrusionOk="0">
                    <a:moveTo>
                      <a:pt x="8420" y="0"/>
                    </a:moveTo>
                    <a:lnTo>
                      <a:pt x="5745" y="517"/>
                    </a:lnTo>
                    <a:cubicBezTo>
                      <a:pt x="4712" y="2979"/>
                      <a:pt x="3283" y="5319"/>
                      <a:pt x="1460" y="7234"/>
                    </a:cubicBezTo>
                    <a:cubicBezTo>
                      <a:pt x="821" y="7964"/>
                      <a:pt x="61" y="8724"/>
                      <a:pt x="1" y="9727"/>
                    </a:cubicBezTo>
                    <a:cubicBezTo>
                      <a:pt x="1" y="10547"/>
                      <a:pt x="548" y="11277"/>
                      <a:pt x="1095" y="11885"/>
                    </a:cubicBezTo>
                    <a:cubicBezTo>
                      <a:pt x="2098" y="12888"/>
                      <a:pt x="3223" y="13769"/>
                      <a:pt x="4530" y="14408"/>
                    </a:cubicBezTo>
                    <a:cubicBezTo>
                      <a:pt x="5107" y="14742"/>
                      <a:pt x="5745" y="14955"/>
                      <a:pt x="6384" y="15046"/>
                    </a:cubicBezTo>
                    <a:cubicBezTo>
                      <a:pt x="6429" y="15048"/>
                      <a:pt x="6474" y="15049"/>
                      <a:pt x="6520" y="15049"/>
                    </a:cubicBezTo>
                    <a:cubicBezTo>
                      <a:pt x="7123" y="15049"/>
                      <a:pt x="7784" y="14860"/>
                      <a:pt x="8207" y="14408"/>
                    </a:cubicBezTo>
                    <a:cubicBezTo>
                      <a:pt x="8633" y="14012"/>
                      <a:pt x="8815" y="13344"/>
                      <a:pt x="9332" y="13009"/>
                    </a:cubicBezTo>
                    <a:cubicBezTo>
                      <a:pt x="9636" y="12827"/>
                      <a:pt x="10001" y="12766"/>
                      <a:pt x="10305" y="12645"/>
                    </a:cubicBezTo>
                    <a:cubicBezTo>
                      <a:pt x="11855" y="12098"/>
                      <a:pt x="12706" y="10304"/>
                      <a:pt x="12645" y="8693"/>
                    </a:cubicBezTo>
                    <a:cubicBezTo>
                      <a:pt x="12615" y="7052"/>
                      <a:pt x="11825" y="5532"/>
                      <a:pt x="10943" y="4164"/>
                    </a:cubicBezTo>
                    <a:cubicBezTo>
                      <a:pt x="10062" y="2796"/>
                      <a:pt x="9058" y="1459"/>
                      <a:pt x="8420"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7"/>
              <p:cNvSpPr/>
              <p:nvPr/>
            </p:nvSpPr>
            <p:spPr>
              <a:xfrm>
                <a:off x="1936350" y="6145300"/>
                <a:ext cx="240150" cy="287350"/>
              </a:xfrm>
              <a:custGeom>
                <a:avLst/>
                <a:gdLst/>
                <a:ahLst/>
                <a:cxnLst/>
                <a:rect l="l" t="t" r="r" b="b"/>
                <a:pathLst>
                  <a:path w="9606" h="11494" extrusionOk="0">
                    <a:moveTo>
                      <a:pt x="6354" y="0"/>
                    </a:moveTo>
                    <a:lnTo>
                      <a:pt x="4378" y="426"/>
                    </a:lnTo>
                    <a:cubicBezTo>
                      <a:pt x="3618" y="2341"/>
                      <a:pt x="2463" y="4073"/>
                      <a:pt x="1095" y="5563"/>
                    </a:cubicBezTo>
                    <a:cubicBezTo>
                      <a:pt x="609" y="6079"/>
                      <a:pt x="31" y="6687"/>
                      <a:pt x="1" y="7417"/>
                    </a:cubicBezTo>
                    <a:cubicBezTo>
                      <a:pt x="1" y="8055"/>
                      <a:pt x="427" y="8602"/>
                      <a:pt x="852" y="9088"/>
                    </a:cubicBezTo>
                    <a:cubicBezTo>
                      <a:pt x="1612" y="9879"/>
                      <a:pt x="2463" y="10517"/>
                      <a:pt x="3436" y="11034"/>
                    </a:cubicBezTo>
                    <a:cubicBezTo>
                      <a:pt x="3892" y="11247"/>
                      <a:pt x="4348" y="11459"/>
                      <a:pt x="4834" y="11490"/>
                    </a:cubicBezTo>
                    <a:cubicBezTo>
                      <a:pt x="4874" y="11492"/>
                      <a:pt x="4915" y="11493"/>
                      <a:pt x="4956" y="11493"/>
                    </a:cubicBezTo>
                    <a:cubicBezTo>
                      <a:pt x="5405" y="11493"/>
                      <a:pt x="5867" y="11340"/>
                      <a:pt x="6202" y="11034"/>
                    </a:cubicBezTo>
                    <a:cubicBezTo>
                      <a:pt x="6506" y="10699"/>
                      <a:pt x="6658" y="10213"/>
                      <a:pt x="7022" y="9970"/>
                    </a:cubicBezTo>
                    <a:cubicBezTo>
                      <a:pt x="7266" y="9818"/>
                      <a:pt x="7509" y="9757"/>
                      <a:pt x="7782" y="9666"/>
                    </a:cubicBezTo>
                    <a:cubicBezTo>
                      <a:pt x="8968" y="9240"/>
                      <a:pt x="9606" y="7903"/>
                      <a:pt x="9576" y="6657"/>
                    </a:cubicBezTo>
                    <a:cubicBezTo>
                      <a:pt x="9545" y="5411"/>
                      <a:pt x="8937" y="4256"/>
                      <a:pt x="8269" y="3192"/>
                    </a:cubicBezTo>
                    <a:cubicBezTo>
                      <a:pt x="7600" y="2128"/>
                      <a:pt x="6840" y="1155"/>
                      <a:pt x="635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7"/>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7"/>
              <p:cNvSpPr/>
              <p:nvPr/>
            </p:nvSpPr>
            <p:spPr>
              <a:xfrm>
                <a:off x="1693950" y="6120975"/>
                <a:ext cx="350350" cy="295275"/>
              </a:xfrm>
              <a:custGeom>
                <a:avLst/>
                <a:gdLst/>
                <a:ahLst/>
                <a:cxnLst/>
                <a:rect l="l" t="t" r="r" b="b"/>
                <a:pathLst>
                  <a:path w="14014" h="11811" extrusionOk="0">
                    <a:moveTo>
                      <a:pt x="11825" y="0"/>
                    </a:moveTo>
                    <a:cubicBezTo>
                      <a:pt x="9575" y="724"/>
                      <a:pt x="7207" y="1116"/>
                      <a:pt x="4867" y="1116"/>
                    </a:cubicBezTo>
                    <a:cubicBezTo>
                      <a:pt x="4551" y="1116"/>
                      <a:pt x="4236" y="1109"/>
                      <a:pt x="3922" y="1095"/>
                    </a:cubicBezTo>
                    <a:cubicBezTo>
                      <a:pt x="3634" y="1086"/>
                      <a:pt x="3337" y="1071"/>
                      <a:pt x="3040" y="1071"/>
                    </a:cubicBezTo>
                    <a:cubicBezTo>
                      <a:pt x="2332" y="1071"/>
                      <a:pt x="1630" y="1153"/>
                      <a:pt x="1095" y="1581"/>
                    </a:cubicBezTo>
                    <a:cubicBezTo>
                      <a:pt x="457" y="2128"/>
                      <a:pt x="244" y="3010"/>
                      <a:pt x="153" y="3830"/>
                    </a:cubicBezTo>
                    <a:cubicBezTo>
                      <a:pt x="1" y="5229"/>
                      <a:pt x="122" y="6688"/>
                      <a:pt x="457" y="8086"/>
                    </a:cubicBezTo>
                    <a:cubicBezTo>
                      <a:pt x="609" y="8724"/>
                      <a:pt x="852" y="9362"/>
                      <a:pt x="1217" y="9909"/>
                    </a:cubicBezTo>
                    <a:cubicBezTo>
                      <a:pt x="1612" y="10426"/>
                      <a:pt x="2220" y="10852"/>
                      <a:pt x="2858" y="10913"/>
                    </a:cubicBezTo>
                    <a:cubicBezTo>
                      <a:pt x="2891" y="10914"/>
                      <a:pt x="2923" y="10915"/>
                      <a:pt x="2956" y="10915"/>
                    </a:cubicBezTo>
                    <a:cubicBezTo>
                      <a:pt x="3377" y="10915"/>
                      <a:pt x="3797" y="10789"/>
                      <a:pt x="4207" y="10789"/>
                    </a:cubicBezTo>
                    <a:cubicBezTo>
                      <a:pt x="4356" y="10789"/>
                      <a:pt x="4505" y="10805"/>
                      <a:pt x="4651" y="10852"/>
                    </a:cubicBezTo>
                    <a:cubicBezTo>
                      <a:pt x="4986" y="10973"/>
                      <a:pt x="5290" y="11186"/>
                      <a:pt x="5594" y="11399"/>
                    </a:cubicBezTo>
                    <a:cubicBezTo>
                      <a:pt x="6077" y="11683"/>
                      <a:pt x="6623" y="11810"/>
                      <a:pt x="7180" y="11810"/>
                    </a:cubicBezTo>
                    <a:cubicBezTo>
                      <a:pt x="8233" y="11810"/>
                      <a:pt x="9327" y="11355"/>
                      <a:pt x="10123" y="10639"/>
                    </a:cubicBezTo>
                    <a:cubicBezTo>
                      <a:pt x="11338" y="9545"/>
                      <a:pt x="11977" y="7964"/>
                      <a:pt x="12463" y="6384"/>
                    </a:cubicBezTo>
                    <a:cubicBezTo>
                      <a:pt x="12919" y="4803"/>
                      <a:pt x="13253" y="3192"/>
                      <a:pt x="14013" y="1733"/>
                    </a:cubicBezTo>
                    <a:lnTo>
                      <a:pt x="11825" y="0"/>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7"/>
              <p:cNvSpPr/>
              <p:nvPr/>
            </p:nvSpPr>
            <p:spPr>
              <a:xfrm>
                <a:off x="1783625" y="6120975"/>
                <a:ext cx="259150" cy="217500"/>
              </a:xfrm>
              <a:custGeom>
                <a:avLst/>
                <a:gdLst/>
                <a:ahLst/>
                <a:cxnLst/>
                <a:rect l="l" t="t" r="r" b="b"/>
                <a:pathLst>
                  <a:path w="10366" h="8700" extrusionOk="0">
                    <a:moveTo>
                      <a:pt x="8785" y="0"/>
                    </a:moveTo>
                    <a:cubicBezTo>
                      <a:pt x="7149" y="520"/>
                      <a:pt x="5469" y="817"/>
                      <a:pt x="3764" y="817"/>
                    </a:cubicBezTo>
                    <a:cubicBezTo>
                      <a:pt x="3473" y="817"/>
                      <a:pt x="3181" y="809"/>
                      <a:pt x="2888" y="791"/>
                    </a:cubicBezTo>
                    <a:cubicBezTo>
                      <a:pt x="2706" y="783"/>
                      <a:pt x="2519" y="776"/>
                      <a:pt x="2334" y="776"/>
                    </a:cubicBezTo>
                    <a:cubicBezTo>
                      <a:pt x="1777" y="776"/>
                      <a:pt x="1224" y="844"/>
                      <a:pt x="791" y="1186"/>
                    </a:cubicBezTo>
                    <a:cubicBezTo>
                      <a:pt x="304" y="1551"/>
                      <a:pt x="152" y="2250"/>
                      <a:pt x="122" y="2858"/>
                    </a:cubicBezTo>
                    <a:cubicBezTo>
                      <a:pt x="0" y="3922"/>
                      <a:pt x="61" y="4985"/>
                      <a:pt x="335" y="5988"/>
                    </a:cubicBezTo>
                    <a:cubicBezTo>
                      <a:pt x="456" y="6444"/>
                      <a:pt x="608" y="6961"/>
                      <a:pt x="912" y="7326"/>
                    </a:cubicBezTo>
                    <a:cubicBezTo>
                      <a:pt x="1216" y="7721"/>
                      <a:pt x="1642" y="8025"/>
                      <a:pt x="2128" y="8055"/>
                    </a:cubicBezTo>
                    <a:cubicBezTo>
                      <a:pt x="2164" y="8058"/>
                      <a:pt x="2200" y="8059"/>
                      <a:pt x="2236" y="8059"/>
                    </a:cubicBezTo>
                    <a:cubicBezTo>
                      <a:pt x="2539" y="8059"/>
                      <a:pt x="2840" y="7983"/>
                      <a:pt x="3121" y="7983"/>
                    </a:cubicBezTo>
                    <a:cubicBezTo>
                      <a:pt x="3229" y="7983"/>
                      <a:pt x="3334" y="7994"/>
                      <a:pt x="3435" y="8025"/>
                    </a:cubicBezTo>
                    <a:cubicBezTo>
                      <a:pt x="3709" y="8086"/>
                      <a:pt x="3891" y="8268"/>
                      <a:pt x="4134" y="8390"/>
                    </a:cubicBezTo>
                    <a:cubicBezTo>
                      <a:pt x="4507" y="8603"/>
                      <a:pt x="4921" y="8700"/>
                      <a:pt x="5339" y="8700"/>
                    </a:cubicBezTo>
                    <a:cubicBezTo>
                      <a:pt x="6114" y="8700"/>
                      <a:pt x="6905" y="8365"/>
                      <a:pt x="7478" y="7812"/>
                    </a:cubicBezTo>
                    <a:cubicBezTo>
                      <a:pt x="8390" y="7022"/>
                      <a:pt x="8876" y="5836"/>
                      <a:pt x="9241" y="4651"/>
                    </a:cubicBezTo>
                    <a:cubicBezTo>
                      <a:pt x="9575" y="3496"/>
                      <a:pt x="9818" y="2311"/>
                      <a:pt x="10365" y="1216"/>
                    </a:cubicBezTo>
                    <a:lnTo>
                      <a:pt x="8785" y="0"/>
                    </a:ln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7"/>
              <p:cNvSpPr/>
              <p:nvPr/>
            </p:nvSpPr>
            <p:spPr>
              <a:xfrm>
                <a:off x="1646075" y="5859800"/>
                <a:ext cx="360975" cy="317475"/>
              </a:xfrm>
              <a:custGeom>
                <a:avLst/>
                <a:gdLst/>
                <a:ahLst/>
                <a:cxnLst/>
                <a:rect l="l" t="t" r="r" b="b"/>
                <a:pathLst>
                  <a:path w="14439" h="12699" extrusionOk="0">
                    <a:moveTo>
                      <a:pt x="6339" y="1"/>
                    </a:moveTo>
                    <a:cubicBezTo>
                      <a:pt x="5718" y="1"/>
                      <a:pt x="5082" y="273"/>
                      <a:pt x="4499" y="599"/>
                    </a:cubicBezTo>
                    <a:cubicBezTo>
                      <a:pt x="3253" y="1268"/>
                      <a:pt x="2159" y="2241"/>
                      <a:pt x="1217" y="3305"/>
                    </a:cubicBezTo>
                    <a:cubicBezTo>
                      <a:pt x="791" y="3791"/>
                      <a:pt x="366" y="4338"/>
                      <a:pt x="183" y="4976"/>
                    </a:cubicBezTo>
                    <a:cubicBezTo>
                      <a:pt x="1" y="5584"/>
                      <a:pt x="1" y="6314"/>
                      <a:pt x="335" y="6861"/>
                    </a:cubicBezTo>
                    <a:cubicBezTo>
                      <a:pt x="639" y="7378"/>
                      <a:pt x="1217" y="7742"/>
                      <a:pt x="1399" y="8259"/>
                    </a:cubicBezTo>
                    <a:cubicBezTo>
                      <a:pt x="1521" y="8624"/>
                      <a:pt x="1460" y="8989"/>
                      <a:pt x="1521" y="9353"/>
                    </a:cubicBezTo>
                    <a:cubicBezTo>
                      <a:pt x="1673" y="10964"/>
                      <a:pt x="3132" y="12241"/>
                      <a:pt x="4743" y="12575"/>
                    </a:cubicBezTo>
                    <a:cubicBezTo>
                      <a:pt x="5148" y="12661"/>
                      <a:pt x="5560" y="12699"/>
                      <a:pt x="5974" y="12699"/>
                    </a:cubicBezTo>
                    <a:cubicBezTo>
                      <a:pt x="7175" y="12699"/>
                      <a:pt x="8400" y="12382"/>
                      <a:pt x="9575" y="11998"/>
                    </a:cubicBezTo>
                    <a:cubicBezTo>
                      <a:pt x="11126" y="11481"/>
                      <a:pt x="12645" y="10812"/>
                      <a:pt x="14226" y="10539"/>
                    </a:cubicBezTo>
                    <a:lnTo>
                      <a:pt x="14439" y="7864"/>
                    </a:lnTo>
                    <a:cubicBezTo>
                      <a:pt x="12250" y="6253"/>
                      <a:pt x="10396" y="4277"/>
                      <a:pt x="8968" y="2028"/>
                    </a:cubicBezTo>
                    <a:cubicBezTo>
                      <a:pt x="8420" y="1238"/>
                      <a:pt x="7843" y="295"/>
                      <a:pt x="6901" y="83"/>
                    </a:cubicBezTo>
                    <a:cubicBezTo>
                      <a:pt x="6716" y="26"/>
                      <a:pt x="6528" y="1"/>
                      <a:pt x="6339"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7"/>
              <p:cNvSpPr/>
              <p:nvPr/>
            </p:nvSpPr>
            <p:spPr>
              <a:xfrm>
                <a:off x="1718275" y="5890100"/>
                <a:ext cx="288775" cy="255100"/>
              </a:xfrm>
              <a:custGeom>
                <a:avLst/>
                <a:gdLst/>
                <a:ahLst/>
                <a:cxnLst/>
                <a:rect l="l" t="t" r="r" b="b"/>
                <a:pathLst>
                  <a:path w="11551" h="10204" extrusionOk="0">
                    <a:moveTo>
                      <a:pt x="5095" y="1"/>
                    </a:moveTo>
                    <a:cubicBezTo>
                      <a:pt x="4576" y="1"/>
                      <a:pt x="4044" y="241"/>
                      <a:pt x="3587" y="482"/>
                    </a:cubicBezTo>
                    <a:cubicBezTo>
                      <a:pt x="2614" y="1059"/>
                      <a:pt x="1703" y="1789"/>
                      <a:pt x="973" y="2670"/>
                    </a:cubicBezTo>
                    <a:cubicBezTo>
                      <a:pt x="639" y="3035"/>
                      <a:pt x="335" y="3491"/>
                      <a:pt x="152" y="3977"/>
                    </a:cubicBezTo>
                    <a:cubicBezTo>
                      <a:pt x="0" y="4494"/>
                      <a:pt x="0" y="5041"/>
                      <a:pt x="244" y="5497"/>
                    </a:cubicBezTo>
                    <a:cubicBezTo>
                      <a:pt x="517" y="5922"/>
                      <a:pt x="943" y="6196"/>
                      <a:pt x="1125" y="6652"/>
                    </a:cubicBezTo>
                    <a:cubicBezTo>
                      <a:pt x="1247" y="6925"/>
                      <a:pt x="1216" y="7229"/>
                      <a:pt x="1247" y="7533"/>
                    </a:cubicBezTo>
                    <a:cubicBezTo>
                      <a:pt x="1368" y="8810"/>
                      <a:pt x="2584" y="9843"/>
                      <a:pt x="3830" y="10117"/>
                    </a:cubicBezTo>
                    <a:cubicBezTo>
                      <a:pt x="4147" y="10177"/>
                      <a:pt x="4467" y="10204"/>
                      <a:pt x="4788" y="10204"/>
                    </a:cubicBezTo>
                    <a:cubicBezTo>
                      <a:pt x="5764" y="10204"/>
                      <a:pt x="6753" y="9958"/>
                      <a:pt x="7691" y="9661"/>
                    </a:cubicBezTo>
                    <a:cubicBezTo>
                      <a:pt x="8967" y="9235"/>
                      <a:pt x="10183" y="8688"/>
                      <a:pt x="11460" y="8506"/>
                    </a:cubicBezTo>
                    <a:lnTo>
                      <a:pt x="11551" y="6348"/>
                    </a:lnTo>
                    <a:cubicBezTo>
                      <a:pt x="9818" y="5041"/>
                      <a:pt x="8298" y="3491"/>
                      <a:pt x="7143" y="1667"/>
                    </a:cubicBezTo>
                    <a:cubicBezTo>
                      <a:pt x="6718" y="1029"/>
                      <a:pt x="6262" y="269"/>
                      <a:pt x="5502" y="56"/>
                    </a:cubicBezTo>
                    <a:cubicBezTo>
                      <a:pt x="5368" y="18"/>
                      <a:pt x="5232" y="1"/>
                      <a:pt x="5095"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7"/>
              <p:cNvSpPr/>
              <p:nvPr/>
            </p:nvSpPr>
            <p:spPr>
              <a:xfrm>
                <a:off x="2109625" y="6098175"/>
                <a:ext cx="323725" cy="323400"/>
              </a:xfrm>
              <a:custGeom>
                <a:avLst/>
                <a:gdLst/>
                <a:ahLst/>
                <a:cxnLst/>
                <a:rect l="l" t="t" r="r" b="b"/>
                <a:pathLst>
                  <a:path w="12949" h="12936" extrusionOk="0">
                    <a:moveTo>
                      <a:pt x="1094" y="1"/>
                    </a:moveTo>
                    <a:lnTo>
                      <a:pt x="0" y="2493"/>
                    </a:lnTo>
                    <a:cubicBezTo>
                      <a:pt x="1429" y="4773"/>
                      <a:pt x="2432" y="7296"/>
                      <a:pt x="2979" y="9910"/>
                    </a:cubicBezTo>
                    <a:cubicBezTo>
                      <a:pt x="3192" y="10852"/>
                      <a:pt x="3374" y="11916"/>
                      <a:pt x="4164" y="12493"/>
                    </a:cubicBezTo>
                    <a:cubicBezTo>
                      <a:pt x="4652" y="12833"/>
                      <a:pt x="5244" y="12935"/>
                      <a:pt x="5825" y="12935"/>
                    </a:cubicBezTo>
                    <a:cubicBezTo>
                      <a:pt x="6077" y="12935"/>
                      <a:pt x="6327" y="12916"/>
                      <a:pt x="6566" y="12888"/>
                    </a:cubicBezTo>
                    <a:cubicBezTo>
                      <a:pt x="7964" y="12676"/>
                      <a:pt x="9332" y="12220"/>
                      <a:pt x="10578" y="11551"/>
                    </a:cubicBezTo>
                    <a:cubicBezTo>
                      <a:pt x="11155" y="11247"/>
                      <a:pt x="11733" y="10852"/>
                      <a:pt x="12158" y="10366"/>
                    </a:cubicBezTo>
                    <a:cubicBezTo>
                      <a:pt x="12554" y="9879"/>
                      <a:pt x="12827" y="9180"/>
                      <a:pt x="12706" y="8542"/>
                    </a:cubicBezTo>
                    <a:cubicBezTo>
                      <a:pt x="12614" y="7964"/>
                      <a:pt x="12219" y="7448"/>
                      <a:pt x="12219" y="6840"/>
                    </a:cubicBezTo>
                    <a:cubicBezTo>
                      <a:pt x="12219" y="6505"/>
                      <a:pt x="12402" y="6141"/>
                      <a:pt x="12493" y="5806"/>
                    </a:cubicBezTo>
                    <a:cubicBezTo>
                      <a:pt x="12949" y="4256"/>
                      <a:pt x="11976" y="2493"/>
                      <a:pt x="10669" y="1581"/>
                    </a:cubicBezTo>
                    <a:cubicBezTo>
                      <a:pt x="9301" y="669"/>
                      <a:pt x="7630" y="457"/>
                      <a:pt x="5988" y="365"/>
                    </a:cubicBezTo>
                    <a:cubicBezTo>
                      <a:pt x="4347" y="305"/>
                      <a:pt x="2675" y="365"/>
                      <a:pt x="1094"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7"/>
              <p:cNvSpPr/>
              <p:nvPr/>
            </p:nvSpPr>
            <p:spPr>
              <a:xfrm>
                <a:off x="2109625" y="6096650"/>
                <a:ext cx="256100" cy="258125"/>
              </a:xfrm>
              <a:custGeom>
                <a:avLst/>
                <a:gdLst/>
                <a:ahLst/>
                <a:cxnLst/>
                <a:rect l="l" t="t" r="r" b="b"/>
                <a:pathLst>
                  <a:path w="10244" h="10325" extrusionOk="0">
                    <a:moveTo>
                      <a:pt x="851" y="1"/>
                    </a:moveTo>
                    <a:lnTo>
                      <a:pt x="0" y="2037"/>
                    </a:lnTo>
                    <a:cubicBezTo>
                      <a:pt x="1125" y="3831"/>
                      <a:pt x="1915" y="5837"/>
                      <a:pt x="2341" y="7934"/>
                    </a:cubicBezTo>
                    <a:cubicBezTo>
                      <a:pt x="2493" y="8694"/>
                      <a:pt x="2645" y="9515"/>
                      <a:pt x="3253" y="9971"/>
                    </a:cubicBezTo>
                    <a:cubicBezTo>
                      <a:pt x="3622" y="10238"/>
                      <a:pt x="4061" y="10324"/>
                      <a:pt x="4513" y="10324"/>
                    </a:cubicBezTo>
                    <a:cubicBezTo>
                      <a:pt x="4730" y="10324"/>
                      <a:pt x="4950" y="10304"/>
                      <a:pt x="5167" y="10275"/>
                    </a:cubicBezTo>
                    <a:cubicBezTo>
                      <a:pt x="6262" y="10123"/>
                      <a:pt x="7356" y="9758"/>
                      <a:pt x="8359" y="9241"/>
                    </a:cubicBezTo>
                    <a:cubicBezTo>
                      <a:pt x="8815" y="9028"/>
                      <a:pt x="9271" y="8724"/>
                      <a:pt x="9605" y="8299"/>
                    </a:cubicBezTo>
                    <a:cubicBezTo>
                      <a:pt x="9940" y="7873"/>
                      <a:pt x="10122" y="7357"/>
                      <a:pt x="10061" y="6870"/>
                    </a:cubicBezTo>
                    <a:cubicBezTo>
                      <a:pt x="9970" y="6414"/>
                      <a:pt x="9666" y="5989"/>
                      <a:pt x="9666" y="5502"/>
                    </a:cubicBezTo>
                    <a:cubicBezTo>
                      <a:pt x="9666" y="5229"/>
                      <a:pt x="9818" y="4955"/>
                      <a:pt x="9909" y="4651"/>
                    </a:cubicBezTo>
                    <a:cubicBezTo>
                      <a:pt x="10244" y="3405"/>
                      <a:pt x="9514" y="2037"/>
                      <a:pt x="8450" y="1308"/>
                    </a:cubicBezTo>
                    <a:cubicBezTo>
                      <a:pt x="7386" y="578"/>
                      <a:pt x="6019" y="396"/>
                      <a:pt x="4742" y="305"/>
                    </a:cubicBezTo>
                    <a:cubicBezTo>
                      <a:pt x="3435" y="244"/>
                      <a:pt x="2098" y="305"/>
                      <a:pt x="85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7"/>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7"/>
              <p:cNvSpPr/>
              <p:nvPr/>
            </p:nvSpPr>
            <p:spPr>
              <a:xfrm>
                <a:off x="1792750" y="5692400"/>
                <a:ext cx="302450" cy="367800"/>
              </a:xfrm>
              <a:custGeom>
                <a:avLst/>
                <a:gdLst/>
                <a:ahLst/>
                <a:cxnLst/>
                <a:rect l="l" t="t" r="r" b="b"/>
                <a:pathLst>
                  <a:path w="12098" h="14712" extrusionOk="0">
                    <a:moveTo>
                      <a:pt x="5563" y="0"/>
                    </a:moveTo>
                    <a:cubicBezTo>
                      <a:pt x="4924" y="0"/>
                      <a:pt x="4225" y="31"/>
                      <a:pt x="3617" y="304"/>
                    </a:cubicBezTo>
                    <a:cubicBezTo>
                      <a:pt x="3009" y="578"/>
                      <a:pt x="2493" y="1034"/>
                      <a:pt x="2249" y="1642"/>
                    </a:cubicBezTo>
                    <a:cubicBezTo>
                      <a:pt x="2067" y="2219"/>
                      <a:pt x="2189" y="2858"/>
                      <a:pt x="1885" y="3374"/>
                    </a:cubicBezTo>
                    <a:cubicBezTo>
                      <a:pt x="1672" y="3678"/>
                      <a:pt x="1368" y="3921"/>
                      <a:pt x="1155" y="4195"/>
                    </a:cubicBezTo>
                    <a:cubicBezTo>
                      <a:pt x="0" y="5350"/>
                      <a:pt x="0" y="7295"/>
                      <a:pt x="760" y="8754"/>
                    </a:cubicBezTo>
                    <a:cubicBezTo>
                      <a:pt x="1520" y="10183"/>
                      <a:pt x="2888" y="11216"/>
                      <a:pt x="4316" y="12037"/>
                    </a:cubicBezTo>
                    <a:cubicBezTo>
                      <a:pt x="5715" y="12888"/>
                      <a:pt x="7204" y="13618"/>
                      <a:pt x="8450" y="14712"/>
                    </a:cubicBezTo>
                    <a:lnTo>
                      <a:pt x="10608" y="13040"/>
                    </a:lnTo>
                    <a:cubicBezTo>
                      <a:pt x="10426" y="10365"/>
                      <a:pt x="10730" y="7660"/>
                      <a:pt x="11490" y="5107"/>
                    </a:cubicBezTo>
                    <a:cubicBezTo>
                      <a:pt x="11763" y="4134"/>
                      <a:pt x="12098" y="3131"/>
                      <a:pt x="11672" y="2250"/>
                    </a:cubicBezTo>
                    <a:cubicBezTo>
                      <a:pt x="11338" y="1490"/>
                      <a:pt x="10487" y="1064"/>
                      <a:pt x="9727" y="760"/>
                    </a:cubicBezTo>
                    <a:cubicBezTo>
                      <a:pt x="8420" y="274"/>
                      <a:pt x="6961" y="0"/>
                      <a:pt x="5563"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7"/>
              <p:cNvSpPr/>
              <p:nvPr/>
            </p:nvSpPr>
            <p:spPr>
              <a:xfrm>
                <a:off x="1819350" y="5758500"/>
                <a:ext cx="248500" cy="301700"/>
              </a:xfrm>
              <a:custGeom>
                <a:avLst/>
                <a:gdLst/>
                <a:ahLst/>
                <a:cxnLst/>
                <a:rect l="l" t="t" r="r" b="b"/>
                <a:pathLst>
                  <a:path w="9940" h="12068" extrusionOk="0">
                    <a:moveTo>
                      <a:pt x="4559" y="1"/>
                    </a:moveTo>
                    <a:cubicBezTo>
                      <a:pt x="4043" y="1"/>
                      <a:pt x="3465" y="62"/>
                      <a:pt x="2979" y="244"/>
                    </a:cubicBezTo>
                    <a:cubicBezTo>
                      <a:pt x="2492" y="426"/>
                      <a:pt x="2037" y="821"/>
                      <a:pt x="1885" y="1338"/>
                    </a:cubicBezTo>
                    <a:cubicBezTo>
                      <a:pt x="1733" y="1794"/>
                      <a:pt x="1793" y="2341"/>
                      <a:pt x="1581" y="2797"/>
                    </a:cubicBezTo>
                    <a:cubicBezTo>
                      <a:pt x="1429" y="3040"/>
                      <a:pt x="1185" y="3223"/>
                      <a:pt x="973" y="3436"/>
                    </a:cubicBezTo>
                    <a:cubicBezTo>
                      <a:pt x="0" y="4378"/>
                      <a:pt x="0" y="5989"/>
                      <a:pt x="669" y="7205"/>
                    </a:cubicBezTo>
                    <a:cubicBezTo>
                      <a:pt x="1307" y="8390"/>
                      <a:pt x="2401" y="9211"/>
                      <a:pt x="3556" y="9910"/>
                    </a:cubicBezTo>
                    <a:cubicBezTo>
                      <a:pt x="4681" y="10578"/>
                      <a:pt x="5897" y="11186"/>
                      <a:pt x="6930" y="12068"/>
                    </a:cubicBezTo>
                    <a:lnTo>
                      <a:pt x="8724" y="10700"/>
                    </a:lnTo>
                    <a:cubicBezTo>
                      <a:pt x="8572" y="8481"/>
                      <a:pt x="8815" y="6293"/>
                      <a:pt x="9423" y="4195"/>
                    </a:cubicBezTo>
                    <a:cubicBezTo>
                      <a:pt x="9666" y="3436"/>
                      <a:pt x="9939" y="2615"/>
                      <a:pt x="9575" y="1885"/>
                    </a:cubicBezTo>
                    <a:cubicBezTo>
                      <a:pt x="9271" y="1277"/>
                      <a:pt x="8632" y="913"/>
                      <a:pt x="7994" y="670"/>
                    </a:cubicBezTo>
                    <a:cubicBezTo>
                      <a:pt x="6900" y="244"/>
                      <a:pt x="5714" y="62"/>
                      <a:pt x="4559"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7"/>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7"/>
              <p:cNvSpPr/>
              <p:nvPr/>
            </p:nvSpPr>
            <p:spPr>
              <a:xfrm>
                <a:off x="2042750" y="5709625"/>
                <a:ext cx="318425" cy="333100"/>
              </a:xfrm>
              <a:custGeom>
                <a:avLst/>
                <a:gdLst/>
                <a:ahLst/>
                <a:cxnLst/>
                <a:rect l="l" t="t" r="r" b="b"/>
                <a:pathLst>
                  <a:path w="12737" h="13324" extrusionOk="0">
                    <a:moveTo>
                      <a:pt x="8101" y="0"/>
                    </a:moveTo>
                    <a:cubicBezTo>
                      <a:pt x="7930" y="0"/>
                      <a:pt x="7760" y="23"/>
                      <a:pt x="7599" y="71"/>
                    </a:cubicBezTo>
                    <a:cubicBezTo>
                      <a:pt x="7022" y="223"/>
                      <a:pt x="6535" y="679"/>
                      <a:pt x="5928" y="710"/>
                    </a:cubicBezTo>
                    <a:cubicBezTo>
                      <a:pt x="5874" y="719"/>
                      <a:pt x="5820" y="724"/>
                      <a:pt x="5764" y="724"/>
                    </a:cubicBezTo>
                    <a:cubicBezTo>
                      <a:pt x="5469" y="724"/>
                      <a:pt x="5145" y="604"/>
                      <a:pt x="4864" y="527"/>
                    </a:cubicBezTo>
                    <a:cubicBezTo>
                      <a:pt x="4681" y="493"/>
                      <a:pt x="4498" y="476"/>
                      <a:pt x="4317" y="476"/>
                    </a:cubicBezTo>
                    <a:cubicBezTo>
                      <a:pt x="2898" y="476"/>
                      <a:pt x="1556" y="1483"/>
                      <a:pt x="882" y="2776"/>
                    </a:cubicBezTo>
                    <a:cubicBezTo>
                      <a:pt x="122" y="4205"/>
                      <a:pt x="0" y="5938"/>
                      <a:pt x="61" y="7549"/>
                    </a:cubicBezTo>
                    <a:cubicBezTo>
                      <a:pt x="152" y="9190"/>
                      <a:pt x="396" y="10831"/>
                      <a:pt x="152" y="12473"/>
                    </a:cubicBezTo>
                    <a:lnTo>
                      <a:pt x="2736" y="13324"/>
                    </a:lnTo>
                    <a:cubicBezTo>
                      <a:pt x="4864" y="11713"/>
                      <a:pt x="7265" y="10436"/>
                      <a:pt x="9849" y="9646"/>
                    </a:cubicBezTo>
                    <a:cubicBezTo>
                      <a:pt x="10760" y="9342"/>
                      <a:pt x="11824" y="9068"/>
                      <a:pt x="12311" y="8248"/>
                    </a:cubicBezTo>
                    <a:cubicBezTo>
                      <a:pt x="12736" y="7518"/>
                      <a:pt x="12645" y="6606"/>
                      <a:pt x="12463" y="5816"/>
                    </a:cubicBezTo>
                    <a:cubicBezTo>
                      <a:pt x="12128" y="4448"/>
                      <a:pt x="11551" y="3111"/>
                      <a:pt x="10791" y="1895"/>
                    </a:cubicBezTo>
                    <a:cubicBezTo>
                      <a:pt x="10457" y="1378"/>
                      <a:pt x="10031" y="831"/>
                      <a:pt x="9453" y="466"/>
                    </a:cubicBezTo>
                    <a:cubicBezTo>
                      <a:pt x="9073" y="176"/>
                      <a:pt x="8578" y="0"/>
                      <a:pt x="81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7"/>
              <p:cNvSpPr/>
              <p:nvPr/>
            </p:nvSpPr>
            <p:spPr>
              <a:xfrm>
                <a:off x="2041975" y="5757900"/>
                <a:ext cx="272825" cy="284825"/>
              </a:xfrm>
              <a:custGeom>
                <a:avLst/>
                <a:gdLst/>
                <a:ahLst/>
                <a:cxnLst/>
                <a:rect l="l" t="t" r="r" b="b"/>
                <a:pathLst>
                  <a:path w="10913" h="11393" extrusionOk="0">
                    <a:moveTo>
                      <a:pt x="6858" y="1"/>
                    </a:moveTo>
                    <a:cubicBezTo>
                      <a:pt x="6718" y="1"/>
                      <a:pt x="6580" y="18"/>
                      <a:pt x="6445" y="55"/>
                    </a:cubicBezTo>
                    <a:cubicBezTo>
                      <a:pt x="5959" y="207"/>
                      <a:pt x="5533" y="572"/>
                      <a:pt x="5047" y="572"/>
                    </a:cubicBezTo>
                    <a:cubicBezTo>
                      <a:pt x="5006" y="576"/>
                      <a:pt x="4965" y="578"/>
                      <a:pt x="4925" y="578"/>
                    </a:cubicBezTo>
                    <a:cubicBezTo>
                      <a:pt x="4661" y="578"/>
                      <a:pt x="4398" y="499"/>
                      <a:pt x="4135" y="420"/>
                    </a:cubicBezTo>
                    <a:cubicBezTo>
                      <a:pt x="3977" y="388"/>
                      <a:pt x="3820" y="373"/>
                      <a:pt x="3663" y="373"/>
                    </a:cubicBezTo>
                    <a:cubicBezTo>
                      <a:pt x="2455" y="373"/>
                      <a:pt x="1295" y="1259"/>
                      <a:pt x="730" y="2335"/>
                    </a:cubicBezTo>
                    <a:cubicBezTo>
                      <a:pt x="62" y="3551"/>
                      <a:pt x="1" y="5010"/>
                      <a:pt x="31" y="6377"/>
                    </a:cubicBezTo>
                    <a:cubicBezTo>
                      <a:pt x="123" y="7806"/>
                      <a:pt x="305" y="9174"/>
                      <a:pt x="123" y="10572"/>
                    </a:cubicBezTo>
                    <a:lnTo>
                      <a:pt x="2341" y="11393"/>
                    </a:lnTo>
                    <a:cubicBezTo>
                      <a:pt x="4165" y="9995"/>
                      <a:pt x="6232" y="8931"/>
                      <a:pt x="8390" y="8292"/>
                    </a:cubicBezTo>
                    <a:cubicBezTo>
                      <a:pt x="9180" y="8049"/>
                      <a:pt x="10062" y="7806"/>
                      <a:pt x="10518" y="7077"/>
                    </a:cubicBezTo>
                    <a:cubicBezTo>
                      <a:pt x="10913" y="6469"/>
                      <a:pt x="10791" y="5709"/>
                      <a:pt x="10639" y="4979"/>
                    </a:cubicBezTo>
                    <a:cubicBezTo>
                      <a:pt x="10366" y="3794"/>
                      <a:pt x="9880" y="2669"/>
                      <a:pt x="9180" y="1636"/>
                    </a:cubicBezTo>
                    <a:cubicBezTo>
                      <a:pt x="8877" y="1180"/>
                      <a:pt x="8542" y="724"/>
                      <a:pt x="8056" y="390"/>
                    </a:cubicBezTo>
                    <a:cubicBezTo>
                      <a:pt x="7712" y="161"/>
                      <a:pt x="7283" y="1"/>
                      <a:pt x="6858"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7"/>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7"/>
              <p:cNvSpPr/>
              <p:nvPr/>
            </p:nvSpPr>
            <p:spPr>
              <a:xfrm>
                <a:off x="2094425" y="5877225"/>
                <a:ext cx="380725" cy="305750"/>
              </a:xfrm>
              <a:custGeom>
                <a:avLst/>
                <a:gdLst/>
                <a:ahLst/>
                <a:cxnLst/>
                <a:rect l="l" t="t" r="r" b="b"/>
                <a:pathLst>
                  <a:path w="15229" h="12230" extrusionOk="0">
                    <a:moveTo>
                      <a:pt x="8706" y="0"/>
                    </a:moveTo>
                    <a:cubicBezTo>
                      <a:pt x="8280" y="0"/>
                      <a:pt x="7852" y="59"/>
                      <a:pt x="7447" y="176"/>
                    </a:cubicBezTo>
                    <a:cubicBezTo>
                      <a:pt x="5867" y="632"/>
                      <a:pt x="4590" y="1726"/>
                      <a:pt x="3435" y="2942"/>
                    </a:cubicBezTo>
                    <a:cubicBezTo>
                      <a:pt x="2341" y="4127"/>
                      <a:pt x="1307" y="5465"/>
                      <a:pt x="0" y="6437"/>
                    </a:cubicBezTo>
                    <a:lnTo>
                      <a:pt x="1247" y="8869"/>
                    </a:lnTo>
                    <a:cubicBezTo>
                      <a:pt x="3891" y="9264"/>
                      <a:pt x="6475" y="10115"/>
                      <a:pt x="8815" y="11392"/>
                    </a:cubicBezTo>
                    <a:cubicBezTo>
                      <a:pt x="9510" y="11778"/>
                      <a:pt x="10292" y="12229"/>
                      <a:pt x="11106" y="12229"/>
                    </a:cubicBezTo>
                    <a:cubicBezTo>
                      <a:pt x="11253" y="12229"/>
                      <a:pt x="11402" y="12215"/>
                      <a:pt x="11551" y="12182"/>
                    </a:cubicBezTo>
                    <a:cubicBezTo>
                      <a:pt x="12341" y="12000"/>
                      <a:pt x="12949" y="11270"/>
                      <a:pt x="13374" y="10571"/>
                    </a:cubicBezTo>
                    <a:cubicBezTo>
                      <a:pt x="14134" y="9355"/>
                      <a:pt x="14681" y="8048"/>
                      <a:pt x="14985" y="6681"/>
                    </a:cubicBezTo>
                    <a:cubicBezTo>
                      <a:pt x="15137" y="6012"/>
                      <a:pt x="15229" y="5374"/>
                      <a:pt x="15107" y="4735"/>
                    </a:cubicBezTo>
                    <a:cubicBezTo>
                      <a:pt x="14985" y="4097"/>
                      <a:pt x="14651" y="3428"/>
                      <a:pt x="14074" y="3124"/>
                    </a:cubicBezTo>
                    <a:cubicBezTo>
                      <a:pt x="13557" y="2820"/>
                      <a:pt x="12918" y="2790"/>
                      <a:pt x="12463" y="2364"/>
                    </a:cubicBezTo>
                    <a:cubicBezTo>
                      <a:pt x="12189" y="2152"/>
                      <a:pt x="12037" y="1817"/>
                      <a:pt x="11855" y="1513"/>
                    </a:cubicBezTo>
                    <a:cubicBezTo>
                      <a:pt x="11177" y="496"/>
                      <a:pt x="9944" y="0"/>
                      <a:pt x="870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7"/>
              <p:cNvSpPr/>
              <p:nvPr/>
            </p:nvSpPr>
            <p:spPr>
              <a:xfrm>
                <a:off x="2095950" y="5905750"/>
                <a:ext cx="304725" cy="246425"/>
              </a:xfrm>
              <a:custGeom>
                <a:avLst/>
                <a:gdLst/>
                <a:ahLst/>
                <a:cxnLst/>
                <a:rect l="l" t="t" r="r" b="b"/>
                <a:pathLst>
                  <a:path w="12189" h="9857" extrusionOk="0">
                    <a:moveTo>
                      <a:pt x="6966" y="0"/>
                    </a:moveTo>
                    <a:cubicBezTo>
                      <a:pt x="6624" y="0"/>
                      <a:pt x="6282" y="44"/>
                      <a:pt x="5958" y="129"/>
                    </a:cubicBezTo>
                    <a:cubicBezTo>
                      <a:pt x="4711" y="463"/>
                      <a:pt x="3678" y="1375"/>
                      <a:pt x="2766" y="2348"/>
                    </a:cubicBezTo>
                    <a:cubicBezTo>
                      <a:pt x="1854" y="3290"/>
                      <a:pt x="1064" y="4354"/>
                      <a:pt x="0" y="5114"/>
                    </a:cubicBezTo>
                    <a:lnTo>
                      <a:pt x="942" y="7151"/>
                    </a:lnTo>
                    <a:cubicBezTo>
                      <a:pt x="3070" y="7454"/>
                      <a:pt x="5137" y="8154"/>
                      <a:pt x="7021" y="9187"/>
                    </a:cubicBezTo>
                    <a:cubicBezTo>
                      <a:pt x="7621" y="9500"/>
                      <a:pt x="8265" y="9857"/>
                      <a:pt x="8915" y="9857"/>
                    </a:cubicBezTo>
                    <a:cubicBezTo>
                      <a:pt x="9023" y="9857"/>
                      <a:pt x="9132" y="9847"/>
                      <a:pt x="9240" y="9825"/>
                    </a:cubicBezTo>
                    <a:cubicBezTo>
                      <a:pt x="9879" y="9673"/>
                      <a:pt x="10335" y="9096"/>
                      <a:pt x="10730" y="8518"/>
                    </a:cubicBezTo>
                    <a:cubicBezTo>
                      <a:pt x="11338" y="7576"/>
                      <a:pt x="11794" y="6482"/>
                      <a:pt x="12006" y="5388"/>
                    </a:cubicBezTo>
                    <a:cubicBezTo>
                      <a:pt x="12128" y="4840"/>
                      <a:pt x="12189" y="4324"/>
                      <a:pt x="12128" y="3807"/>
                    </a:cubicBezTo>
                    <a:cubicBezTo>
                      <a:pt x="12037" y="3290"/>
                      <a:pt x="11733" y="2804"/>
                      <a:pt x="11277" y="2530"/>
                    </a:cubicBezTo>
                    <a:cubicBezTo>
                      <a:pt x="10882" y="2287"/>
                      <a:pt x="10335" y="2257"/>
                      <a:pt x="10000" y="1922"/>
                    </a:cubicBezTo>
                    <a:cubicBezTo>
                      <a:pt x="9757" y="1710"/>
                      <a:pt x="9666" y="1467"/>
                      <a:pt x="9514" y="1193"/>
                    </a:cubicBezTo>
                    <a:cubicBezTo>
                      <a:pt x="8970" y="377"/>
                      <a:pt x="7969" y="0"/>
                      <a:pt x="696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7"/>
              <p:cNvSpPr/>
              <p:nvPr/>
            </p:nvSpPr>
            <p:spPr>
              <a:xfrm>
                <a:off x="2118900" y="6014325"/>
                <a:ext cx="117800" cy="46425"/>
              </a:xfrm>
              <a:custGeom>
                <a:avLst/>
                <a:gdLst/>
                <a:ahLst/>
                <a:cxnLst/>
                <a:rect l="l" t="t" r="r" b="b"/>
                <a:pathLst>
                  <a:path w="4712" h="1857" extrusionOk="0">
                    <a:moveTo>
                      <a:pt x="4363" y="0"/>
                    </a:moveTo>
                    <a:cubicBezTo>
                      <a:pt x="4337" y="0"/>
                      <a:pt x="4309" y="4"/>
                      <a:pt x="4280" y="11"/>
                    </a:cubicBezTo>
                    <a:cubicBezTo>
                      <a:pt x="2882" y="285"/>
                      <a:pt x="1544" y="771"/>
                      <a:pt x="268" y="1379"/>
                    </a:cubicBezTo>
                    <a:cubicBezTo>
                      <a:pt x="1" y="1512"/>
                      <a:pt x="179" y="1856"/>
                      <a:pt x="432" y="1856"/>
                    </a:cubicBezTo>
                    <a:cubicBezTo>
                      <a:pt x="467" y="1856"/>
                      <a:pt x="504" y="1850"/>
                      <a:pt x="541" y="1835"/>
                    </a:cubicBezTo>
                    <a:cubicBezTo>
                      <a:pt x="1787" y="1227"/>
                      <a:pt x="3064" y="771"/>
                      <a:pt x="4432" y="497"/>
                    </a:cubicBezTo>
                    <a:cubicBezTo>
                      <a:pt x="4711" y="442"/>
                      <a:pt x="4657" y="0"/>
                      <a:pt x="436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7"/>
              <p:cNvSpPr/>
              <p:nvPr/>
            </p:nvSpPr>
            <p:spPr>
              <a:xfrm>
                <a:off x="2129475" y="6054300"/>
                <a:ext cx="137425" cy="15150"/>
              </a:xfrm>
              <a:custGeom>
                <a:avLst/>
                <a:gdLst/>
                <a:ahLst/>
                <a:cxnLst/>
                <a:rect l="l" t="t" r="r" b="b"/>
                <a:pathLst>
                  <a:path w="5497" h="606" extrusionOk="0">
                    <a:moveTo>
                      <a:pt x="2747" y="0"/>
                    </a:moveTo>
                    <a:cubicBezTo>
                      <a:pt x="1942" y="0"/>
                      <a:pt x="1136" y="38"/>
                      <a:pt x="331" y="114"/>
                    </a:cubicBezTo>
                    <a:cubicBezTo>
                      <a:pt x="44" y="143"/>
                      <a:pt x="1" y="606"/>
                      <a:pt x="279" y="606"/>
                    </a:cubicBezTo>
                    <a:cubicBezTo>
                      <a:pt x="295" y="606"/>
                      <a:pt x="312" y="604"/>
                      <a:pt x="331" y="601"/>
                    </a:cubicBezTo>
                    <a:cubicBezTo>
                      <a:pt x="1136" y="509"/>
                      <a:pt x="1942" y="464"/>
                      <a:pt x="2747" y="464"/>
                    </a:cubicBezTo>
                    <a:cubicBezTo>
                      <a:pt x="3553" y="464"/>
                      <a:pt x="4358" y="509"/>
                      <a:pt x="5164" y="601"/>
                    </a:cubicBezTo>
                    <a:cubicBezTo>
                      <a:pt x="5182" y="604"/>
                      <a:pt x="5200" y="606"/>
                      <a:pt x="5216" y="606"/>
                    </a:cubicBezTo>
                    <a:cubicBezTo>
                      <a:pt x="5497" y="606"/>
                      <a:pt x="5480" y="143"/>
                      <a:pt x="5164" y="114"/>
                    </a:cubicBezTo>
                    <a:cubicBezTo>
                      <a:pt x="4358" y="38"/>
                      <a:pt x="3553" y="0"/>
                      <a:pt x="274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7"/>
              <p:cNvSpPr/>
              <p:nvPr/>
            </p:nvSpPr>
            <p:spPr>
              <a:xfrm>
                <a:off x="2124250" y="6114125"/>
                <a:ext cx="127025" cy="87975"/>
              </a:xfrm>
              <a:custGeom>
                <a:avLst/>
                <a:gdLst/>
                <a:ahLst/>
                <a:cxnLst/>
                <a:rect l="l" t="t" r="r" b="b"/>
                <a:pathLst>
                  <a:path w="5081" h="3519" extrusionOk="0">
                    <a:moveTo>
                      <a:pt x="387" y="1"/>
                    </a:moveTo>
                    <a:cubicBezTo>
                      <a:pt x="148" y="1"/>
                      <a:pt x="1" y="357"/>
                      <a:pt x="236" y="487"/>
                    </a:cubicBezTo>
                    <a:cubicBezTo>
                      <a:pt x="1786" y="1308"/>
                      <a:pt x="3215" y="2281"/>
                      <a:pt x="4491" y="3466"/>
                    </a:cubicBezTo>
                    <a:cubicBezTo>
                      <a:pt x="4546" y="3503"/>
                      <a:pt x="4604" y="3518"/>
                      <a:pt x="4661" y="3518"/>
                    </a:cubicBezTo>
                    <a:cubicBezTo>
                      <a:pt x="4886" y="3518"/>
                      <a:pt x="5081" y="3265"/>
                      <a:pt x="4886" y="3071"/>
                    </a:cubicBezTo>
                    <a:cubicBezTo>
                      <a:pt x="3579" y="1855"/>
                      <a:pt x="2090" y="852"/>
                      <a:pt x="509" y="31"/>
                    </a:cubicBezTo>
                    <a:cubicBezTo>
                      <a:pt x="467" y="10"/>
                      <a:pt x="426" y="1"/>
                      <a:pt x="38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7"/>
              <p:cNvSpPr/>
              <p:nvPr/>
            </p:nvSpPr>
            <p:spPr>
              <a:xfrm>
                <a:off x="2124675" y="6135225"/>
                <a:ext cx="96000" cy="122100"/>
              </a:xfrm>
              <a:custGeom>
                <a:avLst/>
                <a:gdLst/>
                <a:ahLst/>
                <a:cxnLst/>
                <a:rect l="l" t="t" r="r" b="b"/>
                <a:pathLst>
                  <a:path w="3840" h="4884" extrusionOk="0">
                    <a:moveTo>
                      <a:pt x="364" y="1"/>
                    </a:moveTo>
                    <a:cubicBezTo>
                      <a:pt x="176" y="1"/>
                      <a:pt x="0" y="238"/>
                      <a:pt x="188" y="403"/>
                    </a:cubicBezTo>
                    <a:cubicBezTo>
                      <a:pt x="1344" y="1741"/>
                      <a:pt x="2438" y="3200"/>
                      <a:pt x="3289" y="4750"/>
                    </a:cubicBezTo>
                    <a:cubicBezTo>
                      <a:pt x="3336" y="4844"/>
                      <a:pt x="3413" y="4883"/>
                      <a:pt x="3491" y="4883"/>
                    </a:cubicBezTo>
                    <a:cubicBezTo>
                      <a:pt x="3663" y="4883"/>
                      <a:pt x="3840" y="4695"/>
                      <a:pt x="3714" y="4507"/>
                    </a:cubicBezTo>
                    <a:cubicBezTo>
                      <a:pt x="2803" y="2926"/>
                      <a:pt x="1739" y="1437"/>
                      <a:pt x="523" y="69"/>
                    </a:cubicBezTo>
                    <a:cubicBezTo>
                      <a:pt x="475" y="21"/>
                      <a:pt x="419" y="1"/>
                      <a:pt x="364"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7"/>
              <p:cNvSpPr/>
              <p:nvPr/>
            </p:nvSpPr>
            <p:spPr>
              <a:xfrm>
                <a:off x="2091975" y="6163725"/>
                <a:ext cx="26775" cy="138325"/>
              </a:xfrm>
              <a:custGeom>
                <a:avLst/>
                <a:gdLst/>
                <a:ahLst/>
                <a:cxnLst/>
                <a:rect l="l" t="t" r="r" b="b"/>
                <a:pathLst>
                  <a:path w="1071" h="5533" extrusionOk="0">
                    <a:moveTo>
                      <a:pt x="318" y="1"/>
                    </a:moveTo>
                    <a:cubicBezTo>
                      <a:pt x="163" y="1"/>
                      <a:pt x="1" y="125"/>
                      <a:pt x="38" y="327"/>
                    </a:cubicBezTo>
                    <a:cubicBezTo>
                      <a:pt x="433" y="1968"/>
                      <a:pt x="554" y="3640"/>
                      <a:pt x="433" y="5281"/>
                    </a:cubicBezTo>
                    <a:cubicBezTo>
                      <a:pt x="417" y="5449"/>
                      <a:pt x="539" y="5532"/>
                      <a:pt x="664" y="5532"/>
                    </a:cubicBezTo>
                    <a:cubicBezTo>
                      <a:pt x="790" y="5532"/>
                      <a:pt x="919" y="5449"/>
                      <a:pt x="919" y="5281"/>
                    </a:cubicBezTo>
                    <a:cubicBezTo>
                      <a:pt x="1071" y="3579"/>
                      <a:pt x="919" y="1847"/>
                      <a:pt x="554" y="175"/>
                    </a:cubicBezTo>
                    <a:cubicBezTo>
                      <a:pt x="518" y="55"/>
                      <a:pt x="420" y="1"/>
                      <a:pt x="31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7"/>
              <p:cNvSpPr/>
              <p:nvPr/>
            </p:nvSpPr>
            <p:spPr>
              <a:xfrm>
                <a:off x="2038300" y="6176250"/>
                <a:ext cx="37150" cy="131700"/>
              </a:xfrm>
              <a:custGeom>
                <a:avLst/>
                <a:gdLst/>
                <a:ahLst/>
                <a:cxnLst/>
                <a:rect l="l" t="t" r="r" b="b"/>
                <a:pathLst>
                  <a:path w="1486" h="5268" extrusionOk="0">
                    <a:moveTo>
                      <a:pt x="1086" y="1"/>
                    </a:moveTo>
                    <a:cubicBezTo>
                      <a:pt x="961" y="1"/>
                      <a:pt x="847" y="84"/>
                      <a:pt x="877" y="252"/>
                    </a:cubicBezTo>
                    <a:cubicBezTo>
                      <a:pt x="969" y="1863"/>
                      <a:pt x="726" y="3473"/>
                      <a:pt x="57" y="4963"/>
                    </a:cubicBezTo>
                    <a:cubicBezTo>
                      <a:pt x="1" y="5149"/>
                      <a:pt x="162" y="5267"/>
                      <a:pt x="324" y="5267"/>
                    </a:cubicBezTo>
                    <a:cubicBezTo>
                      <a:pt x="425" y="5267"/>
                      <a:pt x="527" y="5221"/>
                      <a:pt x="574" y="5115"/>
                    </a:cubicBezTo>
                    <a:cubicBezTo>
                      <a:pt x="1212" y="3565"/>
                      <a:pt x="1485" y="1923"/>
                      <a:pt x="1364" y="252"/>
                    </a:cubicBezTo>
                    <a:cubicBezTo>
                      <a:pt x="1349" y="84"/>
                      <a:pt x="1212" y="1"/>
                      <a:pt x="108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7"/>
              <p:cNvSpPr/>
              <p:nvPr/>
            </p:nvSpPr>
            <p:spPr>
              <a:xfrm>
                <a:off x="1903375" y="6164500"/>
                <a:ext cx="119275" cy="81250"/>
              </a:xfrm>
              <a:custGeom>
                <a:avLst/>
                <a:gdLst/>
                <a:ahLst/>
                <a:cxnLst/>
                <a:rect l="l" t="t" r="r" b="b"/>
                <a:pathLst>
                  <a:path w="4771" h="3250" extrusionOk="0">
                    <a:moveTo>
                      <a:pt x="4410" y="0"/>
                    </a:moveTo>
                    <a:cubicBezTo>
                      <a:pt x="4335" y="0"/>
                      <a:pt x="4261" y="34"/>
                      <a:pt x="4208" y="114"/>
                    </a:cubicBezTo>
                    <a:cubicBezTo>
                      <a:pt x="3296" y="1451"/>
                      <a:pt x="1898" y="2393"/>
                      <a:pt x="287" y="2728"/>
                    </a:cubicBezTo>
                    <a:cubicBezTo>
                      <a:pt x="0" y="2813"/>
                      <a:pt x="91" y="3250"/>
                      <a:pt x="382" y="3250"/>
                    </a:cubicBezTo>
                    <a:cubicBezTo>
                      <a:pt x="400" y="3250"/>
                      <a:pt x="419" y="3248"/>
                      <a:pt x="439" y="3244"/>
                    </a:cubicBezTo>
                    <a:cubicBezTo>
                      <a:pt x="2171" y="2849"/>
                      <a:pt x="3691" y="1816"/>
                      <a:pt x="4664" y="387"/>
                    </a:cubicBezTo>
                    <a:cubicBezTo>
                      <a:pt x="4771" y="194"/>
                      <a:pt x="4590" y="0"/>
                      <a:pt x="4410"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7"/>
              <p:cNvSpPr/>
              <p:nvPr/>
            </p:nvSpPr>
            <p:spPr>
              <a:xfrm>
                <a:off x="1894750" y="6153550"/>
                <a:ext cx="108200" cy="56125"/>
              </a:xfrm>
              <a:custGeom>
                <a:avLst/>
                <a:gdLst/>
                <a:ahLst/>
                <a:cxnLst/>
                <a:rect l="l" t="t" r="r" b="b"/>
                <a:pathLst>
                  <a:path w="4328" h="2245" extrusionOk="0">
                    <a:moveTo>
                      <a:pt x="3958" y="1"/>
                    </a:moveTo>
                    <a:cubicBezTo>
                      <a:pt x="3916" y="1"/>
                      <a:pt x="3870" y="11"/>
                      <a:pt x="3823" y="35"/>
                    </a:cubicBezTo>
                    <a:cubicBezTo>
                      <a:pt x="2668" y="582"/>
                      <a:pt x="1452" y="1190"/>
                      <a:pt x="267" y="1767"/>
                    </a:cubicBezTo>
                    <a:cubicBezTo>
                      <a:pt x="0" y="1901"/>
                      <a:pt x="178" y="2245"/>
                      <a:pt x="431" y="2245"/>
                    </a:cubicBezTo>
                    <a:cubicBezTo>
                      <a:pt x="466" y="2245"/>
                      <a:pt x="503" y="2238"/>
                      <a:pt x="540" y="2223"/>
                    </a:cubicBezTo>
                    <a:cubicBezTo>
                      <a:pt x="1695" y="1646"/>
                      <a:pt x="2911" y="1038"/>
                      <a:pt x="4097" y="491"/>
                    </a:cubicBezTo>
                    <a:cubicBezTo>
                      <a:pt x="4328" y="311"/>
                      <a:pt x="4190" y="1"/>
                      <a:pt x="3958"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7"/>
              <p:cNvSpPr/>
              <p:nvPr/>
            </p:nvSpPr>
            <p:spPr>
              <a:xfrm>
                <a:off x="1796000" y="6079900"/>
                <a:ext cx="190525" cy="30450"/>
              </a:xfrm>
              <a:custGeom>
                <a:avLst/>
                <a:gdLst/>
                <a:ahLst/>
                <a:cxnLst/>
                <a:rect l="l" t="t" r="r" b="b"/>
                <a:pathLst>
                  <a:path w="7621" h="1218" extrusionOk="0">
                    <a:moveTo>
                      <a:pt x="421" y="1"/>
                    </a:moveTo>
                    <a:cubicBezTo>
                      <a:pt x="135" y="1"/>
                      <a:pt x="1" y="459"/>
                      <a:pt x="296" y="488"/>
                    </a:cubicBezTo>
                    <a:cubicBezTo>
                      <a:pt x="2606" y="853"/>
                      <a:pt x="4946" y="1096"/>
                      <a:pt x="7287" y="1218"/>
                    </a:cubicBezTo>
                    <a:cubicBezTo>
                      <a:pt x="7621" y="1218"/>
                      <a:pt x="7621" y="732"/>
                      <a:pt x="7287" y="701"/>
                    </a:cubicBezTo>
                    <a:cubicBezTo>
                      <a:pt x="5007" y="580"/>
                      <a:pt x="2697" y="336"/>
                      <a:pt x="448" y="2"/>
                    </a:cubicBezTo>
                    <a:cubicBezTo>
                      <a:pt x="439" y="1"/>
                      <a:pt x="429" y="1"/>
                      <a:pt x="421"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7"/>
              <p:cNvSpPr/>
              <p:nvPr/>
            </p:nvSpPr>
            <p:spPr>
              <a:xfrm>
                <a:off x="1853250" y="6028900"/>
                <a:ext cx="143500" cy="56475"/>
              </a:xfrm>
              <a:custGeom>
                <a:avLst/>
                <a:gdLst/>
                <a:ahLst/>
                <a:cxnLst/>
                <a:rect l="l" t="t" r="r" b="b"/>
                <a:pathLst>
                  <a:path w="5740" h="2259" extrusionOk="0">
                    <a:moveTo>
                      <a:pt x="383" y="0"/>
                    </a:moveTo>
                    <a:cubicBezTo>
                      <a:pt x="116" y="0"/>
                      <a:pt x="0" y="406"/>
                      <a:pt x="285" y="492"/>
                    </a:cubicBezTo>
                    <a:cubicBezTo>
                      <a:pt x="2048" y="796"/>
                      <a:pt x="3659" y="1373"/>
                      <a:pt x="5240" y="2225"/>
                    </a:cubicBezTo>
                    <a:cubicBezTo>
                      <a:pt x="5287" y="2248"/>
                      <a:pt x="5333" y="2258"/>
                      <a:pt x="5375" y="2258"/>
                    </a:cubicBezTo>
                    <a:cubicBezTo>
                      <a:pt x="5606" y="2258"/>
                      <a:pt x="5740" y="1948"/>
                      <a:pt x="5483" y="1769"/>
                    </a:cubicBezTo>
                    <a:cubicBezTo>
                      <a:pt x="3933" y="917"/>
                      <a:pt x="2231" y="310"/>
                      <a:pt x="437" y="6"/>
                    </a:cubicBezTo>
                    <a:cubicBezTo>
                      <a:pt x="419" y="2"/>
                      <a:pt x="400" y="0"/>
                      <a:pt x="383"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7"/>
              <p:cNvSpPr/>
              <p:nvPr/>
            </p:nvSpPr>
            <p:spPr>
              <a:xfrm>
                <a:off x="1937525" y="5920775"/>
                <a:ext cx="88925" cy="132425"/>
              </a:xfrm>
              <a:custGeom>
                <a:avLst/>
                <a:gdLst/>
                <a:ahLst/>
                <a:cxnLst/>
                <a:rect l="l" t="t" r="r" b="b"/>
                <a:pathLst>
                  <a:path w="3557" h="5297" extrusionOk="0">
                    <a:moveTo>
                      <a:pt x="317" y="1"/>
                    </a:moveTo>
                    <a:cubicBezTo>
                      <a:pt x="157" y="1"/>
                      <a:pt x="0" y="131"/>
                      <a:pt x="76" y="318"/>
                    </a:cubicBezTo>
                    <a:cubicBezTo>
                      <a:pt x="805" y="2112"/>
                      <a:pt x="1778" y="3784"/>
                      <a:pt x="3024" y="5212"/>
                    </a:cubicBezTo>
                    <a:cubicBezTo>
                      <a:pt x="3083" y="5271"/>
                      <a:pt x="3148" y="5296"/>
                      <a:pt x="3209" y="5296"/>
                    </a:cubicBezTo>
                    <a:cubicBezTo>
                      <a:pt x="3399" y="5296"/>
                      <a:pt x="3557" y="5054"/>
                      <a:pt x="3419" y="4847"/>
                    </a:cubicBezTo>
                    <a:cubicBezTo>
                      <a:pt x="2234" y="3449"/>
                      <a:pt x="1261" y="1838"/>
                      <a:pt x="562" y="166"/>
                    </a:cubicBezTo>
                    <a:cubicBezTo>
                      <a:pt x="515" y="50"/>
                      <a:pt x="416" y="1"/>
                      <a:pt x="317"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7"/>
              <p:cNvSpPr/>
              <p:nvPr/>
            </p:nvSpPr>
            <p:spPr>
              <a:xfrm>
                <a:off x="1983650" y="5898050"/>
                <a:ext cx="47350" cy="131950"/>
              </a:xfrm>
              <a:custGeom>
                <a:avLst/>
                <a:gdLst/>
                <a:ahLst/>
                <a:cxnLst/>
                <a:rect l="l" t="t" r="r" b="b"/>
                <a:pathLst>
                  <a:path w="1894" h="5278" extrusionOk="0">
                    <a:moveTo>
                      <a:pt x="346" y="1"/>
                    </a:moveTo>
                    <a:cubicBezTo>
                      <a:pt x="178" y="1"/>
                      <a:pt x="1" y="196"/>
                      <a:pt x="85" y="407"/>
                    </a:cubicBezTo>
                    <a:cubicBezTo>
                      <a:pt x="814" y="1835"/>
                      <a:pt x="1240" y="3446"/>
                      <a:pt x="1392" y="5027"/>
                    </a:cubicBezTo>
                    <a:cubicBezTo>
                      <a:pt x="1407" y="5194"/>
                      <a:pt x="1536" y="5278"/>
                      <a:pt x="1658" y="5278"/>
                    </a:cubicBezTo>
                    <a:cubicBezTo>
                      <a:pt x="1779" y="5278"/>
                      <a:pt x="1893" y="5194"/>
                      <a:pt x="1878" y="5027"/>
                    </a:cubicBezTo>
                    <a:cubicBezTo>
                      <a:pt x="1756" y="3325"/>
                      <a:pt x="1301" y="1653"/>
                      <a:pt x="541" y="133"/>
                    </a:cubicBezTo>
                    <a:cubicBezTo>
                      <a:pt x="494" y="40"/>
                      <a:pt x="421" y="1"/>
                      <a:pt x="346" y="1"/>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7"/>
              <p:cNvSpPr/>
              <p:nvPr/>
            </p:nvSpPr>
            <p:spPr>
              <a:xfrm>
                <a:off x="2071625" y="5849150"/>
                <a:ext cx="84500" cy="174425"/>
              </a:xfrm>
              <a:custGeom>
                <a:avLst/>
                <a:gdLst/>
                <a:ahLst/>
                <a:cxnLst/>
                <a:rect l="l" t="t" r="r" b="b"/>
                <a:pathLst>
                  <a:path w="3380" h="6977" extrusionOk="0">
                    <a:moveTo>
                      <a:pt x="2142" y="0"/>
                    </a:moveTo>
                    <a:cubicBezTo>
                      <a:pt x="2061" y="0"/>
                      <a:pt x="1978" y="33"/>
                      <a:pt x="1915" y="113"/>
                    </a:cubicBezTo>
                    <a:cubicBezTo>
                      <a:pt x="517" y="2059"/>
                      <a:pt x="0" y="4490"/>
                      <a:pt x="396" y="6800"/>
                    </a:cubicBezTo>
                    <a:cubicBezTo>
                      <a:pt x="420" y="6923"/>
                      <a:pt x="509" y="6977"/>
                      <a:pt x="606" y="6977"/>
                    </a:cubicBezTo>
                    <a:cubicBezTo>
                      <a:pt x="750" y="6977"/>
                      <a:pt x="912" y="6860"/>
                      <a:pt x="912" y="6679"/>
                    </a:cubicBezTo>
                    <a:cubicBezTo>
                      <a:pt x="950" y="6772"/>
                      <a:pt x="1067" y="6854"/>
                      <a:pt x="1181" y="6854"/>
                    </a:cubicBezTo>
                    <a:cubicBezTo>
                      <a:pt x="1252" y="6854"/>
                      <a:pt x="1321" y="6822"/>
                      <a:pt x="1368" y="6740"/>
                    </a:cubicBezTo>
                    <a:cubicBezTo>
                      <a:pt x="2371" y="4825"/>
                      <a:pt x="3040" y="2788"/>
                      <a:pt x="3344" y="661"/>
                    </a:cubicBezTo>
                    <a:cubicBezTo>
                      <a:pt x="3380" y="500"/>
                      <a:pt x="3226" y="391"/>
                      <a:pt x="3087" y="391"/>
                    </a:cubicBezTo>
                    <a:cubicBezTo>
                      <a:pt x="2990" y="391"/>
                      <a:pt x="2901" y="444"/>
                      <a:pt x="2888" y="569"/>
                    </a:cubicBezTo>
                    <a:cubicBezTo>
                      <a:pt x="2584" y="2667"/>
                      <a:pt x="1915" y="4673"/>
                      <a:pt x="943" y="6497"/>
                    </a:cubicBezTo>
                    <a:cubicBezTo>
                      <a:pt x="943" y="6527"/>
                      <a:pt x="943" y="6527"/>
                      <a:pt x="912" y="6588"/>
                    </a:cubicBezTo>
                    <a:cubicBezTo>
                      <a:pt x="548" y="4399"/>
                      <a:pt x="1095" y="2120"/>
                      <a:pt x="2371" y="387"/>
                    </a:cubicBezTo>
                    <a:cubicBezTo>
                      <a:pt x="2522" y="194"/>
                      <a:pt x="2338" y="0"/>
                      <a:pt x="2142"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7"/>
              <p:cNvSpPr/>
              <p:nvPr/>
            </p:nvSpPr>
            <p:spPr>
              <a:xfrm>
                <a:off x="1966000" y="5998625"/>
                <a:ext cx="199100" cy="199125"/>
              </a:xfrm>
              <a:custGeom>
                <a:avLst/>
                <a:gdLst/>
                <a:ahLst/>
                <a:cxnLst/>
                <a:rect l="l" t="t" r="r" b="b"/>
                <a:pathLst>
                  <a:path w="7964" h="7965" extrusionOk="0">
                    <a:moveTo>
                      <a:pt x="3982" y="1"/>
                    </a:moveTo>
                    <a:cubicBezTo>
                      <a:pt x="1763" y="1"/>
                      <a:pt x="0" y="1764"/>
                      <a:pt x="0" y="3983"/>
                    </a:cubicBezTo>
                    <a:cubicBezTo>
                      <a:pt x="0" y="6171"/>
                      <a:pt x="1763" y="7964"/>
                      <a:pt x="3982" y="7964"/>
                    </a:cubicBezTo>
                    <a:cubicBezTo>
                      <a:pt x="6201" y="7964"/>
                      <a:pt x="7964" y="6171"/>
                      <a:pt x="7964" y="3983"/>
                    </a:cubicBezTo>
                    <a:cubicBezTo>
                      <a:pt x="7964" y="1764"/>
                      <a:pt x="6201" y="1"/>
                      <a:pt x="3982"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7"/>
              <p:cNvSpPr/>
              <p:nvPr/>
            </p:nvSpPr>
            <p:spPr>
              <a:xfrm>
                <a:off x="1994125" y="6026750"/>
                <a:ext cx="142875" cy="142875"/>
              </a:xfrm>
              <a:custGeom>
                <a:avLst/>
                <a:gdLst/>
                <a:ahLst/>
                <a:cxnLst/>
                <a:rect l="l" t="t" r="r" b="b"/>
                <a:pathLst>
                  <a:path w="5715" h="5715" extrusionOk="0">
                    <a:moveTo>
                      <a:pt x="2857" y="0"/>
                    </a:moveTo>
                    <a:cubicBezTo>
                      <a:pt x="1307" y="0"/>
                      <a:pt x="0" y="1307"/>
                      <a:pt x="0" y="2858"/>
                    </a:cubicBezTo>
                    <a:cubicBezTo>
                      <a:pt x="0" y="4408"/>
                      <a:pt x="1307" y="5715"/>
                      <a:pt x="2857" y="5715"/>
                    </a:cubicBezTo>
                    <a:cubicBezTo>
                      <a:pt x="4407" y="5715"/>
                      <a:pt x="5714" y="4408"/>
                      <a:pt x="5714" y="2858"/>
                    </a:cubicBezTo>
                    <a:cubicBezTo>
                      <a:pt x="5714" y="1247"/>
                      <a:pt x="4407" y="0"/>
                      <a:pt x="2857" y="0"/>
                    </a:cubicBezTo>
                    <a:close/>
                  </a:path>
                </a:pathLst>
              </a:custGeom>
              <a:solidFill>
                <a:srgbClr val="FFB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27"/>
            <p:cNvGrpSpPr/>
            <p:nvPr/>
          </p:nvGrpSpPr>
          <p:grpSpPr>
            <a:xfrm>
              <a:off x="2067660" y="3412378"/>
              <a:ext cx="522869" cy="511283"/>
              <a:chOff x="489525" y="5585525"/>
              <a:chExt cx="847300" cy="828525"/>
            </a:xfrm>
          </p:grpSpPr>
          <p:sp>
            <p:nvSpPr>
              <p:cNvPr id="2111" name="Google Shape;2111;p27"/>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7"/>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7"/>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7"/>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7"/>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7"/>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7"/>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7"/>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7"/>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7"/>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7"/>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7"/>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7"/>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7"/>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7"/>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7"/>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7"/>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7"/>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7"/>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7"/>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27"/>
            <p:cNvGrpSpPr/>
            <p:nvPr/>
          </p:nvGrpSpPr>
          <p:grpSpPr>
            <a:xfrm>
              <a:off x="7663847" y="1014175"/>
              <a:ext cx="595271" cy="573686"/>
              <a:chOff x="5582325" y="5643000"/>
              <a:chExt cx="825275" cy="795350"/>
            </a:xfrm>
          </p:grpSpPr>
          <p:sp>
            <p:nvSpPr>
              <p:cNvPr id="2132" name="Google Shape;2132;p27"/>
              <p:cNvSpPr/>
              <p:nvPr/>
            </p:nvSpPr>
            <p:spPr>
              <a:xfrm>
                <a:off x="5634750" y="6061700"/>
                <a:ext cx="348825" cy="293750"/>
              </a:xfrm>
              <a:custGeom>
                <a:avLst/>
                <a:gdLst/>
                <a:ahLst/>
                <a:cxnLst/>
                <a:rect l="l" t="t" r="r" b="b"/>
                <a:pathLst>
                  <a:path w="13953" h="11750" extrusionOk="0">
                    <a:moveTo>
                      <a:pt x="11825" y="1"/>
                    </a:moveTo>
                    <a:cubicBezTo>
                      <a:pt x="9553" y="767"/>
                      <a:pt x="7159" y="1139"/>
                      <a:pt x="4730" y="1139"/>
                    </a:cubicBezTo>
                    <a:cubicBezTo>
                      <a:pt x="4461" y="1139"/>
                      <a:pt x="4192" y="1134"/>
                      <a:pt x="3922" y="1125"/>
                    </a:cubicBezTo>
                    <a:cubicBezTo>
                      <a:pt x="3629" y="1107"/>
                      <a:pt x="3327" y="1089"/>
                      <a:pt x="3028" y="1089"/>
                    </a:cubicBezTo>
                    <a:cubicBezTo>
                      <a:pt x="2335" y="1089"/>
                      <a:pt x="1656" y="1187"/>
                      <a:pt x="1126" y="1612"/>
                    </a:cubicBezTo>
                    <a:cubicBezTo>
                      <a:pt x="487" y="2128"/>
                      <a:pt x="274" y="3010"/>
                      <a:pt x="153" y="3861"/>
                    </a:cubicBezTo>
                    <a:cubicBezTo>
                      <a:pt x="1" y="5259"/>
                      <a:pt x="122" y="6688"/>
                      <a:pt x="426" y="8055"/>
                    </a:cubicBezTo>
                    <a:cubicBezTo>
                      <a:pt x="578" y="8724"/>
                      <a:pt x="822" y="9362"/>
                      <a:pt x="1186" y="9849"/>
                    </a:cubicBezTo>
                    <a:cubicBezTo>
                      <a:pt x="1581" y="10396"/>
                      <a:pt x="2189" y="10791"/>
                      <a:pt x="2828" y="10852"/>
                    </a:cubicBezTo>
                    <a:cubicBezTo>
                      <a:pt x="2860" y="10853"/>
                      <a:pt x="2893" y="10854"/>
                      <a:pt x="2925" y="10854"/>
                    </a:cubicBezTo>
                    <a:cubicBezTo>
                      <a:pt x="3347" y="10854"/>
                      <a:pt x="3767" y="10728"/>
                      <a:pt x="4176" y="10728"/>
                    </a:cubicBezTo>
                    <a:cubicBezTo>
                      <a:pt x="4326" y="10728"/>
                      <a:pt x="4475" y="10745"/>
                      <a:pt x="4621" y="10791"/>
                    </a:cubicBezTo>
                    <a:cubicBezTo>
                      <a:pt x="4955" y="10913"/>
                      <a:pt x="5259" y="11156"/>
                      <a:pt x="5563" y="11338"/>
                    </a:cubicBezTo>
                    <a:cubicBezTo>
                      <a:pt x="6047" y="11622"/>
                      <a:pt x="6593" y="11750"/>
                      <a:pt x="7150" y="11750"/>
                    </a:cubicBezTo>
                    <a:cubicBezTo>
                      <a:pt x="8203" y="11750"/>
                      <a:pt x="9297" y="11294"/>
                      <a:pt x="10092" y="10578"/>
                    </a:cubicBezTo>
                    <a:cubicBezTo>
                      <a:pt x="11308" y="9484"/>
                      <a:pt x="11946" y="7903"/>
                      <a:pt x="12402" y="6353"/>
                    </a:cubicBezTo>
                    <a:cubicBezTo>
                      <a:pt x="12858" y="4803"/>
                      <a:pt x="13193" y="3162"/>
                      <a:pt x="13953" y="1703"/>
                    </a:cubicBezTo>
                    <a:lnTo>
                      <a:pt x="11825" y="1"/>
                    </a:ln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7"/>
              <p:cNvSpPr/>
              <p:nvPr/>
            </p:nvSpPr>
            <p:spPr>
              <a:xfrm>
                <a:off x="5700100" y="6061700"/>
                <a:ext cx="282700" cy="239775"/>
              </a:xfrm>
              <a:custGeom>
                <a:avLst/>
                <a:gdLst/>
                <a:ahLst/>
                <a:cxnLst/>
                <a:rect l="l" t="t" r="r" b="b"/>
                <a:pathLst>
                  <a:path w="11308" h="9591" extrusionOk="0">
                    <a:moveTo>
                      <a:pt x="9606" y="1"/>
                    </a:moveTo>
                    <a:cubicBezTo>
                      <a:pt x="7810" y="599"/>
                      <a:pt x="5947" y="908"/>
                      <a:pt x="4074" y="908"/>
                    </a:cubicBezTo>
                    <a:cubicBezTo>
                      <a:pt x="3760" y="908"/>
                      <a:pt x="3446" y="900"/>
                      <a:pt x="3132" y="882"/>
                    </a:cubicBezTo>
                    <a:cubicBezTo>
                      <a:pt x="2940" y="875"/>
                      <a:pt x="2743" y="867"/>
                      <a:pt x="2546" y="867"/>
                    </a:cubicBezTo>
                    <a:cubicBezTo>
                      <a:pt x="1930" y="867"/>
                      <a:pt x="1312" y="939"/>
                      <a:pt x="852" y="1308"/>
                    </a:cubicBezTo>
                    <a:cubicBezTo>
                      <a:pt x="335" y="1733"/>
                      <a:pt x="183" y="2432"/>
                      <a:pt x="92" y="3131"/>
                    </a:cubicBezTo>
                    <a:cubicBezTo>
                      <a:pt x="1" y="4256"/>
                      <a:pt x="62" y="5441"/>
                      <a:pt x="335" y="6596"/>
                    </a:cubicBezTo>
                    <a:cubicBezTo>
                      <a:pt x="457" y="7113"/>
                      <a:pt x="639" y="7600"/>
                      <a:pt x="943" y="8055"/>
                    </a:cubicBezTo>
                    <a:cubicBezTo>
                      <a:pt x="1247" y="8481"/>
                      <a:pt x="1733" y="8815"/>
                      <a:pt x="2281" y="8876"/>
                    </a:cubicBezTo>
                    <a:cubicBezTo>
                      <a:pt x="2310" y="8878"/>
                      <a:pt x="2339" y="8879"/>
                      <a:pt x="2368" y="8879"/>
                    </a:cubicBezTo>
                    <a:cubicBezTo>
                      <a:pt x="2708" y="8879"/>
                      <a:pt x="3046" y="8765"/>
                      <a:pt x="3374" y="8765"/>
                    </a:cubicBezTo>
                    <a:cubicBezTo>
                      <a:pt x="3487" y="8765"/>
                      <a:pt x="3599" y="8779"/>
                      <a:pt x="3709" y="8815"/>
                    </a:cubicBezTo>
                    <a:cubicBezTo>
                      <a:pt x="3983" y="8907"/>
                      <a:pt x="4256" y="9089"/>
                      <a:pt x="4469" y="9241"/>
                    </a:cubicBezTo>
                    <a:cubicBezTo>
                      <a:pt x="4869" y="9483"/>
                      <a:pt x="5317" y="9590"/>
                      <a:pt x="5772" y="9590"/>
                    </a:cubicBezTo>
                    <a:cubicBezTo>
                      <a:pt x="6629" y="9590"/>
                      <a:pt x="7511" y="9209"/>
                      <a:pt x="8147" y="8633"/>
                    </a:cubicBezTo>
                    <a:cubicBezTo>
                      <a:pt x="9150" y="7721"/>
                      <a:pt x="9667" y="6445"/>
                      <a:pt x="10062" y="5168"/>
                    </a:cubicBezTo>
                    <a:cubicBezTo>
                      <a:pt x="10427" y="3891"/>
                      <a:pt x="10700" y="2554"/>
                      <a:pt x="11308" y="1368"/>
                    </a:cubicBezTo>
                    <a:lnTo>
                      <a:pt x="9606" y="1"/>
                    </a:ln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7"/>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7"/>
              <p:cNvSpPr/>
              <p:nvPr/>
            </p:nvSpPr>
            <p:spPr>
              <a:xfrm>
                <a:off x="5808775" y="6070825"/>
                <a:ext cx="323725" cy="367525"/>
              </a:xfrm>
              <a:custGeom>
                <a:avLst/>
                <a:gdLst/>
                <a:ahLst/>
                <a:cxnLst/>
                <a:rect l="l" t="t" r="r" b="b"/>
                <a:pathLst>
                  <a:path w="12949" h="14701" extrusionOk="0">
                    <a:moveTo>
                      <a:pt x="9697" y="0"/>
                    </a:moveTo>
                    <a:lnTo>
                      <a:pt x="6931" y="183"/>
                    </a:lnTo>
                    <a:cubicBezTo>
                      <a:pt x="5624" y="2493"/>
                      <a:pt x="3891" y="4590"/>
                      <a:pt x="1824" y="6323"/>
                    </a:cubicBezTo>
                    <a:cubicBezTo>
                      <a:pt x="1064" y="6931"/>
                      <a:pt x="244" y="7630"/>
                      <a:pt x="122" y="8602"/>
                    </a:cubicBezTo>
                    <a:cubicBezTo>
                      <a:pt x="0" y="9453"/>
                      <a:pt x="456" y="10244"/>
                      <a:pt x="973" y="10882"/>
                    </a:cubicBezTo>
                    <a:cubicBezTo>
                      <a:pt x="1794" y="12037"/>
                      <a:pt x="2858" y="13010"/>
                      <a:pt x="4043" y="13830"/>
                    </a:cubicBezTo>
                    <a:cubicBezTo>
                      <a:pt x="4560" y="14195"/>
                      <a:pt x="5168" y="14499"/>
                      <a:pt x="5806" y="14651"/>
                    </a:cubicBezTo>
                    <a:cubicBezTo>
                      <a:pt x="5984" y="14683"/>
                      <a:pt x="6163" y="14701"/>
                      <a:pt x="6341" y="14701"/>
                    </a:cubicBezTo>
                    <a:cubicBezTo>
                      <a:pt x="6833" y="14701"/>
                      <a:pt x="7311" y="14568"/>
                      <a:pt x="7691" y="14256"/>
                    </a:cubicBezTo>
                    <a:cubicBezTo>
                      <a:pt x="8147" y="13891"/>
                      <a:pt x="8450" y="13283"/>
                      <a:pt x="8967" y="13010"/>
                    </a:cubicBezTo>
                    <a:cubicBezTo>
                      <a:pt x="9271" y="12858"/>
                      <a:pt x="9666" y="12827"/>
                      <a:pt x="10001" y="12736"/>
                    </a:cubicBezTo>
                    <a:cubicBezTo>
                      <a:pt x="11581" y="12402"/>
                      <a:pt x="12645" y="10791"/>
                      <a:pt x="12797" y="9149"/>
                    </a:cubicBezTo>
                    <a:cubicBezTo>
                      <a:pt x="12949" y="7508"/>
                      <a:pt x="12402" y="5897"/>
                      <a:pt x="11672" y="4438"/>
                    </a:cubicBezTo>
                    <a:cubicBezTo>
                      <a:pt x="10943" y="2949"/>
                      <a:pt x="10122" y="1551"/>
                      <a:pt x="9697"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7"/>
              <p:cNvSpPr/>
              <p:nvPr/>
            </p:nvSpPr>
            <p:spPr>
              <a:xfrm>
                <a:off x="5842200" y="6070825"/>
                <a:ext cx="256875" cy="290825"/>
              </a:xfrm>
              <a:custGeom>
                <a:avLst/>
                <a:gdLst/>
                <a:ahLst/>
                <a:cxnLst/>
                <a:rect l="l" t="t" r="r" b="b"/>
                <a:pathLst>
                  <a:path w="10275" h="11633" extrusionOk="0">
                    <a:moveTo>
                      <a:pt x="7630" y="0"/>
                    </a:moveTo>
                    <a:lnTo>
                      <a:pt x="5472" y="152"/>
                    </a:lnTo>
                    <a:cubicBezTo>
                      <a:pt x="4439" y="2006"/>
                      <a:pt x="3071" y="3648"/>
                      <a:pt x="1460" y="5016"/>
                    </a:cubicBezTo>
                    <a:cubicBezTo>
                      <a:pt x="852" y="5502"/>
                      <a:pt x="183" y="6019"/>
                      <a:pt x="92" y="6779"/>
                    </a:cubicBezTo>
                    <a:cubicBezTo>
                      <a:pt x="1" y="7447"/>
                      <a:pt x="335" y="8086"/>
                      <a:pt x="730" y="8602"/>
                    </a:cubicBezTo>
                    <a:cubicBezTo>
                      <a:pt x="1399" y="9514"/>
                      <a:pt x="2220" y="10335"/>
                      <a:pt x="3162" y="10943"/>
                    </a:cubicBezTo>
                    <a:cubicBezTo>
                      <a:pt x="3588" y="11247"/>
                      <a:pt x="4074" y="11460"/>
                      <a:pt x="4560" y="11581"/>
                    </a:cubicBezTo>
                    <a:cubicBezTo>
                      <a:pt x="4696" y="11615"/>
                      <a:pt x="4840" y="11633"/>
                      <a:pt x="4985" y="11633"/>
                    </a:cubicBezTo>
                    <a:cubicBezTo>
                      <a:pt x="5358" y="11633"/>
                      <a:pt x="5743" y="11518"/>
                      <a:pt x="6050" y="11277"/>
                    </a:cubicBezTo>
                    <a:cubicBezTo>
                      <a:pt x="6414" y="10973"/>
                      <a:pt x="6658" y="10517"/>
                      <a:pt x="7053" y="10274"/>
                    </a:cubicBezTo>
                    <a:cubicBezTo>
                      <a:pt x="7326" y="10183"/>
                      <a:pt x="7600" y="10122"/>
                      <a:pt x="7904" y="10092"/>
                    </a:cubicBezTo>
                    <a:cubicBezTo>
                      <a:pt x="9150" y="9818"/>
                      <a:pt x="10031" y="8542"/>
                      <a:pt x="10153" y="7235"/>
                    </a:cubicBezTo>
                    <a:cubicBezTo>
                      <a:pt x="10275" y="5958"/>
                      <a:pt x="9788" y="4712"/>
                      <a:pt x="9241" y="3526"/>
                    </a:cubicBezTo>
                    <a:cubicBezTo>
                      <a:pt x="8664" y="2341"/>
                      <a:pt x="7965" y="1247"/>
                      <a:pt x="7630"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7"/>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7"/>
              <p:cNvSpPr/>
              <p:nvPr/>
            </p:nvSpPr>
            <p:spPr>
              <a:xfrm>
                <a:off x="5582325" y="5810400"/>
                <a:ext cx="357925" cy="317500"/>
              </a:xfrm>
              <a:custGeom>
                <a:avLst/>
                <a:gdLst/>
                <a:ahLst/>
                <a:cxnLst/>
                <a:rect l="l" t="t" r="r" b="b"/>
                <a:pathLst>
                  <a:path w="14317" h="12700" extrusionOk="0">
                    <a:moveTo>
                      <a:pt x="6252" y="1"/>
                    </a:moveTo>
                    <a:cubicBezTo>
                      <a:pt x="5641" y="1"/>
                      <a:pt x="5028" y="273"/>
                      <a:pt x="4469" y="600"/>
                    </a:cubicBezTo>
                    <a:cubicBezTo>
                      <a:pt x="3223" y="1299"/>
                      <a:pt x="2128" y="2180"/>
                      <a:pt x="1216" y="3305"/>
                    </a:cubicBezTo>
                    <a:cubicBezTo>
                      <a:pt x="791" y="3791"/>
                      <a:pt x="365" y="4338"/>
                      <a:pt x="183" y="4977"/>
                    </a:cubicBezTo>
                    <a:cubicBezTo>
                      <a:pt x="1" y="5615"/>
                      <a:pt x="1" y="6314"/>
                      <a:pt x="335" y="6861"/>
                    </a:cubicBezTo>
                    <a:cubicBezTo>
                      <a:pt x="639" y="7378"/>
                      <a:pt x="1216" y="7743"/>
                      <a:pt x="1399" y="8290"/>
                    </a:cubicBezTo>
                    <a:cubicBezTo>
                      <a:pt x="1520" y="8624"/>
                      <a:pt x="1460" y="8989"/>
                      <a:pt x="1520" y="9354"/>
                    </a:cubicBezTo>
                    <a:cubicBezTo>
                      <a:pt x="1672" y="10965"/>
                      <a:pt x="3131" y="12241"/>
                      <a:pt x="4742" y="12575"/>
                    </a:cubicBezTo>
                    <a:cubicBezTo>
                      <a:pt x="5148" y="12661"/>
                      <a:pt x="5559" y="12699"/>
                      <a:pt x="5973" y="12699"/>
                    </a:cubicBezTo>
                    <a:cubicBezTo>
                      <a:pt x="7171" y="12699"/>
                      <a:pt x="8385" y="12382"/>
                      <a:pt x="9514" y="11998"/>
                    </a:cubicBezTo>
                    <a:cubicBezTo>
                      <a:pt x="11034" y="11481"/>
                      <a:pt x="12554" y="10813"/>
                      <a:pt x="14195" y="10569"/>
                    </a:cubicBezTo>
                    <a:lnTo>
                      <a:pt x="14317" y="7834"/>
                    </a:lnTo>
                    <a:cubicBezTo>
                      <a:pt x="12159" y="6223"/>
                      <a:pt x="10274" y="4247"/>
                      <a:pt x="8846" y="2059"/>
                    </a:cubicBezTo>
                    <a:cubicBezTo>
                      <a:pt x="8299" y="1238"/>
                      <a:pt x="7751" y="296"/>
                      <a:pt x="6809" y="83"/>
                    </a:cubicBezTo>
                    <a:cubicBezTo>
                      <a:pt x="6625" y="26"/>
                      <a:pt x="6439" y="1"/>
                      <a:pt x="625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7"/>
              <p:cNvSpPr/>
              <p:nvPr/>
            </p:nvSpPr>
            <p:spPr>
              <a:xfrm>
                <a:off x="5651475" y="5839950"/>
                <a:ext cx="288775" cy="254775"/>
              </a:xfrm>
              <a:custGeom>
                <a:avLst/>
                <a:gdLst/>
                <a:ahLst/>
                <a:cxnLst/>
                <a:rect l="l" t="t" r="r" b="b"/>
                <a:pathLst>
                  <a:path w="11551" h="10191" extrusionOk="0">
                    <a:moveTo>
                      <a:pt x="5095" y="1"/>
                    </a:moveTo>
                    <a:cubicBezTo>
                      <a:pt x="4578" y="1"/>
                      <a:pt x="4050" y="241"/>
                      <a:pt x="3618" y="481"/>
                    </a:cubicBezTo>
                    <a:cubicBezTo>
                      <a:pt x="2615" y="1059"/>
                      <a:pt x="1703" y="1788"/>
                      <a:pt x="973" y="2640"/>
                    </a:cubicBezTo>
                    <a:cubicBezTo>
                      <a:pt x="639" y="3035"/>
                      <a:pt x="335" y="3491"/>
                      <a:pt x="153" y="3977"/>
                    </a:cubicBezTo>
                    <a:cubicBezTo>
                      <a:pt x="1" y="4463"/>
                      <a:pt x="1" y="5041"/>
                      <a:pt x="274" y="5497"/>
                    </a:cubicBezTo>
                    <a:cubicBezTo>
                      <a:pt x="517" y="5922"/>
                      <a:pt x="943" y="6196"/>
                      <a:pt x="1125" y="6652"/>
                    </a:cubicBezTo>
                    <a:cubicBezTo>
                      <a:pt x="1247" y="6895"/>
                      <a:pt x="1216" y="7199"/>
                      <a:pt x="1247" y="7503"/>
                    </a:cubicBezTo>
                    <a:cubicBezTo>
                      <a:pt x="1368" y="8810"/>
                      <a:pt x="2584" y="9843"/>
                      <a:pt x="3830" y="10086"/>
                    </a:cubicBezTo>
                    <a:cubicBezTo>
                      <a:pt x="4176" y="10159"/>
                      <a:pt x="4522" y="10191"/>
                      <a:pt x="4867" y="10191"/>
                    </a:cubicBezTo>
                    <a:cubicBezTo>
                      <a:pt x="5827" y="10191"/>
                      <a:pt x="6782" y="9944"/>
                      <a:pt x="7721" y="9631"/>
                    </a:cubicBezTo>
                    <a:cubicBezTo>
                      <a:pt x="8967" y="9235"/>
                      <a:pt x="10183" y="8688"/>
                      <a:pt x="11460" y="8506"/>
                    </a:cubicBezTo>
                    <a:lnTo>
                      <a:pt x="11551" y="6348"/>
                    </a:lnTo>
                    <a:cubicBezTo>
                      <a:pt x="9849" y="5041"/>
                      <a:pt x="8329" y="3491"/>
                      <a:pt x="7144" y="1667"/>
                    </a:cubicBezTo>
                    <a:cubicBezTo>
                      <a:pt x="6718" y="1029"/>
                      <a:pt x="6262" y="269"/>
                      <a:pt x="5502" y="56"/>
                    </a:cubicBezTo>
                    <a:cubicBezTo>
                      <a:pt x="5369" y="18"/>
                      <a:pt x="5232" y="1"/>
                      <a:pt x="5095"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7"/>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7"/>
              <p:cNvSpPr/>
              <p:nvPr/>
            </p:nvSpPr>
            <p:spPr>
              <a:xfrm>
                <a:off x="6042050" y="6047275"/>
                <a:ext cx="323750" cy="323125"/>
              </a:xfrm>
              <a:custGeom>
                <a:avLst/>
                <a:gdLst/>
                <a:ahLst/>
                <a:cxnLst/>
                <a:rect l="l" t="t" r="r" b="b"/>
                <a:pathLst>
                  <a:path w="12950" h="12925" extrusionOk="0">
                    <a:moveTo>
                      <a:pt x="1126" y="0"/>
                    </a:moveTo>
                    <a:lnTo>
                      <a:pt x="1" y="2523"/>
                    </a:lnTo>
                    <a:cubicBezTo>
                      <a:pt x="1430" y="4772"/>
                      <a:pt x="2433" y="7325"/>
                      <a:pt x="2980" y="9879"/>
                    </a:cubicBezTo>
                    <a:cubicBezTo>
                      <a:pt x="3193" y="10851"/>
                      <a:pt x="3375" y="11915"/>
                      <a:pt x="4165" y="12493"/>
                    </a:cubicBezTo>
                    <a:cubicBezTo>
                      <a:pt x="4631" y="12817"/>
                      <a:pt x="5192" y="12925"/>
                      <a:pt x="5748" y="12925"/>
                    </a:cubicBezTo>
                    <a:cubicBezTo>
                      <a:pt x="6026" y="12925"/>
                      <a:pt x="6303" y="12898"/>
                      <a:pt x="6566" y="12857"/>
                    </a:cubicBezTo>
                    <a:cubicBezTo>
                      <a:pt x="7965" y="12675"/>
                      <a:pt x="9332" y="12219"/>
                      <a:pt x="10579" y="11520"/>
                    </a:cubicBezTo>
                    <a:cubicBezTo>
                      <a:pt x="11156" y="11216"/>
                      <a:pt x="11734" y="10851"/>
                      <a:pt x="12159" y="10335"/>
                    </a:cubicBezTo>
                    <a:cubicBezTo>
                      <a:pt x="12554" y="9848"/>
                      <a:pt x="12828" y="9180"/>
                      <a:pt x="12706" y="8511"/>
                    </a:cubicBezTo>
                    <a:cubicBezTo>
                      <a:pt x="12615" y="7964"/>
                      <a:pt x="12220" y="7417"/>
                      <a:pt x="12220" y="6809"/>
                    </a:cubicBezTo>
                    <a:cubicBezTo>
                      <a:pt x="12220" y="6474"/>
                      <a:pt x="12402" y="6140"/>
                      <a:pt x="12494" y="5775"/>
                    </a:cubicBezTo>
                    <a:cubicBezTo>
                      <a:pt x="12950" y="4225"/>
                      <a:pt x="11977" y="2523"/>
                      <a:pt x="10670" y="1611"/>
                    </a:cubicBezTo>
                    <a:cubicBezTo>
                      <a:pt x="9302" y="699"/>
                      <a:pt x="7630" y="456"/>
                      <a:pt x="5989" y="395"/>
                    </a:cubicBezTo>
                    <a:cubicBezTo>
                      <a:pt x="4348" y="334"/>
                      <a:pt x="2706" y="395"/>
                      <a:pt x="1126"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7"/>
              <p:cNvSpPr/>
              <p:nvPr/>
            </p:nvSpPr>
            <p:spPr>
              <a:xfrm>
                <a:off x="6042050" y="6045750"/>
                <a:ext cx="259150" cy="258375"/>
              </a:xfrm>
              <a:custGeom>
                <a:avLst/>
                <a:gdLst/>
                <a:ahLst/>
                <a:cxnLst/>
                <a:rect l="l" t="t" r="r" b="b"/>
                <a:pathLst>
                  <a:path w="10366" h="10335" extrusionOk="0">
                    <a:moveTo>
                      <a:pt x="943" y="0"/>
                    </a:moveTo>
                    <a:lnTo>
                      <a:pt x="1" y="2067"/>
                    </a:lnTo>
                    <a:cubicBezTo>
                      <a:pt x="1126" y="3830"/>
                      <a:pt x="1916" y="5867"/>
                      <a:pt x="2372" y="7934"/>
                    </a:cubicBezTo>
                    <a:cubicBezTo>
                      <a:pt x="2524" y="8693"/>
                      <a:pt x="2676" y="9545"/>
                      <a:pt x="3344" y="10000"/>
                    </a:cubicBezTo>
                    <a:cubicBezTo>
                      <a:pt x="3711" y="10259"/>
                      <a:pt x="4186" y="10335"/>
                      <a:pt x="4658" y="10335"/>
                    </a:cubicBezTo>
                    <a:cubicBezTo>
                      <a:pt x="4851" y="10335"/>
                      <a:pt x="5044" y="10322"/>
                      <a:pt x="5229" y="10304"/>
                    </a:cubicBezTo>
                    <a:cubicBezTo>
                      <a:pt x="6384" y="10152"/>
                      <a:pt x="7448" y="9757"/>
                      <a:pt x="8451" y="9241"/>
                    </a:cubicBezTo>
                    <a:cubicBezTo>
                      <a:pt x="8907" y="8997"/>
                      <a:pt x="9363" y="8693"/>
                      <a:pt x="9728" y="8298"/>
                    </a:cubicBezTo>
                    <a:cubicBezTo>
                      <a:pt x="10062" y="7873"/>
                      <a:pt x="10244" y="7326"/>
                      <a:pt x="10184" y="6839"/>
                    </a:cubicBezTo>
                    <a:cubicBezTo>
                      <a:pt x="10092" y="6383"/>
                      <a:pt x="9788" y="5958"/>
                      <a:pt x="9788" y="5472"/>
                    </a:cubicBezTo>
                    <a:cubicBezTo>
                      <a:pt x="9788" y="5168"/>
                      <a:pt x="9940" y="4894"/>
                      <a:pt x="10032" y="4620"/>
                    </a:cubicBezTo>
                    <a:cubicBezTo>
                      <a:pt x="10366" y="3374"/>
                      <a:pt x="9636" y="2006"/>
                      <a:pt x="8542" y="1277"/>
                    </a:cubicBezTo>
                    <a:cubicBezTo>
                      <a:pt x="7478" y="578"/>
                      <a:pt x="6111" y="395"/>
                      <a:pt x="4803" y="304"/>
                    </a:cubicBezTo>
                    <a:cubicBezTo>
                      <a:pt x="3527" y="213"/>
                      <a:pt x="2189" y="304"/>
                      <a:pt x="943"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7"/>
              <p:cNvSpPr/>
              <p:nvPr/>
            </p:nvSpPr>
            <p:spPr>
              <a:xfrm>
                <a:off x="5725175" y="5643000"/>
                <a:ext cx="302475" cy="367050"/>
              </a:xfrm>
              <a:custGeom>
                <a:avLst/>
                <a:gdLst/>
                <a:ahLst/>
                <a:cxnLst/>
                <a:rect l="l" t="t" r="r" b="b"/>
                <a:pathLst>
                  <a:path w="12099" h="14682" extrusionOk="0">
                    <a:moveTo>
                      <a:pt x="5563" y="1"/>
                    </a:moveTo>
                    <a:cubicBezTo>
                      <a:pt x="4925" y="1"/>
                      <a:pt x="4226" y="31"/>
                      <a:pt x="3618" y="305"/>
                    </a:cubicBezTo>
                    <a:cubicBezTo>
                      <a:pt x="3010" y="548"/>
                      <a:pt x="2493" y="1034"/>
                      <a:pt x="2250" y="1642"/>
                    </a:cubicBezTo>
                    <a:cubicBezTo>
                      <a:pt x="2068" y="2220"/>
                      <a:pt x="2189" y="2858"/>
                      <a:pt x="1885" y="3375"/>
                    </a:cubicBezTo>
                    <a:cubicBezTo>
                      <a:pt x="1673" y="3679"/>
                      <a:pt x="1369" y="3922"/>
                      <a:pt x="1156" y="4195"/>
                    </a:cubicBezTo>
                    <a:cubicBezTo>
                      <a:pt x="1" y="5350"/>
                      <a:pt x="1" y="7296"/>
                      <a:pt x="761" y="8755"/>
                    </a:cubicBezTo>
                    <a:cubicBezTo>
                      <a:pt x="1521" y="10183"/>
                      <a:pt x="2889" y="11217"/>
                      <a:pt x="4317" y="12037"/>
                    </a:cubicBezTo>
                    <a:cubicBezTo>
                      <a:pt x="5715" y="12888"/>
                      <a:pt x="7205" y="13618"/>
                      <a:pt x="8421" y="14682"/>
                    </a:cubicBezTo>
                    <a:lnTo>
                      <a:pt x="10609" y="13010"/>
                    </a:lnTo>
                    <a:cubicBezTo>
                      <a:pt x="10427" y="10335"/>
                      <a:pt x="10731" y="7630"/>
                      <a:pt x="11491" y="5077"/>
                    </a:cubicBezTo>
                    <a:cubicBezTo>
                      <a:pt x="11764" y="4195"/>
                      <a:pt x="12098" y="3162"/>
                      <a:pt x="11673" y="2250"/>
                    </a:cubicBezTo>
                    <a:cubicBezTo>
                      <a:pt x="11339" y="1490"/>
                      <a:pt x="10487" y="1065"/>
                      <a:pt x="9728" y="761"/>
                    </a:cubicBezTo>
                    <a:cubicBezTo>
                      <a:pt x="8421" y="274"/>
                      <a:pt x="6992" y="1"/>
                      <a:pt x="5563"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7"/>
              <p:cNvSpPr/>
              <p:nvPr/>
            </p:nvSpPr>
            <p:spPr>
              <a:xfrm>
                <a:off x="5768500" y="5703025"/>
                <a:ext cx="241675" cy="294125"/>
              </a:xfrm>
              <a:custGeom>
                <a:avLst/>
                <a:gdLst/>
                <a:ahLst/>
                <a:cxnLst/>
                <a:rect l="l" t="t" r="r" b="b"/>
                <a:pathLst>
                  <a:path w="9667" h="11765" extrusionOk="0">
                    <a:moveTo>
                      <a:pt x="4438" y="1"/>
                    </a:moveTo>
                    <a:cubicBezTo>
                      <a:pt x="3891" y="1"/>
                      <a:pt x="3374" y="31"/>
                      <a:pt x="2888" y="214"/>
                    </a:cubicBezTo>
                    <a:cubicBezTo>
                      <a:pt x="2371" y="396"/>
                      <a:pt x="1976" y="791"/>
                      <a:pt x="1763" y="1278"/>
                    </a:cubicBezTo>
                    <a:cubicBezTo>
                      <a:pt x="1611" y="1733"/>
                      <a:pt x="1703" y="2281"/>
                      <a:pt x="1460" y="2676"/>
                    </a:cubicBezTo>
                    <a:cubicBezTo>
                      <a:pt x="1308" y="2949"/>
                      <a:pt x="1095" y="3101"/>
                      <a:pt x="912" y="3344"/>
                    </a:cubicBezTo>
                    <a:cubicBezTo>
                      <a:pt x="1" y="4287"/>
                      <a:pt x="1" y="5837"/>
                      <a:pt x="608" y="6992"/>
                    </a:cubicBezTo>
                    <a:cubicBezTo>
                      <a:pt x="1216" y="8117"/>
                      <a:pt x="2311" y="8968"/>
                      <a:pt x="3435" y="9636"/>
                    </a:cubicBezTo>
                    <a:cubicBezTo>
                      <a:pt x="4590" y="10335"/>
                      <a:pt x="5776" y="10913"/>
                      <a:pt x="6748" y="11764"/>
                    </a:cubicBezTo>
                    <a:lnTo>
                      <a:pt x="8451" y="10396"/>
                    </a:lnTo>
                    <a:cubicBezTo>
                      <a:pt x="8299" y="8269"/>
                      <a:pt x="8542" y="6110"/>
                      <a:pt x="9180" y="4074"/>
                    </a:cubicBezTo>
                    <a:cubicBezTo>
                      <a:pt x="9423" y="3314"/>
                      <a:pt x="9666" y="2493"/>
                      <a:pt x="9332" y="1794"/>
                    </a:cubicBezTo>
                    <a:cubicBezTo>
                      <a:pt x="9058" y="1156"/>
                      <a:pt x="8390" y="822"/>
                      <a:pt x="7782" y="609"/>
                    </a:cubicBezTo>
                    <a:cubicBezTo>
                      <a:pt x="6718" y="214"/>
                      <a:pt x="5563" y="1"/>
                      <a:pt x="44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7"/>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7"/>
              <p:cNvSpPr/>
              <p:nvPr/>
            </p:nvSpPr>
            <p:spPr>
              <a:xfrm>
                <a:off x="5974425" y="5660225"/>
                <a:ext cx="318425" cy="332350"/>
              </a:xfrm>
              <a:custGeom>
                <a:avLst/>
                <a:gdLst/>
                <a:ahLst/>
                <a:cxnLst/>
                <a:rect l="l" t="t" r="r" b="b"/>
                <a:pathLst>
                  <a:path w="12737" h="13294" extrusionOk="0">
                    <a:moveTo>
                      <a:pt x="8102" y="1"/>
                    </a:moveTo>
                    <a:cubicBezTo>
                      <a:pt x="7930" y="1"/>
                      <a:pt x="7761" y="23"/>
                      <a:pt x="7600" y="72"/>
                    </a:cubicBezTo>
                    <a:cubicBezTo>
                      <a:pt x="7022" y="224"/>
                      <a:pt x="6536" y="679"/>
                      <a:pt x="5928" y="710"/>
                    </a:cubicBezTo>
                    <a:cubicBezTo>
                      <a:pt x="5870" y="720"/>
                      <a:pt x="5812" y="724"/>
                      <a:pt x="5754" y="724"/>
                    </a:cubicBezTo>
                    <a:cubicBezTo>
                      <a:pt x="5448" y="724"/>
                      <a:pt x="5145" y="604"/>
                      <a:pt x="4864" y="528"/>
                    </a:cubicBezTo>
                    <a:cubicBezTo>
                      <a:pt x="4681" y="493"/>
                      <a:pt x="4498" y="476"/>
                      <a:pt x="4315" y="476"/>
                    </a:cubicBezTo>
                    <a:cubicBezTo>
                      <a:pt x="2892" y="476"/>
                      <a:pt x="1525" y="1480"/>
                      <a:pt x="852" y="2746"/>
                    </a:cubicBezTo>
                    <a:cubicBezTo>
                      <a:pt x="92" y="4175"/>
                      <a:pt x="1" y="5877"/>
                      <a:pt x="62" y="7488"/>
                    </a:cubicBezTo>
                    <a:cubicBezTo>
                      <a:pt x="153" y="9069"/>
                      <a:pt x="366" y="10740"/>
                      <a:pt x="153" y="12382"/>
                    </a:cubicBezTo>
                    <a:lnTo>
                      <a:pt x="2767" y="13294"/>
                    </a:lnTo>
                    <a:cubicBezTo>
                      <a:pt x="4894" y="11652"/>
                      <a:pt x="7296" y="10406"/>
                      <a:pt x="9849" y="9616"/>
                    </a:cubicBezTo>
                    <a:cubicBezTo>
                      <a:pt x="10761" y="9312"/>
                      <a:pt x="11825" y="9038"/>
                      <a:pt x="12311" y="8218"/>
                    </a:cubicBezTo>
                    <a:cubicBezTo>
                      <a:pt x="12737" y="7488"/>
                      <a:pt x="12645" y="6576"/>
                      <a:pt x="12463" y="5786"/>
                    </a:cubicBezTo>
                    <a:cubicBezTo>
                      <a:pt x="12129" y="4418"/>
                      <a:pt x="11551" y="3081"/>
                      <a:pt x="10791" y="1895"/>
                    </a:cubicBezTo>
                    <a:cubicBezTo>
                      <a:pt x="10457" y="1379"/>
                      <a:pt x="10031" y="831"/>
                      <a:pt x="9454" y="467"/>
                    </a:cubicBezTo>
                    <a:cubicBezTo>
                      <a:pt x="9074" y="176"/>
                      <a:pt x="8579" y="1"/>
                      <a:pt x="810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7"/>
              <p:cNvSpPr/>
              <p:nvPr/>
            </p:nvSpPr>
            <p:spPr>
              <a:xfrm>
                <a:off x="5975200" y="5721300"/>
                <a:ext cx="260650" cy="271275"/>
              </a:xfrm>
              <a:custGeom>
                <a:avLst/>
                <a:gdLst/>
                <a:ahLst/>
                <a:cxnLst/>
                <a:rect l="l" t="t" r="r" b="b"/>
                <a:pathLst>
                  <a:path w="10426" h="10851" extrusionOk="0">
                    <a:moveTo>
                      <a:pt x="6638" y="1"/>
                    </a:moveTo>
                    <a:cubicBezTo>
                      <a:pt x="6498" y="1"/>
                      <a:pt x="6362" y="19"/>
                      <a:pt x="6231" y="60"/>
                    </a:cubicBezTo>
                    <a:cubicBezTo>
                      <a:pt x="5775" y="182"/>
                      <a:pt x="5350" y="547"/>
                      <a:pt x="4863" y="607"/>
                    </a:cubicBezTo>
                    <a:cubicBezTo>
                      <a:pt x="4560" y="607"/>
                      <a:pt x="4286" y="516"/>
                      <a:pt x="3982" y="455"/>
                    </a:cubicBezTo>
                    <a:cubicBezTo>
                      <a:pt x="3835" y="428"/>
                      <a:pt x="3687" y="415"/>
                      <a:pt x="3540" y="415"/>
                    </a:cubicBezTo>
                    <a:cubicBezTo>
                      <a:pt x="2383" y="415"/>
                      <a:pt x="1269" y="1227"/>
                      <a:pt x="730" y="2279"/>
                    </a:cubicBezTo>
                    <a:cubicBezTo>
                      <a:pt x="122" y="3434"/>
                      <a:pt x="0" y="4863"/>
                      <a:pt x="91" y="6170"/>
                    </a:cubicBezTo>
                    <a:cubicBezTo>
                      <a:pt x="152" y="7507"/>
                      <a:pt x="335" y="8845"/>
                      <a:pt x="152" y="10182"/>
                    </a:cubicBezTo>
                    <a:lnTo>
                      <a:pt x="2249" y="10851"/>
                    </a:lnTo>
                    <a:cubicBezTo>
                      <a:pt x="3982" y="9513"/>
                      <a:pt x="5958" y="8510"/>
                      <a:pt x="8055" y="7841"/>
                    </a:cubicBezTo>
                    <a:cubicBezTo>
                      <a:pt x="8815" y="7629"/>
                      <a:pt x="9666" y="7386"/>
                      <a:pt x="10061" y="6717"/>
                    </a:cubicBezTo>
                    <a:cubicBezTo>
                      <a:pt x="10426" y="6139"/>
                      <a:pt x="10335" y="5379"/>
                      <a:pt x="10183" y="4741"/>
                    </a:cubicBezTo>
                    <a:cubicBezTo>
                      <a:pt x="9909" y="3586"/>
                      <a:pt x="9423" y="2522"/>
                      <a:pt x="8815" y="1550"/>
                    </a:cubicBezTo>
                    <a:cubicBezTo>
                      <a:pt x="8511" y="1094"/>
                      <a:pt x="8177" y="668"/>
                      <a:pt x="7751" y="364"/>
                    </a:cubicBezTo>
                    <a:cubicBezTo>
                      <a:pt x="7417" y="142"/>
                      <a:pt x="7018" y="1"/>
                      <a:pt x="6638"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7"/>
              <p:cNvSpPr/>
              <p:nvPr/>
            </p:nvSpPr>
            <p:spPr>
              <a:xfrm>
                <a:off x="6029150" y="5827250"/>
                <a:ext cx="378450" cy="305525"/>
              </a:xfrm>
              <a:custGeom>
                <a:avLst/>
                <a:gdLst/>
                <a:ahLst/>
                <a:cxnLst/>
                <a:rect l="l" t="t" r="r" b="b"/>
                <a:pathLst>
                  <a:path w="15138" h="12221" extrusionOk="0">
                    <a:moveTo>
                      <a:pt x="8646" y="1"/>
                    </a:moveTo>
                    <a:cubicBezTo>
                      <a:pt x="8218" y="1"/>
                      <a:pt x="7790" y="58"/>
                      <a:pt x="7386" y="169"/>
                    </a:cubicBezTo>
                    <a:cubicBezTo>
                      <a:pt x="5836" y="564"/>
                      <a:pt x="4529" y="1719"/>
                      <a:pt x="3435" y="2935"/>
                    </a:cubicBezTo>
                    <a:cubicBezTo>
                      <a:pt x="2341" y="4120"/>
                      <a:pt x="1307" y="5427"/>
                      <a:pt x="0" y="6400"/>
                    </a:cubicBezTo>
                    <a:lnTo>
                      <a:pt x="1155" y="8862"/>
                    </a:lnTo>
                    <a:cubicBezTo>
                      <a:pt x="3800" y="9227"/>
                      <a:pt x="6353" y="10078"/>
                      <a:pt x="8724" y="11354"/>
                    </a:cubicBezTo>
                    <a:cubicBezTo>
                      <a:pt x="9424" y="11743"/>
                      <a:pt x="10212" y="12221"/>
                      <a:pt x="11032" y="12221"/>
                    </a:cubicBezTo>
                    <a:cubicBezTo>
                      <a:pt x="11174" y="12221"/>
                      <a:pt x="11316" y="12206"/>
                      <a:pt x="11459" y="12175"/>
                    </a:cubicBezTo>
                    <a:cubicBezTo>
                      <a:pt x="12250" y="11962"/>
                      <a:pt x="12858" y="11294"/>
                      <a:pt x="13283" y="10564"/>
                    </a:cubicBezTo>
                    <a:cubicBezTo>
                      <a:pt x="14043" y="9348"/>
                      <a:pt x="14560" y="8011"/>
                      <a:pt x="14894" y="6643"/>
                    </a:cubicBezTo>
                    <a:cubicBezTo>
                      <a:pt x="15046" y="6005"/>
                      <a:pt x="15137" y="5366"/>
                      <a:pt x="15016" y="4728"/>
                    </a:cubicBezTo>
                    <a:cubicBezTo>
                      <a:pt x="14894" y="4059"/>
                      <a:pt x="14560" y="3421"/>
                      <a:pt x="13982" y="3117"/>
                    </a:cubicBezTo>
                    <a:cubicBezTo>
                      <a:pt x="13466" y="2813"/>
                      <a:pt x="12827" y="2783"/>
                      <a:pt x="12371" y="2357"/>
                    </a:cubicBezTo>
                    <a:cubicBezTo>
                      <a:pt x="12098" y="2144"/>
                      <a:pt x="11946" y="1780"/>
                      <a:pt x="11763" y="1476"/>
                    </a:cubicBezTo>
                    <a:cubicBezTo>
                      <a:pt x="11089" y="464"/>
                      <a:pt x="9865" y="1"/>
                      <a:pt x="8646"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7"/>
              <p:cNvSpPr/>
              <p:nvPr/>
            </p:nvSpPr>
            <p:spPr>
              <a:xfrm>
                <a:off x="6026875" y="5857975"/>
                <a:ext cx="302450" cy="244050"/>
              </a:xfrm>
              <a:custGeom>
                <a:avLst/>
                <a:gdLst/>
                <a:ahLst/>
                <a:cxnLst/>
                <a:rect l="l" t="t" r="r" b="b"/>
                <a:pathLst>
                  <a:path w="12098" h="9762" extrusionOk="0">
                    <a:moveTo>
                      <a:pt x="6842" y="1"/>
                    </a:moveTo>
                    <a:cubicBezTo>
                      <a:pt x="6513" y="1"/>
                      <a:pt x="6182" y="43"/>
                      <a:pt x="5866" y="125"/>
                    </a:cubicBezTo>
                    <a:cubicBezTo>
                      <a:pt x="4620" y="490"/>
                      <a:pt x="3587" y="1402"/>
                      <a:pt x="2736" y="2344"/>
                    </a:cubicBezTo>
                    <a:cubicBezTo>
                      <a:pt x="1854" y="3286"/>
                      <a:pt x="1003" y="4320"/>
                      <a:pt x="0" y="5110"/>
                    </a:cubicBezTo>
                    <a:lnTo>
                      <a:pt x="1003" y="7055"/>
                    </a:lnTo>
                    <a:cubicBezTo>
                      <a:pt x="3100" y="7359"/>
                      <a:pt x="5167" y="8058"/>
                      <a:pt x="7021" y="9062"/>
                    </a:cubicBezTo>
                    <a:cubicBezTo>
                      <a:pt x="7595" y="9400"/>
                      <a:pt x="8213" y="9762"/>
                      <a:pt x="8857" y="9762"/>
                    </a:cubicBezTo>
                    <a:cubicBezTo>
                      <a:pt x="8964" y="9762"/>
                      <a:pt x="9071" y="9752"/>
                      <a:pt x="9180" y="9730"/>
                    </a:cubicBezTo>
                    <a:cubicBezTo>
                      <a:pt x="9818" y="9578"/>
                      <a:pt x="10274" y="9001"/>
                      <a:pt x="10639" y="8454"/>
                    </a:cubicBezTo>
                    <a:cubicBezTo>
                      <a:pt x="11246" y="7511"/>
                      <a:pt x="11642" y="6447"/>
                      <a:pt x="11915" y="5353"/>
                    </a:cubicBezTo>
                    <a:cubicBezTo>
                      <a:pt x="12037" y="4867"/>
                      <a:pt x="12098" y="4320"/>
                      <a:pt x="12006" y="3773"/>
                    </a:cubicBezTo>
                    <a:cubicBezTo>
                      <a:pt x="11915" y="3256"/>
                      <a:pt x="11611" y="2770"/>
                      <a:pt x="11155" y="2496"/>
                    </a:cubicBezTo>
                    <a:cubicBezTo>
                      <a:pt x="10730" y="2253"/>
                      <a:pt x="10213" y="2223"/>
                      <a:pt x="9879" y="1888"/>
                    </a:cubicBezTo>
                    <a:cubicBezTo>
                      <a:pt x="9635" y="1706"/>
                      <a:pt x="9514" y="1432"/>
                      <a:pt x="9362" y="1189"/>
                    </a:cubicBezTo>
                    <a:cubicBezTo>
                      <a:pt x="8836" y="388"/>
                      <a:pt x="7844" y="1"/>
                      <a:pt x="6842"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7"/>
              <p:cNvSpPr/>
              <p:nvPr/>
            </p:nvSpPr>
            <p:spPr>
              <a:xfrm>
                <a:off x="5859625" y="5826850"/>
                <a:ext cx="117875" cy="128500"/>
              </a:xfrm>
              <a:custGeom>
                <a:avLst/>
                <a:gdLst/>
                <a:ahLst/>
                <a:cxnLst/>
                <a:rect l="l" t="t" r="r" b="b"/>
                <a:pathLst>
                  <a:path w="4715" h="5140" extrusionOk="0">
                    <a:moveTo>
                      <a:pt x="362" y="0"/>
                    </a:moveTo>
                    <a:cubicBezTo>
                      <a:pt x="184" y="0"/>
                      <a:pt x="1" y="267"/>
                      <a:pt x="185" y="428"/>
                    </a:cubicBezTo>
                    <a:cubicBezTo>
                      <a:pt x="1432" y="2039"/>
                      <a:pt x="2769" y="3498"/>
                      <a:pt x="4198" y="4957"/>
                    </a:cubicBezTo>
                    <a:cubicBezTo>
                      <a:pt x="4240" y="5085"/>
                      <a:pt x="4337" y="5140"/>
                      <a:pt x="4436" y="5140"/>
                    </a:cubicBezTo>
                    <a:cubicBezTo>
                      <a:pt x="4549" y="5140"/>
                      <a:pt x="4666" y="5070"/>
                      <a:pt x="4714" y="4957"/>
                    </a:cubicBezTo>
                    <a:cubicBezTo>
                      <a:pt x="4714" y="4926"/>
                      <a:pt x="4714" y="4805"/>
                      <a:pt x="4623" y="4683"/>
                    </a:cubicBezTo>
                    <a:cubicBezTo>
                      <a:pt x="4137" y="3224"/>
                      <a:pt x="3681" y="1705"/>
                      <a:pt x="3225" y="215"/>
                    </a:cubicBezTo>
                    <a:cubicBezTo>
                      <a:pt x="3175" y="90"/>
                      <a:pt x="3069" y="32"/>
                      <a:pt x="2967" y="32"/>
                    </a:cubicBezTo>
                    <a:cubicBezTo>
                      <a:pt x="2821" y="32"/>
                      <a:pt x="2685" y="152"/>
                      <a:pt x="2739" y="367"/>
                    </a:cubicBezTo>
                    <a:cubicBezTo>
                      <a:pt x="3103" y="1522"/>
                      <a:pt x="3499" y="2708"/>
                      <a:pt x="3833" y="3893"/>
                    </a:cubicBezTo>
                    <a:cubicBezTo>
                      <a:pt x="2647" y="2677"/>
                      <a:pt x="1553" y="1431"/>
                      <a:pt x="520" y="94"/>
                    </a:cubicBezTo>
                    <a:cubicBezTo>
                      <a:pt x="476" y="27"/>
                      <a:pt x="419" y="0"/>
                      <a:pt x="362"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7"/>
              <p:cNvSpPr/>
              <p:nvPr/>
            </p:nvSpPr>
            <p:spPr>
              <a:xfrm>
                <a:off x="6024400" y="5819125"/>
                <a:ext cx="105475" cy="166000"/>
              </a:xfrm>
              <a:custGeom>
                <a:avLst/>
                <a:gdLst/>
                <a:ahLst/>
                <a:cxnLst/>
                <a:rect l="l" t="t" r="r" b="b"/>
                <a:pathLst>
                  <a:path w="4219" h="6640" extrusionOk="0">
                    <a:moveTo>
                      <a:pt x="2219" y="1"/>
                    </a:moveTo>
                    <a:cubicBezTo>
                      <a:pt x="2119" y="1"/>
                      <a:pt x="2020" y="57"/>
                      <a:pt x="1984" y="190"/>
                    </a:cubicBezTo>
                    <a:cubicBezTo>
                      <a:pt x="1558" y="1801"/>
                      <a:pt x="1315" y="3442"/>
                      <a:pt x="1224" y="5114"/>
                    </a:cubicBezTo>
                    <a:cubicBezTo>
                      <a:pt x="889" y="5509"/>
                      <a:pt x="555" y="5843"/>
                      <a:pt x="160" y="6208"/>
                    </a:cubicBezTo>
                    <a:cubicBezTo>
                      <a:pt x="1" y="6390"/>
                      <a:pt x="148" y="6640"/>
                      <a:pt x="321" y="6640"/>
                    </a:cubicBezTo>
                    <a:cubicBezTo>
                      <a:pt x="379" y="6640"/>
                      <a:pt x="441" y="6611"/>
                      <a:pt x="494" y="6543"/>
                    </a:cubicBezTo>
                    <a:lnTo>
                      <a:pt x="1315" y="5752"/>
                    </a:lnTo>
                    <a:cubicBezTo>
                      <a:pt x="1355" y="5776"/>
                      <a:pt x="1398" y="5787"/>
                      <a:pt x="1442" y="5787"/>
                    </a:cubicBezTo>
                    <a:cubicBezTo>
                      <a:pt x="1564" y="5787"/>
                      <a:pt x="1680" y="5697"/>
                      <a:pt x="1680" y="5539"/>
                    </a:cubicBezTo>
                    <a:lnTo>
                      <a:pt x="1680" y="5296"/>
                    </a:lnTo>
                    <a:cubicBezTo>
                      <a:pt x="2470" y="4415"/>
                      <a:pt x="3291" y="3503"/>
                      <a:pt x="3990" y="2561"/>
                    </a:cubicBezTo>
                    <a:cubicBezTo>
                      <a:pt x="4218" y="2401"/>
                      <a:pt x="4069" y="2172"/>
                      <a:pt x="3903" y="2172"/>
                    </a:cubicBezTo>
                    <a:cubicBezTo>
                      <a:pt x="3848" y="2172"/>
                      <a:pt x="3792" y="2197"/>
                      <a:pt x="3747" y="2257"/>
                    </a:cubicBezTo>
                    <a:cubicBezTo>
                      <a:pt x="3139" y="3077"/>
                      <a:pt x="2470" y="3837"/>
                      <a:pt x="1801" y="4536"/>
                    </a:cubicBezTo>
                    <a:cubicBezTo>
                      <a:pt x="1923" y="3108"/>
                      <a:pt x="2136" y="1710"/>
                      <a:pt x="2470" y="311"/>
                    </a:cubicBezTo>
                    <a:cubicBezTo>
                      <a:pt x="2525" y="129"/>
                      <a:pt x="2371" y="1"/>
                      <a:pt x="221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7"/>
              <p:cNvSpPr/>
              <p:nvPr/>
            </p:nvSpPr>
            <p:spPr>
              <a:xfrm>
                <a:off x="6108925" y="5946925"/>
                <a:ext cx="176100" cy="71600"/>
              </a:xfrm>
              <a:custGeom>
                <a:avLst/>
                <a:gdLst/>
                <a:ahLst/>
                <a:cxnLst/>
                <a:rect l="l" t="t" r="r" b="b"/>
                <a:pathLst>
                  <a:path w="7044" h="2864" extrusionOk="0">
                    <a:moveTo>
                      <a:pt x="6504" y="1"/>
                    </a:moveTo>
                    <a:cubicBezTo>
                      <a:pt x="6495" y="1"/>
                      <a:pt x="6485" y="1"/>
                      <a:pt x="6475" y="2"/>
                    </a:cubicBezTo>
                    <a:cubicBezTo>
                      <a:pt x="4195" y="184"/>
                      <a:pt x="2037" y="1005"/>
                      <a:pt x="153" y="2251"/>
                    </a:cubicBezTo>
                    <a:cubicBezTo>
                      <a:pt x="1" y="2312"/>
                      <a:pt x="1" y="2494"/>
                      <a:pt x="92" y="2616"/>
                    </a:cubicBezTo>
                    <a:cubicBezTo>
                      <a:pt x="92" y="2727"/>
                      <a:pt x="143" y="2863"/>
                      <a:pt x="267" y="2863"/>
                    </a:cubicBezTo>
                    <a:cubicBezTo>
                      <a:pt x="279" y="2863"/>
                      <a:pt x="291" y="2862"/>
                      <a:pt x="305" y="2859"/>
                    </a:cubicBezTo>
                    <a:cubicBezTo>
                      <a:pt x="2493" y="2738"/>
                      <a:pt x="4621" y="2525"/>
                      <a:pt x="6749" y="2130"/>
                    </a:cubicBezTo>
                    <a:cubicBezTo>
                      <a:pt x="7043" y="2100"/>
                      <a:pt x="6909" y="1642"/>
                      <a:pt x="6624" y="1642"/>
                    </a:cubicBezTo>
                    <a:cubicBezTo>
                      <a:pt x="6615" y="1642"/>
                      <a:pt x="6606" y="1642"/>
                      <a:pt x="6597" y="1643"/>
                    </a:cubicBezTo>
                    <a:cubicBezTo>
                      <a:pt x="4712" y="1947"/>
                      <a:pt x="2858" y="2160"/>
                      <a:pt x="1004" y="2282"/>
                    </a:cubicBezTo>
                    <a:cubicBezTo>
                      <a:pt x="2676" y="1309"/>
                      <a:pt x="4530" y="701"/>
                      <a:pt x="6475" y="488"/>
                    </a:cubicBezTo>
                    <a:cubicBezTo>
                      <a:pt x="6770" y="459"/>
                      <a:pt x="6807" y="1"/>
                      <a:pt x="6504"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7"/>
              <p:cNvSpPr/>
              <p:nvPr/>
            </p:nvSpPr>
            <p:spPr>
              <a:xfrm>
                <a:off x="6083325" y="6088875"/>
                <a:ext cx="174325" cy="142775"/>
              </a:xfrm>
              <a:custGeom>
                <a:avLst/>
                <a:gdLst/>
                <a:ahLst/>
                <a:cxnLst/>
                <a:rect l="l" t="t" r="r" b="b"/>
                <a:pathLst>
                  <a:path w="6973" h="5711" extrusionOk="0">
                    <a:moveTo>
                      <a:pt x="342" y="1"/>
                    </a:moveTo>
                    <a:cubicBezTo>
                      <a:pt x="171" y="1"/>
                      <a:pt x="0" y="170"/>
                      <a:pt x="113" y="373"/>
                    </a:cubicBezTo>
                    <a:cubicBezTo>
                      <a:pt x="1481" y="2804"/>
                      <a:pt x="3700" y="4689"/>
                      <a:pt x="6314" y="5692"/>
                    </a:cubicBezTo>
                    <a:cubicBezTo>
                      <a:pt x="6345" y="5705"/>
                      <a:pt x="6375" y="5710"/>
                      <a:pt x="6403" y="5710"/>
                    </a:cubicBezTo>
                    <a:cubicBezTo>
                      <a:pt x="6644" y="5710"/>
                      <a:pt x="6738" y="5287"/>
                      <a:pt x="6466" y="5206"/>
                    </a:cubicBezTo>
                    <a:cubicBezTo>
                      <a:pt x="4338" y="4385"/>
                      <a:pt x="2484" y="2926"/>
                      <a:pt x="1177" y="1041"/>
                    </a:cubicBezTo>
                    <a:lnTo>
                      <a:pt x="1177" y="1041"/>
                    </a:lnTo>
                    <a:cubicBezTo>
                      <a:pt x="2818" y="2105"/>
                      <a:pt x="4672" y="2652"/>
                      <a:pt x="6557" y="3139"/>
                    </a:cubicBezTo>
                    <a:cubicBezTo>
                      <a:pt x="6590" y="3152"/>
                      <a:pt x="6622" y="3158"/>
                      <a:pt x="6651" y="3158"/>
                    </a:cubicBezTo>
                    <a:cubicBezTo>
                      <a:pt x="6888" y="3158"/>
                      <a:pt x="6973" y="2764"/>
                      <a:pt x="6648" y="2683"/>
                    </a:cubicBezTo>
                    <a:cubicBezTo>
                      <a:pt x="4581" y="2105"/>
                      <a:pt x="2393" y="1558"/>
                      <a:pt x="690" y="129"/>
                    </a:cubicBezTo>
                    <a:cubicBezTo>
                      <a:pt x="630" y="99"/>
                      <a:pt x="538" y="69"/>
                      <a:pt x="508" y="69"/>
                    </a:cubicBezTo>
                    <a:cubicBezTo>
                      <a:pt x="461" y="21"/>
                      <a:pt x="401" y="1"/>
                      <a:pt x="342"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7"/>
              <p:cNvSpPr/>
              <p:nvPr/>
            </p:nvSpPr>
            <p:spPr>
              <a:xfrm>
                <a:off x="5944800" y="6098325"/>
                <a:ext cx="70675" cy="221000"/>
              </a:xfrm>
              <a:custGeom>
                <a:avLst/>
                <a:gdLst/>
                <a:ahLst/>
                <a:cxnLst/>
                <a:rect l="l" t="t" r="r" b="b"/>
                <a:pathLst>
                  <a:path w="2827" h="8840" extrusionOk="0">
                    <a:moveTo>
                      <a:pt x="2449" y="1"/>
                    </a:moveTo>
                    <a:cubicBezTo>
                      <a:pt x="2372" y="1"/>
                      <a:pt x="2295" y="43"/>
                      <a:pt x="2250" y="147"/>
                    </a:cubicBezTo>
                    <a:cubicBezTo>
                      <a:pt x="912" y="2761"/>
                      <a:pt x="152" y="5618"/>
                      <a:pt x="0" y="8566"/>
                    </a:cubicBezTo>
                    <a:cubicBezTo>
                      <a:pt x="0" y="8749"/>
                      <a:pt x="122" y="8840"/>
                      <a:pt x="243" y="8840"/>
                    </a:cubicBezTo>
                    <a:cubicBezTo>
                      <a:pt x="365" y="8840"/>
                      <a:pt x="487" y="8749"/>
                      <a:pt x="487" y="8566"/>
                    </a:cubicBezTo>
                    <a:cubicBezTo>
                      <a:pt x="639" y="6074"/>
                      <a:pt x="1247" y="3612"/>
                      <a:pt x="2250" y="1332"/>
                    </a:cubicBezTo>
                    <a:lnTo>
                      <a:pt x="2250" y="1332"/>
                    </a:lnTo>
                    <a:cubicBezTo>
                      <a:pt x="2128" y="3490"/>
                      <a:pt x="2098" y="5618"/>
                      <a:pt x="2128" y="7776"/>
                    </a:cubicBezTo>
                    <a:cubicBezTo>
                      <a:pt x="2128" y="7943"/>
                      <a:pt x="2265" y="8027"/>
                      <a:pt x="2394" y="8027"/>
                    </a:cubicBezTo>
                    <a:cubicBezTo>
                      <a:pt x="2523" y="8027"/>
                      <a:pt x="2645" y="7943"/>
                      <a:pt x="2614" y="7776"/>
                    </a:cubicBezTo>
                    <a:cubicBezTo>
                      <a:pt x="2614" y="5314"/>
                      <a:pt x="2675" y="2882"/>
                      <a:pt x="2827" y="451"/>
                    </a:cubicBezTo>
                    <a:cubicBezTo>
                      <a:pt x="2827" y="329"/>
                      <a:pt x="2766" y="299"/>
                      <a:pt x="2706" y="268"/>
                    </a:cubicBezTo>
                    <a:cubicBezTo>
                      <a:pt x="2706" y="117"/>
                      <a:pt x="2576" y="1"/>
                      <a:pt x="2449"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7"/>
              <p:cNvSpPr/>
              <p:nvPr/>
            </p:nvSpPr>
            <p:spPr>
              <a:xfrm>
                <a:off x="5765975" y="6059650"/>
                <a:ext cx="167275" cy="187575"/>
              </a:xfrm>
              <a:custGeom>
                <a:avLst/>
                <a:gdLst/>
                <a:ahLst/>
                <a:cxnLst/>
                <a:rect l="l" t="t" r="r" b="b"/>
                <a:pathLst>
                  <a:path w="6691" h="7503" extrusionOk="0">
                    <a:moveTo>
                      <a:pt x="6289" y="0"/>
                    </a:moveTo>
                    <a:cubicBezTo>
                      <a:pt x="6254" y="0"/>
                      <a:pt x="6218" y="7"/>
                      <a:pt x="6181" y="22"/>
                    </a:cubicBezTo>
                    <a:cubicBezTo>
                      <a:pt x="3931" y="1086"/>
                      <a:pt x="1925" y="2514"/>
                      <a:pt x="162" y="4277"/>
                    </a:cubicBezTo>
                    <a:cubicBezTo>
                      <a:pt x="1" y="4439"/>
                      <a:pt x="154" y="4705"/>
                      <a:pt x="330" y="4705"/>
                    </a:cubicBezTo>
                    <a:cubicBezTo>
                      <a:pt x="387" y="4705"/>
                      <a:pt x="445" y="4678"/>
                      <a:pt x="497" y="4612"/>
                    </a:cubicBezTo>
                    <a:cubicBezTo>
                      <a:pt x="2077" y="3031"/>
                      <a:pt x="3901" y="1694"/>
                      <a:pt x="5877" y="691"/>
                    </a:cubicBezTo>
                    <a:lnTo>
                      <a:pt x="5877" y="691"/>
                    </a:lnTo>
                    <a:cubicBezTo>
                      <a:pt x="4387" y="2727"/>
                      <a:pt x="3080" y="4885"/>
                      <a:pt x="1986" y="7104"/>
                    </a:cubicBezTo>
                    <a:cubicBezTo>
                      <a:pt x="1883" y="7332"/>
                      <a:pt x="2061" y="7503"/>
                      <a:pt x="2233" y="7503"/>
                    </a:cubicBezTo>
                    <a:cubicBezTo>
                      <a:pt x="2314" y="7503"/>
                      <a:pt x="2393" y="7465"/>
                      <a:pt x="2442" y="7378"/>
                    </a:cubicBezTo>
                    <a:cubicBezTo>
                      <a:pt x="3597" y="5068"/>
                      <a:pt x="4904" y="2818"/>
                      <a:pt x="6485" y="721"/>
                    </a:cubicBezTo>
                    <a:cubicBezTo>
                      <a:pt x="6576" y="660"/>
                      <a:pt x="6545" y="539"/>
                      <a:pt x="6424" y="478"/>
                    </a:cubicBezTo>
                    <a:cubicBezTo>
                      <a:pt x="6691" y="344"/>
                      <a:pt x="6536" y="0"/>
                      <a:pt x="6289" y="0"/>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7"/>
              <p:cNvSpPr/>
              <p:nvPr/>
            </p:nvSpPr>
            <p:spPr>
              <a:xfrm>
                <a:off x="5697075" y="5900875"/>
                <a:ext cx="201975" cy="99375"/>
              </a:xfrm>
              <a:custGeom>
                <a:avLst/>
                <a:gdLst/>
                <a:ahLst/>
                <a:cxnLst/>
                <a:rect l="l" t="t" r="r" b="b"/>
                <a:pathLst>
                  <a:path w="8079" h="3975" extrusionOk="0">
                    <a:moveTo>
                      <a:pt x="1487" y="1"/>
                    </a:moveTo>
                    <a:cubicBezTo>
                      <a:pt x="1249" y="1"/>
                      <a:pt x="1158" y="398"/>
                      <a:pt x="1429" y="507"/>
                    </a:cubicBezTo>
                    <a:cubicBezTo>
                      <a:pt x="3374" y="1206"/>
                      <a:pt x="5198" y="2117"/>
                      <a:pt x="6900" y="3303"/>
                    </a:cubicBezTo>
                    <a:cubicBezTo>
                      <a:pt x="4742" y="2847"/>
                      <a:pt x="2554" y="2604"/>
                      <a:pt x="335" y="2573"/>
                    </a:cubicBezTo>
                    <a:cubicBezTo>
                      <a:pt x="0" y="2573"/>
                      <a:pt x="0" y="3060"/>
                      <a:pt x="335" y="3060"/>
                    </a:cubicBezTo>
                    <a:cubicBezTo>
                      <a:pt x="2797" y="3090"/>
                      <a:pt x="5228" y="3394"/>
                      <a:pt x="7630" y="3972"/>
                    </a:cubicBezTo>
                    <a:cubicBezTo>
                      <a:pt x="7647" y="3973"/>
                      <a:pt x="7664" y="3974"/>
                      <a:pt x="7680" y="3974"/>
                    </a:cubicBezTo>
                    <a:cubicBezTo>
                      <a:pt x="7950" y="3974"/>
                      <a:pt x="8079" y="3747"/>
                      <a:pt x="7964" y="3546"/>
                    </a:cubicBezTo>
                    <a:cubicBezTo>
                      <a:pt x="7964" y="3485"/>
                      <a:pt x="7964" y="3364"/>
                      <a:pt x="7873" y="3303"/>
                    </a:cubicBezTo>
                    <a:cubicBezTo>
                      <a:pt x="5958" y="1874"/>
                      <a:pt x="3830" y="780"/>
                      <a:pt x="1581" y="20"/>
                    </a:cubicBezTo>
                    <a:cubicBezTo>
                      <a:pt x="1548" y="7"/>
                      <a:pt x="1516" y="1"/>
                      <a:pt x="1487" y="1"/>
                    </a:cubicBezTo>
                    <a:close/>
                  </a:path>
                </a:pathLst>
              </a:custGeom>
              <a:solidFill>
                <a:srgbClr val="6C4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7"/>
              <p:cNvSpPr/>
              <p:nvPr/>
            </p:nvSpPr>
            <p:spPr>
              <a:xfrm>
                <a:off x="5858175" y="5908200"/>
                <a:ext cx="279650" cy="278900"/>
              </a:xfrm>
              <a:custGeom>
                <a:avLst/>
                <a:gdLst/>
                <a:ahLst/>
                <a:cxnLst/>
                <a:rect l="l" t="t" r="r" b="b"/>
                <a:pathLst>
                  <a:path w="11186" h="11156" extrusionOk="0">
                    <a:moveTo>
                      <a:pt x="5593" y="1"/>
                    </a:moveTo>
                    <a:cubicBezTo>
                      <a:pt x="2523" y="1"/>
                      <a:pt x="0" y="2493"/>
                      <a:pt x="0" y="5594"/>
                    </a:cubicBezTo>
                    <a:cubicBezTo>
                      <a:pt x="0" y="8663"/>
                      <a:pt x="2523" y="11156"/>
                      <a:pt x="5593" y="11156"/>
                    </a:cubicBezTo>
                    <a:cubicBezTo>
                      <a:pt x="8663" y="11156"/>
                      <a:pt x="11186" y="8663"/>
                      <a:pt x="11186" y="5594"/>
                    </a:cubicBezTo>
                    <a:cubicBezTo>
                      <a:pt x="11186" y="2493"/>
                      <a:pt x="8663" y="1"/>
                      <a:pt x="5593"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7"/>
              <p:cNvSpPr/>
              <p:nvPr/>
            </p:nvSpPr>
            <p:spPr>
              <a:xfrm>
                <a:off x="5910600" y="5960650"/>
                <a:ext cx="174800" cy="174775"/>
              </a:xfrm>
              <a:custGeom>
                <a:avLst/>
                <a:gdLst/>
                <a:ahLst/>
                <a:cxnLst/>
                <a:rect l="l" t="t" r="r" b="b"/>
                <a:pathLst>
                  <a:path w="6992" h="6991" extrusionOk="0">
                    <a:moveTo>
                      <a:pt x="3496" y="0"/>
                    </a:moveTo>
                    <a:cubicBezTo>
                      <a:pt x="1551" y="0"/>
                      <a:pt x="1" y="1550"/>
                      <a:pt x="1" y="3496"/>
                    </a:cubicBezTo>
                    <a:cubicBezTo>
                      <a:pt x="1" y="5410"/>
                      <a:pt x="1551" y="6991"/>
                      <a:pt x="3496" y="6991"/>
                    </a:cubicBezTo>
                    <a:cubicBezTo>
                      <a:pt x="5441" y="6991"/>
                      <a:pt x="6992" y="5410"/>
                      <a:pt x="6992" y="3496"/>
                    </a:cubicBezTo>
                    <a:cubicBezTo>
                      <a:pt x="6992" y="1550"/>
                      <a:pt x="5441" y="0"/>
                      <a:pt x="34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27"/>
            <p:cNvGrpSpPr/>
            <p:nvPr/>
          </p:nvGrpSpPr>
          <p:grpSpPr>
            <a:xfrm>
              <a:off x="1026400" y="3790275"/>
              <a:ext cx="847300" cy="828525"/>
              <a:chOff x="489525" y="5585525"/>
              <a:chExt cx="847300" cy="828525"/>
            </a:xfrm>
          </p:grpSpPr>
          <p:sp>
            <p:nvSpPr>
              <p:cNvPr id="2160" name="Google Shape;2160;p27"/>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7"/>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7"/>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7"/>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7"/>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7"/>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7"/>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7"/>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7"/>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7"/>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7"/>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7"/>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7"/>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7"/>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7"/>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7"/>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7"/>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7"/>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7"/>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7"/>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2180"/>
        <p:cNvGrpSpPr/>
        <p:nvPr/>
      </p:nvGrpSpPr>
      <p:grpSpPr>
        <a:xfrm>
          <a:off x="0" y="0"/>
          <a:ext cx="0" cy="0"/>
          <a:chOff x="0" y="0"/>
          <a:chExt cx="0" cy="0"/>
        </a:xfrm>
      </p:grpSpPr>
      <p:grpSp>
        <p:nvGrpSpPr>
          <p:cNvPr id="2181" name="Google Shape;2181;p28"/>
          <p:cNvGrpSpPr/>
          <p:nvPr/>
        </p:nvGrpSpPr>
        <p:grpSpPr>
          <a:xfrm>
            <a:off x="-432843" y="-846946"/>
            <a:ext cx="10279941" cy="6998408"/>
            <a:chOff x="-432843" y="-846946"/>
            <a:chExt cx="10279941" cy="6998408"/>
          </a:xfrm>
        </p:grpSpPr>
        <p:grpSp>
          <p:nvGrpSpPr>
            <p:cNvPr id="2182" name="Google Shape;2182;p28"/>
            <p:cNvGrpSpPr/>
            <p:nvPr/>
          </p:nvGrpSpPr>
          <p:grpSpPr>
            <a:xfrm>
              <a:off x="70" y="5049"/>
              <a:ext cx="9143930" cy="5126957"/>
              <a:chOff x="70" y="5049"/>
              <a:chExt cx="9143930" cy="5126957"/>
            </a:xfrm>
          </p:grpSpPr>
          <p:sp>
            <p:nvSpPr>
              <p:cNvPr id="2183" name="Google Shape;2183;p28"/>
              <p:cNvSpPr/>
              <p:nvPr/>
            </p:nvSpPr>
            <p:spPr>
              <a:xfrm rot="-5400000" flipH="1">
                <a:off x="-666506" y="1226550"/>
                <a:ext cx="4572032" cy="3238881"/>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8"/>
              <p:cNvSpPr/>
              <p:nvPr/>
            </p:nvSpPr>
            <p:spPr>
              <a:xfrm>
                <a:off x="7361871" y="5049"/>
                <a:ext cx="1782129" cy="1194821"/>
              </a:xfrm>
              <a:custGeom>
                <a:avLst/>
                <a:gdLst/>
                <a:ahLst/>
                <a:cxnLst/>
                <a:rect l="l" t="t" r="r" b="b"/>
                <a:pathLst>
                  <a:path w="71766" h="55271" extrusionOk="0">
                    <a:moveTo>
                      <a:pt x="3192" y="1"/>
                    </a:moveTo>
                    <a:cubicBezTo>
                      <a:pt x="1582" y="6779"/>
                      <a:pt x="1" y="21430"/>
                      <a:pt x="12919" y="28299"/>
                    </a:cubicBezTo>
                    <a:cubicBezTo>
                      <a:pt x="30001" y="37418"/>
                      <a:pt x="47479" y="29819"/>
                      <a:pt x="52798" y="40640"/>
                    </a:cubicBezTo>
                    <a:cubicBezTo>
                      <a:pt x="57143" y="49466"/>
                      <a:pt x="63110" y="55271"/>
                      <a:pt x="69571" y="55271"/>
                    </a:cubicBezTo>
                    <a:cubicBezTo>
                      <a:pt x="70297" y="55271"/>
                      <a:pt x="71029" y="55198"/>
                      <a:pt x="71765" y="55047"/>
                    </a:cubicBezTo>
                    <a:lnTo>
                      <a:pt x="71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28"/>
            <p:cNvGrpSpPr/>
            <p:nvPr/>
          </p:nvGrpSpPr>
          <p:grpSpPr>
            <a:xfrm>
              <a:off x="-432843" y="-846946"/>
              <a:ext cx="10279941" cy="6998408"/>
              <a:chOff x="-432843" y="-846946"/>
              <a:chExt cx="10279941" cy="6998408"/>
            </a:xfrm>
          </p:grpSpPr>
          <p:sp>
            <p:nvSpPr>
              <p:cNvPr id="2186" name="Google Shape;2186;p28"/>
              <p:cNvSpPr/>
              <p:nvPr/>
            </p:nvSpPr>
            <p:spPr>
              <a:xfrm rot="-899960">
                <a:off x="7585275" y="3707445"/>
                <a:ext cx="1589678" cy="1657475"/>
              </a:xfrm>
              <a:custGeom>
                <a:avLst/>
                <a:gdLst/>
                <a:ahLst/>
                <a:cxnLst/>
                <a:rect l="l" t="t" r="r" b="b"/>
                <a:pathLst>
                  <a:path w="63589" h="66301" extrusionOk="0">
                    <a:moveTo>
                      <a:pt x="54519" y="0"/>
                    </a:moveTo>
                    <a:cubicBezTo>
                      <a:pt x="53294" y="0"/>
                      <a:pt x="51465" y="1991"/>
                      <a:pt x="50883" y="2573"/>
                    </a:cubicBezTo>
                    <a:cubicBezTo>
                      <a:pt x="48937" y="4549"/>
                      <a:pt x="47630" y="6981"/>
                      <a:pt x="46506" y="9473"/>
                    </a:cubicBezTo>
                    <a:lnTo>
                      <a:pt x="46475" y="9503"/>
                    </a:lnTo>
                    <a:cubicBezTo>
                      <a:pt x="46202" y="9716"/>
                      <a:pt x="46354" y="10111"/>
                      <a:pt x="46567" y="10142"/>
                    </a:cubicBezTo>
                    <a:lnTo>
                      <a:pt x="46627" y="10142"/>
                    </a:lnTo>
                    <a:cubicBezTo>
                      <a:pt x="45776" y="11388"/>
                      <a:pt x="44956" y="12695"/>
                      <a:pt x="44074" y="13941"/>
                    </a:cubicBezTo>
                    <a:cubicBezTo>
                      <a:pt x="43527" y="12209"/>
                      <a:pt x="42919" y="10446"/>
                      <a:pt x="41916" y="8896"/>
                    </a:cubicBezTo>
                    <a:cubicBezTo>
                      <a:pt x="41454" y="8243"/>
                      <a:pt x="40626" y="6859"/>
                      <a:pt x="39629" y="6859"/>
                    </a:cubicBezTo>
                    <a:cubicBezTo>
                      <a:pt x="39512" y="6859"/>
                      <a:pt x="39393" y="6878"/>
                      <a:pt x="39272" y="6920"/>
                    </a:cubicBezTo>
                    <a:cubicBezTo>
                      <a:pt x="37965" y="7345"/>
                      <a:pt x="39059" y="9686"/>
                      <a:pt x="39363" y="10446"/>
                    </a:cubicBezTo>
                    <a:cubicBezTo>
                      <a:pt x="40153" y="12300"/>
                      <a:pt x="41369" y="13820"/>
                      <a:pt x="42980" y="15096"/>
                    </a:cubicBezTo>
                    <a:cubicBezTo>
                      <a:pt x="43041" y="15157"/>
                      <a:pt x="43162" y="15157"/>
                      <a:pt x="43223" y="15157"/>
                    </a:cubicBezTo>
                    <a:cubicBezTo>
                      <a:pt x="39332" y="20780"/>
                      <a:pt x="35107" y="26099"/>
                      <a:pt x="30670" y="31267"/>
                    </a:cubicBezTo>
                    <a:cubicBezTo>
                      <a:pt x="30153" y="28014"/>
                      <a:pt x="29910" y="24701"/>
                      <a:pt x="29788" y="21388"/>
                    </a:cubicBezTo>
                    <a:lnTo>
                      <a:pt x="29788" y="21388"/>
                    </a:lnTo>
                    <a:cubicBezTo>
                      <a:pt x="29849" y="21419"/>
                      <a:pt x="29940" y="21419"/>
                      <a:pt x="30001" y="21419"/>
                    </a:cubicBezTo>
                    <a:cubicBezTo>
                      <a:pt x="31885" y="21115"/>
                      <a:pt x="33344" y="20051"/>
                      <a:pt x="34712" y="18805"/>
                    </a:cubicBezTo>
                    <a:cubicBezTo>
                      <a:pt x="35472" y="18075"/>
                      <a:pt x="37387" y="16494"/>
                      <a:pt x="36445" y="15187"/>
                    </a:cubicBezTo>
                    <a:cubicBezTo>
                      <a:pt x="36208" y="14875"/>
                      <a:pt x="35894" y="14755"/>
                      <a:pt x="35548" y="14755"/>
                    </a:cubicBezTo>
                    <a:cubicBezTo>
                      <a:pt x="34648" y="14755"/>
                      <a:pt x="33528" y="15566"/>
                      <a:pt x="32980" y="15917"/>
                    </a:cubicBezTo>
                    <a:cubicBezTo>
                      <a:pt x="31612" y="16829"/>
                      <a:pt x="30518" y="18075"/>
                      <a:pt x="29697" y="19504"/>
                    </a:cubicBezTo>
                    <a:cubicBezTo>
                      <a:pt x="29697" y="18227"/>
                      <a:pt x="29758" y="16981"/>
                      <a:pt x="29788" y="15735"/>
                    </a:cubicBezTo>
                    <a:cubicBezTo>
                      <a:pt x="29823" y="15752"/>
                      <a:pt x="29889" y="15770"/>
                      <a:pt x="29961" y="15770"/>
                    </a:cubicBezTo>
                    <a:cubicBezTo>
                      <a:pt x="30014" y="15770"/>
                      <a:pt x="30071" y="15760"/>
                      <a:pt x="30123" y="15735"/>
                    </a:cubicBezTo>
                    <a:cubicBezTo>
                      <a:pt x="31673" y="14823"/>
                      <a:pt x="33344" y="13880"/>
                      <a:pt x="34500" y="12421"/>
                    </a:cubicBezTo>
                    <a:cubicBezTo>
                      <a:pt x="34925" y="11844"/>
                      <a:pt x="36050" y="10476"/>
                      <a:pt x="35077" y="9868"/>
                    </a:cubicBezTo>
                    <a:cubicBezTo>
                      <a:pt x="34903" y="9764"/>
                      <a:pt x="34710" y="9720"/>
                      <a:pt x="34509" y="9720"/>
                    </a:cubicBezTo>
                    <a:cubicBezTo>
                      <a:pt x="33832" y="9720"/>
                      <a:pt x="33067" y="10216"/>
                      <a:pt x="32645" y="10567"/>
                    </a:cubicBezTo>
                    <a:cubicBezTo>
                      <a:pt x="31490" y="11449"/>
                      <a:pt x="30578" y="12695"/>
                      <a:pt x="29819" y="13941"/>
                    </a:cubicBezTo>
                    <a:cubicBezTo>
                      <a:pt x="29910" y="12877"/>
                      <a:pt x="29971" y="11783"/>
                      <a:pt x="30092" y="10689"/>
                    </a:cubicBezTo>
                    <a:cubicBezTo>
                      <a:pt x="30578" y="9807"/>
                      <a:pt x="36232" y="1175"/>
                      <a:pt x="32706" y="901"/>
                    </a:cubicBezTo>
                    <a:cubicBezTo>
                      <a:pt x="32684" y="900"/>
                      <a:pt x="32661" y="899"/>
                      <a:pt x="32639" y="899"/>
                    </a:cubicBezTo>
                    <a:cubicBezTo>
                      <a:pt x="31336" y="899"/>
                      <a:pt x="30389" y="3469"/>
                      <a:pt x="30001" y="4306"/>
                    </a:cubicBezTo>
                    <a:cubicBezTo>
                      <a:pt x="29150" y="6342"/>
                      <a:pt x="28846" y="8561"/>
                      <a:pt x="29028" y="10750"/>
                    </a:cubicBezTo>
                    <a:cubicBezTo>
                      <a:pt x="28694" y="12087"/>
                      <a:pt x="28390" y="13424"/>
                      <a:pt x="28116" y="14792"/>
                    </a:cubicBezTo>
                    <a:lnTo>
                      <a:pt x="28025" y="14792"/>
                    </a:lnTo>
                    <a:cubicBezTo>
                      <a:pt x="27539" y="13485"/>
                      <a:pt x="26779" y="12300"/>
                      <a:pt x="25715" y="11449"/>
                    </a:cubicBezTo>
                    <a:cubicBezTo>
                      <a:pt x="25356" y="11138"/>
                      <a:pt x="24546" y="10375"/>
                      <a:pt x="23950" y="10375"/>
                    </a:cubicBezTo>
                    <a:cubicBezTo>
                      <a:pt x="23789" y="10375"/>
                      <a:pt x="23643" y="10431"/>
                      <a:pt x="23527" y="10567"/>
                    </a:cubicBezTo>
                    <a:cubicBezTo>
                      <a:pt x="22828" y="11297"/>
                      <a:pt x="24074" y="12847"/>
                      <a:pt x="24530" y="13364"/>
                    </a:cubicBezTo>
                    <a:cubicBezTo>
                      <a:pt x="25350" y="14276"/>
                      <a:pt x="26353" y="14944"/>
                      <a:pt x="27539" y="15309"/>
                    </a:cubicBezTo>
                    <a:cubicBezTo>
                      <a:pt x="27610" y="15427"/>
                      <a:pt x="27735" y="15472"/>
                      <a:pt x="27859" y="15472"/>
                    </a:cubicBezTo>
                    <a:cubicBezTo>
                      <a:pt x="27895" y="15472"/>
                      <a:pt x="27930" y="15468"/>
                      <a:pt x="27964" y="15461"/>
                    </a:cubicBezTo>
                    <a:lnTo>
                      <a:pt x="27964" y="15461"/>
                    </a:lnTo>
                    <a:cubicBezTo>
                      <a:pt x="27721" y="16829"/>
                      <a:pt x="27509" y="18227"/>
                      <a:pt x="27357" y="19656"/>
                    </a:cubicBezTo>
                    <a:cubicBezTo>
                      <a:pt x="26774" y="18830"/>
                      <a:pt x="25474" y="17210"/>
                      <a:pt x="24587" y="17210"/>
                    </a:cubicBezTo>
                    <a:cubicBezTo>
                      <a:pt x="24364" y="17210"/>
                      <a:pt x="24166" y="17313"/>
                      <a:pt x="24013" y="17558"/>
                    </a:cubicBezTo>
                    <a:cubicBezTo>
                      <a:pt x="23618" y="18166"/>
                      <a:pt x="24226" y="19108"/>
                      <a:pt x="24621" y="19564"/>
                    </a:cubicBezTo>
                    <a:cubicBezTo>
                      <a:pt x="25290" y="20324"/>
                      <a:pt x="26293" y="20659"/>
                      <a:pt x="27235" y="20963"/>
                    </a:cubicBezTo>
                    <a:cubicBezTo>
                      <a:pt x="27113" y="22452"/>
                      <a:pt x="27083" y="23972"/>
                      <a:pt x="27174" y="25461"/>
                    </a:cubicBezTo>
                    <a:cubicBezTo>
                      <a:pt x="25594" y="23789"/>
                      <a:pt x="24043" y="22148"/>
                      <a:pt x="22402" y="20567"/>
                    </a:cubicBezTo>
                    <a:cubicBezTo>
                      <a:pt x="22554" y="20507"/>
                      <a:pt x="22676" y="20415"/>
                      <a:pt x="22676" y="20264"/>
                    </a:cubicBezTo>
                    <a:cubicBezTo>
                      <a:pt x="22761" y="19352"/>
                      <a:pt x="23648" y="12293"/>
                      <a:pt x="21479" y="12293"/>
                    </a:cubicBezTo>
                    <a:cubicBezTo>
                      <a:pt x="21334" y="12293"/>
                      <a:pt x="21176" y="12325"/>
                      <a:pt x="21004" y="12391"/>
                    </a:cubicBezTo>
                    <a:cubicBezTo>
                      <a:pt x="19910" y="12817"/>
                      <a:pt x="19970" y="15400"/>
                      <a:pt x="20031" y="16312"/>
                    </a:cubicBezTo>
                    <a:cubicBezTo>
                      <a:pt x="20092" y="17923"/>
                      <a:pt x="20578" y="19504"/>
                      <a:pt x="21460" y="20902"/>
                    </a:cubicBezTo>
                    <a:cubicBezTo>
                      <a:pt x="21490" y="20963"/>
                      <a:pt x="21551" y="20963"/>
                      <a:pt x="21581" y="21023"/>
                    </a:cubicBezTo>
                    <a:cubicBezTo>
                      <a:pt x="21612" y="21115"/>
                      <a:pt x="21642" y="21267"/>
                      <a:pt x="21703" y="21388"/>
                    </a:cubicBezTo>
                    <a:cubicBezTo>
                      <a:pt x="20876" y="20975"/>
                      <a:pt x="19979" y="20735"/>
                      <a:pt x="19069" y="20735"/>
                    </a:cubicBezTo>
                    <a:cubicBezTo>
                      <a:pt x="18509" y="20735"/>
                      <a:pt x="17943" y="20826"/>
                      <a:pt x="17387" y="21023"/>
                    </a:cubicBezTo>
                    <a:cubicBezTo>
                      <a:pt x="16475" y="21358"/>
                      <a:pt x="14408" y="22482"/>
                      <a:pt x="14560" y="23698"/>
                    </a:cubicBezTo>
                    <a:cubicBezTo>
                      <a:pt x="14613" y="24404"/>
                      <a:pt x="15352" y="24587"/>
                      <a:pt x="16111" y="24587"/>
                    </a:cubicBezTo>
                    <a:cubicBezTo>
                      <a:pt x="16660" y="24587"/>
                      <a:pt x="17220" y="24491"/>
                      <a:pt x="17539" y="24428"/>
                    </a:cubicBezTo>
                    <a:cubicBezTo>
                      <a:pt x="19180" y="24093"/>
                      <a:pt x="20700" y="23212"/>
                      <a:pt x="22159" y="22391"/>
                    </a:cubicBezTo>
                    <a:cubicBezTo>
                      <a:pt x="22676" y="23303"/>
                      <a:pt x="23435" y="24124"/>
                      <a:pt x="24013" y="24884"/>
                    </a:cubicBezTo>
                    <a:cubicBezTo>
                      <a:pt x="25138" y="26403"/>
                      <a:pt x="26323" y="27862"/>
                      <a:pt x="27630" y="29230"/>
                    </a:cubicBezTo>
                    <a:cubicBezTo>
                      <a:pt x="27873" y="30598"/>
                      <a:pt x="28268" y="31966"/>
                      <a:pt x="28755" y="33273"/>
                    </a:cubicBezTo>
                    <a:cubicBezTo>
                      <a:pt x="25381" y="37072"/>
                      <a:pt x="21885" y="40811"/>
                      <a:pt x="18299" y="44428"/>
                    </a:cubicBezTo>
                    <a:cubicBezTo>
                      <a:pt x="18268" y="43668"/>
                      <a:pt x="18207" y="42939"/>
                      <a:pt x="18116" y="42179"/>
                    </a:cubicBezTo>
                    <a:cubicBezTo>
                      <a:pt x="19940" y="40781"/>
                      <a:pt x="21855" y="39139"/>
                      <a:pt x="23071" y="37133"/>
                    </a:cubicBezTo>
                    <a:cubicBezTo>
                      <a:pt x="23466" y="36434"/>
                      <a:pt x="24621" y="34276"/>
                      <a:pt x="23709" y="33577"/>
                    </a:cubicBezTo>
                    <a:cubicBezTo>
                      <a:pt x="23568" y="33469"/>
                      <a:pt x="23420" y="33422"/>
                      <a:pt x="23268" y="33422"/>
                    </a:cubicBezTo>
                    <a:cubicBezTo>
                      <a:pt x="22305" y="33422"/>
                      <a:pt x="21189" y="35323"/>
                      <a:pt x="20821" y="35796"/>
                    </a:cubicBezTo>
                    <a:cubicBezTo>
                      <a:pt x="19636" y="37315"/>
                      <a:pt x="18724" y="38957"/>
                      <a:pt x="17964" y="40689"/>
                    </a:cubicBezTo>
                    <a:cubicBezTo>
                      <a:pt x="17903" y="40051"/>
                      <a:pt x="17843" y="39443"/>
                      <a:pt x="17782" y="38805"/>
                    </a:cubicBezTo>
                    <a:cubicBezTo>
                      <a:pt x="17751" y="38349"/>
                      <a:pt x="17691" y="37923"/>
                      <a:pt x="17630" y="37467"/>
                    </a:cubicBezTo>
                    <a:cubicBezTo>
                      <a:pt x="18694" y="36282"/>
                      <a:pt x="24743" y="29109"/>
                      <a:pt x="22098" y="28349"/>
                    </a:cubicBezTo>
                    <a:cubicBezTo>
                      <a:pt x="22029" y="28330"/>
                      <a:pt x="21959" y="28321"/>
                      <a:pt x="21886" y="28321"/>
                    </a:cubicBezTo>
                    <a:cubicBezTo>
                      <a:pt x="20803" y="28321"/>
                      <a:pt x="19332" y="30336"/>
                      <a:pt x="18876" y="30963"/>
                    </a:cubicBezTo>
                    <a:cubicBezTo>
                      <a:pt x="17903" y="32300"/>
                      <a:pt x="17235" y="33790"/>
                      <a:pt x="16931" y="35370"/>
                    </a:cubicBezTo>
                    <a:cubicBezTo>
                      <a:pt x="16900" y="35309"/>
                      <a:pt x="16870" y="35218"/>
                      <a:pt x="16840" y="35188"/>
                    </a:cubicBezTo>
                    <a:cubicBezTo>
                      <a:pt x="16748" y="33030"/>
                      <a:pt x="15958" y="30993"/>
                      <a:pt x="14955" y="29109"/>
                    </a:cubicBezTo>
                    <a:cubicBezTo>
                      <a:pt x="14570" y="28339"/>
                      <a:pt x="13818" y="26466"/>
                      <a:pt x="12697" y="26466"/>
                    </a:cubicBezTo>
                    <a:cubicBezTo>
                      <a:pt x="12490" y="26466"/>
                      <a:pt x="12270" y="26530"/>
                      <a:pt x="12037" y="26677"/>
                    </a:cubicBezTo>
                    <a:cubicBezTo>
                      <a:pt x="10487" y="27650"/>
                      <a:pt x="11460" y="31054"/>
                      <a:pt x="12007" y="32331"/>
                    </a:cubicBezTo>
                    <a:cubicBezTo>
                      <a:pt x="12767" y="34246"/>
                      <a:pt x="14104" y="35765"/>
                      <a:pt x="15776" y="36860"/>
                    </a:cubicBezTo>
                    <a:cubicBezTo>
                      <a:pt x="15654" y="37528"/>
                      <a:pt x="15563" y="38197"/>
                      <a:pt x="15502" y="38866"/>
                    </a:cubicBezTo>
                    <a:cubicBezTo>
                      <a:pt x="13954" y="37732"/>
                      <a:pt x="12130" y="37177"/>
                      <a:pt x="10212" y="37177"/>
                    </a:cubicBezTo>
                    <a:cubicBezTo>
                      <a:pt x="10021" y="37177"/>
                      <a:pt x="9829" y="37183"/>
                      <a:pt x="9636" y="37194"/>
                    </a:cubicBezTo>
                    <a:cubicBezTo>
                      <a:pt x="8572" y="37285"/>
                      <a:pt x="5988" y="37376"/>
                      <a:pt x="6049" y="38957"/>
                    </a:cubicBezTo>
                    <a:cubicBezTo>
                      <a:pt x="6110" y="40416"/>
                      <a:pt x="8846" y="40720"/>
                      <a:pt x="9879" y="40872"/>
                    </a:cubicBezTo>
                    <a:cubicBezTo>
                      <a:pt x="10527" y="40960"/>
                      <a:pt x="11211" y="41016"/>
                      <a:pt x="11898" y="41016"/>
                    </a:cubicBezTo>
                    <a:cubicBezTo>
                      <a:pt x="13114" y="41016"/>
                      <a:pt x="14343" y="40840"/>
                      <a:pt x="15411" y="40355"/>
                    </a:cubicBezTo>
                    <a:lnTo>
                      <a:pt x="15411" y="40355"/>
                    </a:lnTo>
                    <a:cubicBezTo>
                      <a:pt x="15381" y="41388"/>
                      <a:pt x="15381" y="42452"/>
                      <a:pt x="15411" y="43516"/>
                    </a:cubicBezTo>
                    <a:cubicBezTo>
                      <a:pt x="15381" y="43395"/>
                      <a:pt x="15350" y="43273"/>
                      <a:pt x="15259" y="43212"/>
                    </a:cubicBezTo>
                    <a:cubicBezTo>
                      <a:pt x="15040" y="42976"/>
                      <a:pt x="14531" y="42918"/>
                      <a:pt x="14043" y="42918"/>
                    </a:cubicBezTo>
                    <a:cubicBezTo>
                      <a:pt x="13652" y="42918"/>
                      <a:pt x="13274" y="42956"/>
                      <a:pt x="13071" y="42969"/>
                    </a:cubicBezTo>
                    <a:cubicBezTo>
                      <a:pt x="11824" y="43060"/>
                      <a:pt x="9575" y="43455"/>
                      <a:pt x="8724" y="44580"/>
                    </a:cubicBezTo>
                    <a:cubicBezTo>
                      <a:pt x="8481" y="44884"/>
                      <a:pt x="8481" y="45249"/>
                      <a:pt x="8724" y="45553"/>
                    </a:cubicBezTo>
                    <a:cubicBezTo>
                      <a:pt x="8946" y="45790"/>
                      <a:pt x="9276" y="45861"/>
                      <a:pt x="9627" y="45861"/>
                    </a:cubicBezTo>
                    <a:cubicBezTo>
                      <a:pt x="9996" y="45861"/>
                      <a:pt x="10388" y="45782"/>
                      <a:pt x="10700" y="45735"/>
                    </a:cubicBezTo>
                    <a:cubicBezTo>
                      <a:pt x="12341" y="45522"/>
                      <a:pt x="13952" y="45097"/>
                      <a:pt x="15472" y="44489"/>
                    </a:cubicBezTo>
                    <a:cubicBezTo>
                      <a:pt x="15502" y="45279"/>
                      <a:pt x="15563" y="46130"/>
                      <a:pt x="15685" y="46921"/>
                    </a:cubicBezTo>
                    <a:cubicBezTo>
                      <a:pt x="13739" y="48835"/>
                      <a:pt x="11824" y="50720"/>
                      <a:pt x="9849" y="52574"/>
                    </a:cubicBezTo>
                    <a:cubicBezTo>
                      <a:pt x="9909" y="51176"/>
                      <a:pt x="10092" y="49626"/>
                      <a:pt x="9575" y="48288"/>
                    </a:cubicBezTo>
                    <a:cubicBezTo>
                      <a:pt x="9311" y="47602"/>
                      <a:pt x="8611" y="46571"/>
                      <a:pt x="7735" y="46571"/>
                    </a:cubicBezTo>
                    <a:cubicBezTo>
                      <a:pt x="7602" y="46571"/>
                      <a:pt x="7466" y="46595"/>
                      <a:pt x="7326" y="46647"/>
                    </a:cubicBezTo>
                    <a:cubicBezTo>
                      <a:pt x="6262" y="47072"/>
                      <a:pt x="6444" y="49048"/>
                      <a:pt x="6596" y="49930"/>
                    </a:cubicBezTo>
                    <a:cubicBezTo>
                      <a:pt x="6748" y="51024"/>
                      <a:pt x="7174" y="52027"/>
                      <a:pt x="7721" y="52969"/>
                    </a:cubicBezTo>
                    <a:cubicBezTo>
                      <a:pt x="6960" y="52731"/>
                      <a:pt x="6199" y="52605"/>
                      <a:pt x="5424" y="52605"/>
                    </a:cubicBezTo>
                    <a:cubicBezTo>
                      <a:pt x="5208" y="52605"/>
                      <a:pt x="4991" y="52615"/>
                      <a:pt x="4773" y="52635"/>
                    </a:cubicBezTo>
                    <a:cubicBezTo>
                      <a:pt x="3769" y="52696"/>
                      <a:pt x="1824" y="52969"/>
                      <a:pt x="1429" y="54155"/>
                    </a:cubicBezTo>
                    <a:cubicBezTo>
                      <a:pt x="1107" y="55209"/>
                      <a:pt x="1927" y="55551"/>
                      <a:pt x="3142" y="55551"/>
                    </a:cubicBezTo>
                    <a:cubicBezTo>
                      <a:pt x="4450" y="55551"/>
                      <a:pt x="6216" y="55154"/>
                      <a:pt x="7508" y="54823"/>
                    </a:cubicBezTo>
                    <a:lnTo>
                      <a:pt x="7508" y="54823"/>
                    </a:lnTo>
                    <a:cubicBezTo>
                      <a:pt x="5198" y="57042"/>
                      <a:pt x="2858" y="59200"/>
                      <a:pt x="487" y="61358"/>
                    </a:cubicBezTo>
                    <a:cubicBezTo>
                      <a:pt x="365" y="61389"/>
                      <a:pt x="304" y="61480"/>
                      <a:pt x="274" y="61602"/>
                    </a:cubicBezTo>
                    <a:cubicBezTo>
                      <a:pt x="213" y="61602"/>
                      <a:pt x="213" y="61632"/>
                      <a:pt x="183" y="61632"/>
                    </a:cubicBezTo>
                    <a:cubicBezTo>
                      <a:pt x="0" y="61784"/>
                      <a:pt x="61" y="61997"/>
                      <a:pt x="213" y="62118"/>
                    </a:cubicBezTo>
                    <a:cubicBezTo>
                      <a:pt x="335" y="63729"/>
                      <a:pt x="1429" y="65036"/>
                      <a:pt x="2493" y="66191"/>
                    </a:cubicBezTo>
                    <a:cubicBezTo>
                      <a:pt x="2562" y="66268"/>
                      <a:pt x="2641" y="66301"/>
                      <a:pt x="2719" y="66301"/>
                    </a:cubicBezTo>
                    <a:cubicBezTo>
                      <a:pt x="2945" y="66301"/>
                      <a:pt x="3153" y="66023"/>
                      <a:pt x="3040" y="65796"/>
                    </a:cubicBezTo>
                    <a:cubicBezTo>
                      <a:pt x="3040" y="65766"/>
                      <a:pt x="3070" y="65766"/>
                      <a:pt x="3070" y="65766"/>
                    </a:cubicBezTo>
                    <a:cubicBezTo>
                      <a:pt x="5380" y="62909"/>
                      <a:pt x="7751" y="60112"/>
                      <a:pt x="10092" y="57346"/>
                    </a:cubicBezTo>
                    <a:cubicBezTo>
                      <a:pt x="10153" y="57361"/>
                      <a:pt x="10206" y="57369"/>
                      <a:pt x="10255" y="57369"/>
                    </a:cubicBezTo>
                    <a:cubicBezTo>
                      <a:pt x="10305" y="57369"/>
                      <a:pt x="10350" y="57361"/>
                      <a:pt x="10396" y="57346"/>
                    </a:cubicBezTo>
                    <a:lnTo>
                      <a:pt x="10457" y="57377"/>
                    </a:lnTo>
                    <a:cubicBezTo>
                      <a:pt x="12190" y="58065"/>
                      <a:pt x="14073" y="58454"/>
                      <a:pt x="15980" y="58454"/>
                    </a:cubicBezTo>
                    <a:cubicBezTo>
                      <a:pt x="16347" y="58454"/>
                      <a:pt x="16715" y="58439"/>
                      <a:pt x="17083" y="58410"/>
                    </a:cubicBezTo>
                    <a:cubicBezTo>
                      <a:pt x="18055" y="58319"/>
                      <a:pt x="20214" y="58197"/>
                      <a:pt x="20031" y="56769"/>
                    </a:cubicBezTo>
                    <a:cubicBezTo>
                      <a:pt x="19848" y="55483"/>
                      <a:pt x="18052" y="55273"/>
                      <a:pt x="16687" y="55273"/>
                    </a:cubicBezTo>
                    <a:cubicBezTo>
                      <a:pt x="16244" y="55273"/>
                      <a:pt x="15846" y="55295"/>
                      <a:pt x="15563" y="55310"/>
                    </a:cubicBezTo>
                    <a:cubicBezTo>
                      <a:pt x="14286" y="55401"/>
                      <a:pt x="12523" y="55431"/>
                      <a:pt x="11216" y="56009"/>
                    </a:cubicBezTo>
                    <a:cubicBezTo>
                      <a:pt x="12919" y="54003"/>
                      <a:pt x="14651" y="51936"/>
                      <a:pt x="16414" y="49930"/>
                    </a:cubicBezTo>
                    <a:cubicBezTo>
                      <a:pt x="19150" y="49352"/>
                      <a:pt x="21916" y="48775"/>
                      <a:pt x="24651" y="48136"/>
                    </a:cubicBezTo>
                    <a:lnTo>
                      <a:pt x="24651" y="48136"/>
                    </a:lnTo>
                    <a:cubicBezTo>
                      <a:pt x="24499" y="49899"/>
                      <a:pt x="25806" y="52027"/>
                      <a:pt x="26779" y="53304"/>
                    </a:cubicBezTo>
                    <a:cubicBezTo>
                      <a:pt x="27433" y="54121"/>
                      <a:pt x="28747" y="55648"/>
                      <a:pt x="30020" y="55648"/>
                    </a:cubicBezTo>
                    <a:cubicBezTo>
                      <a:pt x="30166" y="55648"/>
                      <a:pt x="30312" y="55627"/>
                      <a:pt x="30457" y="55583"/>
                    </a:cubicBezTo>
                    <a:cubicBezTo>
                      <a:pt x="31764" y="55219"/>
                      <a:pt x="31490" y="53699"/>
                      <a:pt x="30974" y="52817"/>
                    </a:cubicBezTo>
                    <a:cubicBezTo>
                      <a:pt x="29788" y="50902"/>
                      <a:pt x="27235" y="49535"/>
                      <a:pt x="25350" y="48592"/>
                    </a:cubicBezTo>
                    <a:cubicBezTo>
                      <a:pt x="25290" y="48410"/>
                      <a:pt x="25290" y="48228"/>
                      <a:pt x="25350" y="48076"/>
                    </a:cubicBezTo>
                    <a:lnTo>
                      <a:pt x="25350" y="47984"/>
                    </a:lnTo>
                    <a:cubicBezTo>
                      <a:pt x="27357" y="47528"/>
                      <a:pt x="29332" y="47042"/>
                      <a:pt x="31308" y="46556"/>
                    </a:cubicBezTo>
                    <a:lnTo>
                      <a:pt x="31308" y="46586"/>
                    </a:lnTo>
                    <a:cubicBezTo>
                      <a:pt x="31946" y="48744"/>
                      <a:pt x="33132" y="50690"/>
                      <a:pt x="34955" y="52088"/>
                    </a:cubicBezTo>
                    <a:cubicBezTo>
                      <a:pt x="35617" y="52566"/>
                      <a:pt x="36893" y="53473"/>
                      <a:pt x="37952" y="53473"/>
                    </a:cubicBezTo>
                    <a:cubicBezTo>
                      <a:pt x="38305" y="53473"/>
                      <a:pt x="38633" y="53372"/>
                      <a:pt x="38907" y="53121"/>
                    </a:cubicBezTo>
                    <a:cubicBezTo>
                      <a:pt x="39849" y="52240"/>
                      <a:pt x="38725" y="50538"/>
                      <a:pt x="38056" y="49717"/>
                    </a:cubicBezTo>
                    <a:cubicBezTo>
                      <a:pt x="36627" y="47984"/>
                      <a:pt x="34469" y="46951"/>
                      <a:pt x="32220" y="46617"/>
                    </a:cubicBezTo>
                    <a:cubicBezTo>
                      <a:pt x="32210" y="46606"/>
                      <a:pt x="32193" y="46603"/>
                      <a:pt x="32174" y="46603"/>
                    </a:cubicBezTo>
                    <a:cubicBezTo>
                      <a:pt x="32135" y="46603"/>
                      <a:pt x="32088" y="46617"/>
                      <a:pt x="32068" y="46617"/>
                    </a:cubicBezTo>
                    <a:cubicBezTo>
                      <a:pt x="32037" y="46556"/>
                      <a:pt x="32037" y="46465"/>
                      <a:pt x="31977" y="46404"/>
                    </a:cubicBezTo>
                    <a:cubicBezTo>
                      <a:pt x="33922" y="45887"/>
                      <a:pt x="35867" y="45401"/>
                      <a:pt x="37813" y="44884"/>
                    </a:cubicBezTo>
                    <a:cubicBezTo>
                      <a:pt x="37813" y="44914"/>
                      <a:pt x="37843" y="44945"/>
                      <a:pt x="37843" y="44975"/>
                    </a:cubicBezTo>
                    <a:cubicBezTo>
                      <a:pt x="38725" y="47103"/>
                      <a:pt x="40092" y="48927"/>
                      <a:pt x="41916" y="50355"/>
                    </a:cubicBezTo>
                    <a:cubicBezTo>
                      <a:pt x="42458" y="50774"/>
                      <a:pt x="43959" y="52012"/>
                      <a:pt x="45059" y="52012"/>
                    </a:cubicBezTo>
                    <a:cubicBezTo>
                      <a:pt x="45316" y="52012"/>
                      <a:pt x="45550" y="51945"/>
                      <a:pt x="45746" y="51784"/>
                    </a:cubicBezTo>
                    <a:cubicBezTo>
                      <a:pt x="46688" y="50994"/>
                      <a:pt x="45412" y="49139"/>
                      <a:pt x="44895" y="48562"/>
                    </a:cubicBezTo>
                    <a:cubicBezTo>
                      <a:pt x="43466" y="46708"/>
                      <a:pt x="41308" y="45674"/>
                      <a:pt x="39241" y="44610"/>
                    </a:cubicBezTo>
                    <a:cubicBezTo>
                      <a:pt x="40336" y="44306"/>
                      <a:pt x="41399" y="43972"/>
                      <a:pt x="42524" y="43668"/>
                    </a:cubicBezTo>
                    <a:cubicBezTo>
                      <a:pt x="43967" y="43984"/>
                      <a:pt x="45436" y="44159"/>
                      <a:pt x="46930" y="44159"/>
                    </a:cubicBezTo>
                    <a:cubicBezTo>
                      <a:pt x="47734" y="44159"/>
                      <a:pt x="48545" y="44109"/>
                      <a:pt x="49363" y="44003"/>
                    </a:cubicBezTo>
                    <a:cubicBezTo>
                      <a:pt x="50427" y="43851"/>
                      <a:pt x="53801" y="43668"/>
                      <a:pt x="53801" y="42027"/>
                    </a:cubicBezTo>
                    <a:cubicBezTo>
                      <a:pt x="53801" y="40708"/>
                      <a:pt x="51923" y="40466"/>
                      <a:pt x="50610" y="40466"/>
                    </a:cubicBezTo>
                    <a:cubicBezTo>
                      <a:pt x="50228" y="40466"/>
                      <a:pt x="49893" y="40486"/>
                      <a:pt x="49667" y="40507"/>
                    </a:cubicBezTo>
                    <a:cubicBezTo>
                      <a:pt x="47175" y="40689"/>
                      <a:pt x="44804" y="41419"/>
                      <a:pt x="42585" y="42544"/>
                    </a:cubicBezTo>
                    <a:cubicBezTo>
                      <a:pt x="40852" y="42756"/>
                      <a:pt x="39059" y="42999"/>
                      <a:pt x="37296" y="43303"/>
                    </a:cubicBezTo>
                    <a:cubicBezTo>
                      <a:pt x="39728" y="41632"/>
                      <a:pt x="43983" y="38227"/>
                      <a:pt x="42250" y="36981"/>
                    </a:cubicBezTo>
                    <a:cubicBezTo>
                      <a:pt x="42039" y="36826"/>
                      <a:pt x="41811" y="36760"/>
                      <a:pt x="41576" y="36760"/>
                    </a:cubicBezTo>
                    <a:cubicBezTo>
                      <a:pt x="40661" y="36760"/>
                      <a:pt x="39639" y="37744"/>
                      <a:pt x="39059" y="38227"/>
                    </a:cubicBezTo>
                    <a:cubicBezTo>
                      <a:pt x="37387" y="39595"/>
                      <a:pt x="36141" y="41328"/>
                      <a:pt x="35259" y="43273"/>
                    </a:cubicBezTo>
                    <a:cubicBezTo>
                      <a:pt x="35168" y="43425"/>
                      <a:pt x="35259" y="43577"/>
                      <a:pt x="35320" y="43668"/>
                    </a:cubicBezTo>
                    <a:cubicBezTo>
                      <a:pt x="33101" y="44063"/>
                      <a:pt x="30852" y="44580"/>
                      <a:pt x="28603" y="44975"/>
                    </a:cubicBezTo>
                    <a:cubicBezTo>
                      <a:pt x="29971" y="44458"/>
                      <a:pt x="31278" y="43820"/>
                      <a:pt x="32402" y="42939"/>
                    </a:cubicBezTo>
                    <a:cubicBezTo>
                      <a:pt x="33314" y="42300"/>
                      <a:pt x="35715" y="40233"/>
                      <a:pt x="35168" y="38835"/>
                    </a:cubicBezTo>
                    <a:cubicBezTo>
                      <a:pt x="35000" y="38396"/>
                      <a:pt x="34689" y="38209"/>
                      <a:pt x="34281" y="38209"/>
                    </a:cubicBezTo>
                    <a:cubicBezTo>
                      <a:pt x="32031" y="38209"/>
                      <a:pt x="26819" y="43913"/>
                      <a:pt x="26201" y="44762"/>
                    </a:cubicBezTo>
                    <a:cubicBezTo>
                      <a:pt x="26110" y="44945"/>
                      <a:pt x="26171" y="45097"/>
                      <a:pt x="26293" y="45188"/>
                    </a:cubicBezTo>
                    <a:cubicBezTo>
                      <a:pt x="26141" y="45218"/>
                      <a:pt x="25989" y="45279"/>
                      <a:pt x="25837" y="45340"/>
                    </a:cubicBezTo>
                    <a:cubicBezTo>
                      <a:pt x="25715" y="45370"/>
                      <a:pt x="25685" y="45431"/>
                      <a:pt x="25654" y="45522"/>
                    </a:cubicBezTo>
                    <a:cubicBezTo>
                      <a:pt x="23709" y="45826"/>
                      <a:pt x="21764" y="46100"/>
                      <a:pt x="19818" y="46191"/>
                    </a:cubicBezTo>
                    <a:cubicBezTo>
                      <a:pt x="23435" y="42027"/>
                      <a:pt x="27022" y="37802"/>
                      <a:pt x="30518" y="33546"/>
                    </a:cubicBezTo>
                    <a:lnTo>
                      <a:pt x="30548" y="33577"/>
                    </a:lnTo>
                    <a:cubicBezTo>
                      <a:pt x="30427" y="33729"/>
                      <a:pt x="30457" y="34033"/>
                      <a:pt x="30730" y="34124"/>
                    </a:cubicBezTo>
                    <a:cubicBezTo>
                      <a:pt x="32652" y="34646"/>
                      <a:pt x="34629" y="35131"/>
                      <a:pt x="36618" y="35131"/>
                    </a:cubicBezTo>
                    <a:cubicBezTo>
                      <a:pt x="37177" y="35131"/>
                      <a:pt x="37738" y="35092"/>
                      <a:pt x="38299" y="35005"/>
                    </a:cubicBezTo>
                    <a:cubicBezTo>
                      <a:pt x="39636" y="34762"/>
                      <a:pt x="42585" y="34002"/>
                      <a:pt x="42402" y="32148"/>
                    </a:cubicBezTo>
                    <a:cubicBezTo>
                      <a:pt x="42242" y="30416"/>
                      <a:pt x="40026" y="30226"/>
                      <a:pt x="38540" y="30226"/>
                    </a:cubicBezTo>
                    <a:cubicBezTo>
                      <a:pt x="38331" y="30226"/>
                      <a:pt x="38137" y="30230"/>
                      <a:pt x="37965" y="30233"/>
                    </a:cubicBezTo>
                    <a:cubicBezTo>
                      <a:pt x="35867" y="30294"/>
                      <a:pt x="33892" y="30811"/>
                      <a:pt x="32037" y="31662"/>
                    </a:cubicBezTo>
                    <a:cubicBezTo>
                      <a:pt x="33892" y="29321"/>
                      <a:pt x="35685" y="27011"/>
                      <a:pt x="37448" y="24671"/>
                    </a:cubicBezTo>
                    <a:cubicBezTo>
                      <a:pt x="37512" y="24735"/>
                      <a:pt x="37592" y="24800"/>
                      <a:pt x="37687" y="24800"/>
                    </a:cubicBezTo>
                    <a:cubicBezTo>
                      <a:pt x="37726" y="24800"/>
                      <a:pt x="37768" y="24789"/>
                      <a:pt x="37813" y="24762"/>
                    </a:cubicBezTo>
                    <a:cubicBezTo>
                      <a:pt x="39332" y="24124"/>
                      <a:pt x="40883" y="23516"/>
                      <a:pt x="42402" y="22878"/>
                    </a:cubicBezTo>
                    <a:lnTo>
                      <a:pt x="42402" y="22878"/>
                    </a:lnTo>
                    <a:cubicBezTo>
                      <a:pt x="42402" y="22938"/>
                      <a:pt x="42372" y="23030"/>
                      <a:pt x="42402" y="23090"/>
                    </a:cubicBezTo>
                    <a:cubicBezTo>
                      <a:pt x="43071" y="25279"/>
                      <a:pt x="44196" y="27406"/>
                      <a:pt x="46019" y="28805"/>
                    </a:cubicBezTo>
                    <a:cubicBezTo>
                      <a:pt x="46581" y="29237"/>
                      <a:pt x="47771" y="30052"/>
                      <a:pt x="48730" y="30052"/>
                    </a:cubicBezTo>
                    <a:cubicBezTo>
                      <a:pt x="49121" y="30052"/>
                      <a:pt x="49473" y="29917"/>
                      <a:pt x="49728" y="29565"/>
                    </a:cubicBezTo>
                    <a:cubicBezTo>
                      <a:pt x="50518" y="28410"/>
                      <a:pt x="49454" y="26251"/>
                      <a:pt x="48786" y="25309"/>
                    </a:cubicBezTo>
                    <a:cubicBezTo>
                      <a:pt x="47478" y="23516"/>
                      <a:pt x="45412" y="22726"/>
                      <a:pt x="43284" y="22482"/>
                    </a:cubicBezTo>
                    <a:cubicBezTo>
                      <a:pt x="44956" y="21783"/>
                      <a:pt x="46627" y="21023"/>
                      <a:pt x="48238" y="20203"/>
                    </a:cubicBezTo>
                    <a:cubicBezTo>
                      <a:pt x="48299" y="20264"/>
                      <a:pt x="48360" y="20294"/>
                      <a:pt x="48390" y="20294"/>
                    </a:cubicBezTo>
                    <a:cubicBezTo>
                      <a:pt x="48482" y="20324"/>
                      <a:pt x="48542" y="20355"/>
                      <a:pt x="48634" y="20355"/>
                    </a:cubicBezTo>
                    <a:cubicBezTo>
                      <a:pt x="49150" y="21814"/>
                      <a:pt x="50366" y="22908"/>
                      <a:pt x="51673" y="23759"/>
                    </a:cubicBezTo>
                    <a:cubicBezTo>
                      <a:pt x="52361" y="24172"/>
                      <a:pt x="54260" y="25259"/>
                      <a:pt x="55543" y="25259"/>
                    </a:cubicBezTo>
                    <a:cubicBezTo>
                      <a:pt x="55960" y="25259"/>
                      <a:pt x="56313" y="25144"/>
                      <a:pt x="56536" y="24853"/>
                    </a:cubicBezTo>
                    <a:cubicBezTo>
                      <a:pt x="57205" y="24002"/>
                      <a:pt x="55807" y="23151"/>
                      <a:pt x="55229" y="22726"/>
                    </a:cubicBezTo>
                    <a:cubicBezTo>
                      <a:pt x="53466" y="21358"/>
                      <a:pt x="51400" y="20415"/>
                      <a:pt x="49211" y="19838"/>
                    </a:cubicBezTo>
                    <a:cubicBezTo>
                      <a:pt x="50944" y="18957"/>
                      <a:pt x="52615" y="18045"/>
                      <a:pt x="54287" y="17072"/>
                    </a:cubicBezTo>
                    <a:cubicBezTo>
                      <a:pt x="55400" y="17295"/>
                      <a:pt x="56513" y="17427"/>
                      <a:pt x="57626" y="17427"/>
                    </a:cubicBezTo>
                    <a:cubicBezTo>
                      <a:pt x="58337" y="17427"/>
                      <a:pt x="59048" y="17373"/>
                      <a:pt x="59758" y="17254"/>
                    </a:cubicBezTo>
                    <a:cubicBezTo>
                      <a:pt x="60822" y="17072"/>
                      <a:pt x="63588" y="16677"/>
                      <a:pt x="63375" y="15035"/>
                    </a:cubicBezTo>
                    <a:cubicBezTo>
                      <a:pt x="63268" y="14088"/>
                      <a:pt x="62331" y="13856"/>
                      <a:pt x="61366" y="13856"/>
                    </a:cubicBezTo>
                    <a:cubicBezTo>
                      <a:pt x="60691" y="13856"/>
                      <a:pt x="60002" y="13970"/>
                      <a:pt x="59576" y="14032"/>
                    </a:cubicBezTo>
                    <a:cubicBezTo>
                      <a:pt x="57448" y="14276"/>
                      <a:pt x="55442" y="15035"/>
                      <a:pt x="53527" y="16099"/>
                    </a:cubicBezTo>
                    <a:cubicBezTo>
                      <a:pt x="53466" y="16160"/>
                      <a:pt x="53406" y="16221"/>
                      <a:pt x="53375" y="16312"/>
                    </a:cubicBezTo>
                    <a:cubicBezTo>
                      <a:pt x="48786" y="17558"/>
                      <a:pt x="44378" y="19200"/>
                      <a:pt x="40092" y="21206"/>
                    </a:cubicBezTo>
                    <a:cubicBezTo>
                      <a:pt x="41399" y="19352"/>
                      <a:pt x="42737" y="17437"/>
                      <a:pt x="43983" y="15552"/>
                    </a:cubicBezTo>
                    <a:cubicBezTo>
                      <a:pt x="44018" y="15561"/>
                      <a:pt x="44055" y="15565"/>
                      <a:pt x="44092" y="15565"/>
                    </a:cubicBezTo>
                    <a:cubicBezTo>
                      <a:pt x="44306" y="15565"/>
                      <a:pt x="44517" y="15417"/>
                      <a:pt x="44439" y="15157"/>
                    </a:cubicBezTo>
                    <a:cubicBezTo>
                      <a:pt x="44439" y="15127"/>
                      <a:pt x="44409" y="15096"/>
                      <a:pt x="44409" y="15035"/>
                    </a:cubicBezTo>
                    <a:lnTo>
                      <a:pt x="44409" y="15035"/>
                    </a:lnTo>
                    <a:cubicBezTo>
                      <a:pt x="44500" y="15127"/>
                      <a:pt x="44561" y="15157"/>
                      <a:pt x="44682" y="15157"/>
                    </a:cubicBezTo>
                    <a:cubicBezTo>
                      <a:pt x="46171" y="15035"/>
                      <a:pt x="55807" y="14580"/>
                      <a:pt x="54287" y="11388"/>
                    </a:cubicBezTo>
                    <a:cubicBezTo>
                      <a:pt x="54023" y="10848"/>
                      <a:pt x="53453" y="10671"/>
                      <a:pt x="52802" y="10671"/>
                    </a:cubicBezTo>
                    <a:cubicBezTo>
                      <a:pt x="51878" y="10671"/>
                      <a:pt x="50790" y="11027"/>
                      <a:pt x="50184" y="11206"/>
                    </a:cubicBezTo>
                    <a:cubicBezTo>
                      <a:pt x="48147" y="11814"/>
                      <a:pt x="46263" y="12969"/>
                      <a:pt x="44712" y="14488"/>
                    </a:cubicBezTo>
                    <a:cubicBezTo>
                      <a:pt x="45898" y="12665"/>
                      <a:pt x="47083" y="10841"/>
                      <a:pt x="48178" y="8956"/>
                    </a:cubicBezTo>
                    <a:cubicBezTo>
                      <a:pt x="50974" y="6616"/>
                      <a:pt x="56810" y="1327"/>
                      <a:pt x="55017" y="142"/>
                    </a:cubicBezTo>
                    <a:cubicBezTo>
                      <a:pt x="54868" y="44"/>
                      <a:pt x="54700" y="0"/>
                      <a:pt x="54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7" name="Google Shape;2187;p28"/>
              <p:cNvGrpSpPr/>
              <p:nvPr/>
            </p:nvGrpSpPr>
            <p:grpSpPr>
              <a:xfrm rot="2496572">
                <a:off x="27933" y="3349541"/>
                <a:ext cx="1369143" cy="1907993"/>
                <a:chOff x="3339213" y="-3311900"/>
                <a:chExt cx="1535000" cy="2139125"/>
              </a:xfrm>
            </p:grpSpPr>
            <p:sp>
              <p:nvSpPr>
                <p:cNvPr id="2188" name="Google Shape;2188;p28"/>
                <p:cNvSpPr/>
                <p:nvPr/>
              </p:nvSpPr>
              <p:spPr>
                <a:xfrm>
                  <a:off x="3339213" y="-3311900"/>
                  <a:ext cx="1535000" cy="2139125"/>
                </a:xfrm>
                <a:custGeom>
                  <a:avLst/>
                  <a:gdLst/>
                  <a:ahLst/>
                  <a:cxnLst/>
                  <a:rect l="l" t="t" r="r" b="b"/>
                  <a:pathLst>
                    <a:path w="61400" h="85565" extrusionOk="0">
                      <a:moveTo>
                        <a:pt x="17265" y="1"/>
                      </a:moveTo>
                      <a:lnTo>
                        <a:pt x="17265" y="1"/>
                      </a:lnTo>
                      <a:cubicBezTo>
                        <a:pt x="15046" y="8998"/>
                        <a:pt x="21733" y="24834"/>
                        <a:pt x="24286" y="31764"/>
                      </a:cubicBezTo>
                      <a:cubicBezTo>
                        <a:pt x="19818" y="22920"/>
                        <a:pt x="11187" y="16871"/>
                        <a:pt x="11186" y="16870"/>
                      </a:cubicBezTo>
                      <a:lnTo>
                        <a:pt x="11186" y="16870"/>
                      </a:lnTo>
                      <a:cubicBezTo>
                        <a:pt x="15806" y="28238"/>
                        <a:pt x="25198" y="36232"/>
                        <a:pt x="25198" y="36232"/>
                      </a:cubicBezTo>
                      <a:lnTo>
                        <a:pt x="28998" y="48330"/>
                      </a:lnTo>
                      <a:cubicBezTo>
                        <a:pt x="20913" y="31127"/>
                        <a:pt x="1065" y="27418"/>
                        <a:pt x="1064" y="27418"/>
                      </a:cubicBezTo>
                      <a:lnTo>
                        <a:pt x="1064" y="27418"/>
                      </a:lnTo>
                      <a:cubicBezTo>
                        <a:pt x="9514" y="43163"/>
                        <a:pt x="29636" y="50458"/>
                        <a:pt x="29636" y="50458"/>
                      </a:cubicBezTo>
                      <a:lnTo>
                        <a:pt x="33071" y="61278"/>
                      </a:lnTo>
                      <a:cubicBezTo>
                        <a:pt x="18274" y="45324"/>
                        <a:pt x="5750" y="43809"/>
                        <a:pt x="1525" y="43809"/>
                      </a:cubicBezTo>
                      <a:cubicBezTo>
                        <a:pt x="534" y="43809"/>
                        <a:pt x="0" y="43892"/>
                        <a:pt x="0" y="43892"/>
                      </a:cubicBezTo>
                      <a:cubicBezTo>
                        <a:pt x="6474" y="64470"/>
                        <a:pt x="34317" y="65321"/>
                        <a:pt x="34317" y="65321"/>
                      </a:cubicBezTo>
                      <a:lnTo>
                        <a:pt x="38815" y="79485"/>
                      </a:lnTo>
                      <a:cubicBezTo>
                        <a:pt x="28661" y="67795"/>
                        <a:pt x="19260" y="65161"/>
                        <a:pt x="12849" y="65161"/>
                      </a:cubicBezTo>
                      <a:cubicBezTo>
                        <a:pt x="7592" y="65161"/>
                        <a:pt x="4347" y="66932"/>
                        <a:pt x="4347" y="66932"/>
                      </a:cubicBezTo>
                      <a:cubicBezTo>
                        <a:pt x="16384" y="79315"/>
                        <a:pt x="27144" y="81590"/>
                        <a:pt x="33425" y="81590"/>
                      </a:cubicBezTo>
                      <a:cubicBezTo>
                        <a:pt x="37073" y="81590"/>
                        <a:pt x="39211" y="80823"/>
                        <a:pt x="39211" y="80823"/>
                      </a:cubicBezTo>
                      <a:cubicBezTo>
                        <a:pt x="39211" y="80823"/>
                        <a:pt x="39970" y="82951"/>
                        <a:pt x="40852" y="85565"/>
                      </a:cubicBezTo>
                      <a:lnTo>
                        <a:pt x="43010" y="84349"/>
                      </a:lnTo>
                      <a:cubicBezTo>
                        <a:pt x="42524" y="83103"/>
                        <a:pt x="41946" y="81674"/>
                        <a:pt x="41277" y="80154"/>
                      </a:cubicBezTo>
                      <a:cubicBezTo>
                        <a:pt x="41277" y="80154"/>
                        <a:pt x="61399" y="67692"/>
                        <a:pt x="59363" y="52920"/>
                      </a:cubicBezTo>
                      <a:lnTo>
                        <a:pt x="59363" y="52920"/>
                      </a:lnTo>
                      <a:cubicBezTo>
                        <a:pt x="59362" y="52920"/>
                        <a:pt x="44438" y="58939"/>
                        <a:pt x="40335" y="78878"/>
                      </a:cubicBezTo>
                      <a:lnTo>
                        <a:pt x="35989" y="64774"/>
                      </a:lnTo>
                      <a:cubicBezTo>
                        <a:pt x="35989" y="64774"/>
                        <a:pt x="56962" y="52464"/>
                        <a:pt x="60184" y="33710"/>
                      </a:cubicBezTo>
                      <a:lnTo>
                        <a:pt x="60184" y="33710"/>
                      </a:lnTo>
                      <a:cubicBezTo>
                        <a:pt x="60182" y="33710"/>
                        <a:pt x="41733" y="34622"/>
                        <a:pt x="35168" y="62586"/>
                      </a:cubicBezTo>
                      <a:lnTo>
                        <a:pt x="31277" y="50670"/>
                      </a:lnTo>
                      <a:cubicBezTo>
                        <a:pt x="31277" y="50670"/>
                        <a:pt x="44287" y="39880"/>
                        <a:pt x="44195" y="21460"/>
                      </a:cubicBezTo>
                      <a:lnTo>
                        <a:pt x="44195" y="21460"/>
                      </a:lnTo>
                      <a:cubicBezTo>
                        <a:pt x="44194" y="21461"/>
                        <a:pt x="32675" y="26172"/>
                        <a:pt x="30396" y="48968"/>
                      </a:cubicBezTo>
                      <a:lnTo>
                        <a:pt x="26718" y="35777"/>
                      </a:lnTo>
                      <a:cubicBezTo>
                        <a:pt x="26718" y="35777"/>
                        <a:pt x="35198" y="28998"/>
                        <a:pt x="37904" y="12433"/>
                      </a:cubicBezTo>
                      <a:lnTo>
                        <a:pt x="37904" y="12433"/>
                      </a:lnTo>
                      <a:cubicBezTo>
                        <a:pt x="37903" y="12433"/>
                        <a:pt x="27964" y="17206"/>
                        <a:pt x="25988" y="33618"/>
                      </a:cubicBezTo>
                      <a:cubicBezTo>
                        <a:pt x="26384" y="30153"/>
                        <a:pt x="26353" y="13193"/>
                        <a:pt x="17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8"/>
                <p:cNvSpPr/>
                <p:nvPr/>
              </p:nvSpPr>
              <p:spPr>
                <a:xfrm>
                  <a:off x="3406063" y="-2586200"/>
                  <a:ext cx="655050" cy="506875"/>
                </a:xfrm>
                <a:custGeom>
                  <a:avLst/>
                  <a:gdLst/>
                  <a:ahLst/>
                  <a:cxnLst/>
                  <a:rect l="l" t="t" r="r" b="b"/>
                  <a:pathLst>
                    <a:path w="26202" h="20275" extrusionOk="0">
                      <a:moveTo>
                        <a:pt x="1" y="1"/>
                      </a:moveTo>
                      <a:cubicBezTo>
                        <a:pt x="3" y="2"/>
                        <a:pt x="18386" y="15530"/>
                        <a:pt x="26199" y="20273"/>
                      </a:cubicBezTo>
                      <a:lnTo>
                        <a:pt x="26199" y="20273"/>
                      </a:lnTo>
                      <a:cubicBezTo>
                        <a:pt x="25944" y="20088"/>
                        <a:pt x="7908" y="4920"/>
                        <a:pt x="1" y="1"/>
                      </a:cubicBezTo>
                      <a:close/>
                      <a:moveTo>
                        <a:pt x="26199" y="20273"/>
                      </a:moveTo>
                      <a:cubicBezTo>
                        <a:pt x="26201" y="20274"/>
                        <a:pt x="26202" y="20275"/>
                        <a:pt x="26202" y="20275"/>
                      </a:cubicBezTo>
                      <a:cubicBezTo>
                        <a:pt x="26202" y="20275"/>
                        <a:pt x="26202" y="20275"/>
                        <a:pt x="26202" y="20275"/>
                      </a:cubicBezTo>
                      <a:cubicBezTo>
                        <a:pt x="26201" y="20274"/>
                        <a:pt x="26200" y="20273"/>
                        <a:pt x="26199" y="20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8"/>
                <p:cNvSpPr/>
                <p:nvPr/>
              </p:nvSpPr>
              <p:spPr>
                <a:xfrm>
                  <a:off x="3648488" y="-2849875"/>
                  <a:ext cx="313100" cy="400475"/>
                </a:xfrm>
                <a:custGeom>
                  <a:avLst/>
                  <a:gdLst/>
                  <a:ahLst/>
                  <a:cxnLst/>
                  <a:rect l="l" t="t" r="r" b="b"/>
                  <a:pathLst>
                    <a:path w="12524" h="16019" extrusionOk="0">
                      <a:moveTo>
                        <a:pt x="0" y="0"/>
                      </a:moveTo>
                      <a:cubicBezTo>
                        <a:pt x="2" y="3"/>
                        <a:pt x="7691" y="11794"/>
                        <a:pt x="12523" y="16019"/>
                      </a:cubicBezTo>
                      <a:cubicBezTo>
                        <a:pt x="12523" y="16019"/>
                        <a:pt x="6140" y="76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8"/>
                <p:cNvSpPr/>
                <p:nvPr/>
              </p:nvSpPr>
              <p:spPr>
                <a:xfrm>
                  <a:off x="3994238" y="-2974500"/>
                  <a:ext cx="274325" cy="535750"/>
                </a:xfrm>
                <a:custGeom>
                  <a:avLst/>
                  <a:gdLst/>
                  <a:ahLst/>
                  <a:cxnLst/>
                  <a:rect l="l" t="t" r="r" b="b"/>
                  <a:pathLst>
                    <a:path w="10973" h="21430" extrusionOk="0">
                      <a:moveTo>
                        <a:pt x="10973" y="1"/>
                      </a:moveTo>
                      <a:lnTo>
                        <a:pt x="10973" y="1"/>
                      </a:lnTo>
                      <a:cubicBezTo>
                        <a:pt x="10971" y="4"/>
                        <a:pt x="1976" y="13832"/>
                        <a:pt x="0" y="21429"/>
                      </a:cubicBezTo>
                      <a:cubicBezTo>
                        <a:pt x="0" y="21429"/>
                        <a:pt x="9271" y="2949"/>
                        <a:pt x="10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8"/>
                <p:cNvSpPr/>
                <p:nvPr/>
              </p:nvSpPr>
              <p:spPr>
                <a:xfrm>
                  <a:off x="4112763" y="-2745000"/>
                  <a:ext cx="314625" cy="680125"/>
                </a:xfrm>
                <a:custGeom>
                  <a:avLst/>
                  <a:gdLst/>
                  <a:ahLst/>
                  <a:cxnLst/>
                  <a:rect l="l" t="t" r="r" b="b"/>
                  <a:pathLst>
                    <a:path w="12585" h="27205" extrusionOk="0">
                      <a:moveTo>
                        <a:pt x="12585" y="0"/>
                      </a:moveTo>
                      <a:lnTo>
                        <a:pt x="12585" y="0"/>
                      </a:lnTo>
                      <a:cubicBezTo>
                        <a:pt x="12582" y="4"/>
                        <a:pt x="1856" y="18510"/>
                        <a:pt x="1" y="27202"/>
                      </a:cubicBezTo>
                      <a:lnTo>
                        <a:pt x="1" y="27202"/>
                      </a:lnTo>
                      <a:cubicBezTo>
                        <a:pt x="82" y="26962"/>
                        <a:pt x="12010" y="1150"/>
                        <a:pt x="12585" y="0"/>
                      </a:cubicBezTo>
                      <a:close/>
                      <a:moveTo>
                        <a:pt x="1" y="27202"/>
                      </a:moveTo>
                      <a:lnTo>
                        <a:pt x="1" y="27202"/>
                      </a:lnTo>
                      <a:cubicBezTo>
                        <a:pt x="1" y="27204"/>
                        <a:pt x="1" y="27204"/>
                        <a:pt x="1" y="27204"/>
                      </a:cubicBezTo>
                      <a:cubicBezTo>
                        <a:pt x="1" y="27204"/>
                        <a:pt x="1" y="27203"/>
                        <a:pt x="1" y="272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8"/>
                <p:cNvSpPr/>
                <p:nvPr/>
              </p:nvSpPr>
              <p:spPr>
                <a:xfrm>
                  <a:off x="4222188" y="-2438025"/>
                  <a:ext cx="588950" cy="721925"/>
                </a:xfrm>
                <a:custGeom>
                  <a:avLst/>
                  <a:gdLst/>
                  <a:ahLst/>
                  <a:cxnLst/>
                  <a:rect l="l" t="t" r="r" b="b"/>
                  <a:pathLst>
                    <a:path w="23558" h="28877" extrusionOk="0">
                      <a:moveTo>
                        <a:pt x="23558" y="1"/>
                      </a:moveTo>
                      <a:cubicBezTo>
                        <a:pt x="23554" y="4"/>
                        <a:pt x="5927" y="16203"/>
                        <a:pt x="1" y="28877"/>
                      </a:cubicBezTo>
                      <a:cubicBezTo>
                        <a:pt x="1" y="28877"/>
                        <a:pt x="15351" y="8390"/>
                        <a:pt x="23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8"/>
                <p:cNvSpPr/>
                <p:nvPr/>
              </p:nvSpPr>
              <p:spPr>
                <a:xfrm>
                  <a:off x="3369588" y="-2192575"/>
                  <a:ext cx="823750" cy="477250"/>
                </a:xfrm>
                <a:custGeom>
                  <a:avLst/>
                  <a:gdLst/>
                  <a:ahLst/>
                  <a:cxnLst/>
                  <a:rect l="l" t="t" r="r" b="b"/>
                  <a:pathLst>
                    <a:path w="32950" h="19090" extrusionOk="0">
                      <a:moveTo>
                        <a:pt x="1" y="1"/>
                      </a:moveTo>
                      <a:cubicBezTo>
                        <a:pt x="5" y="4"/>
                        <a:pt x="19152" y="17235"/>
                        <a:pt x="32950" y="19089"/>
                      </a:cubicBezTo>
                      <a:cubicBezTo>
                        <a:pt x="32950" y="19089"/>
                        <a:pt x="16840" y="137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8"/>
                <p:cNvSpPr/>
                <p:nvPr/>
              </p:nvSpPr>
              <p:spPr>
                <a:xfrm>
                  <a:off x="4366588" y="-1933450"/>
                  <a:ext cx="433900" cy="605650"/>
                </a:xfrm>
                <a:custGeom>
                  <a:avLst/>
                  <a:gdLst/>
                  <a:ahLst/>
                  <a:cxnLst/>
                  <a:rect l="l" t="t" r="r" b="b"/>
                  <a:pathLst>
                    <a:path w="17356" h="24226" extrusionOk="0">
                      <a:moveTo>
                        <a:pt x="17356" y="1"/>
                      </a:moveTo>
                      <a:lnTo>
                        <a:pt x="17356" y="1"/>
                      </a:lnTo>
                      <a:cubicBezTo>
                        <a:pt x="10547" y="6292"/>
                        <a:pt x="0" y="24226"/>
                        <a:pt x="0" y="24226"/>
                      </a:cubicBezTo>
                      <a:cubicBezTo>
                        <a:pt x="1672" y="22250"/>
                        <a:pt x="17354" y="3"/>
                        <a:pt x="17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8"/>
                <p:cNvSpPr/>
                <p:nvPr/>
              </p:nvSpPr>
              <p:spPr>
                <a:xfrm>
                  <a:off x="3474463" y="-1628725"/>
                  <a:ext cx="838950" cy="322975"/>
                </a:xfrm>
                <a:custGeom>
                  <a:avLst/>
                  <a:gdLst/>
                  <a:ahLst/>
                  <a:cxnLst/>
                  <a:rect l="l" t="t" r="r" b="b"/>
                  <a:pathLst>
                    <a:path w="33558" h="12919" extrusionOk="0">
                      <a:moveTo>
                        <a:pt x="1" y="0"/>
                      </a:moveTo>
                      <a:lnTo>
                        <a:pt x="1" y="0"/>
                      </a:lnTo>
                      <a:cubicBezTo>
                        <a:pt x="126" y="153"/>
                        <a:pt x="775" y="481"/>
                        <a:pt x="1812" y="937"/>
                      </a:cubicBezTo>
                      <a:lnTo>
                        <a:pt x="1812" y="937"/>
                      </a:lnTo>
                      <a:cubicBezTo>
                        <a:pt x="661" y="351"/>
                        <a:pt x="1" y="0"/>
                        <a:pt x="1" y="0"/>
                      </a:cubicBezTo>
                      <a:close/>
                      <a:moveTo>
                        <a:pt x="1812" y="937"/>
                      </a:moveTo>
                      <a:cubicBezTo>
                        <a:pt x="7321" y="3741"/>
                        <a:pt x="24077" y="11937"/>
                        <a:pt x="33556" y="12918"/>
                      </a:cubicBezTo>
                      <a:lnTo>
                        <a:pt x="33556" y="12918"/>
                      </a:lnTo>
                      <a:cubicBezTo>
                        <a:pt x="33353" y="12871"/>
                        <a:pt x="8796" y="4007"/>
                        <a:pt x="1812" y="937"/>
                      </a:cubicBezTo>
                      <a:close/>
                      <a:moveTo>
                        <a:pt x="33556" y="12918"/>
                      </a:moveTo>
                      <a:cubicBezTo>
                        <a:pt x="33557" y="12918"/>
                        <a:pt x="33557" y="12918"/>
                        <a:pt x="33557" y="12918"/>
                      </a:cubicBezTo>
                      <a:cubicBezTo>
                        <a:pt x="33557" y="12918"/>
                        <a:pt x="33557" y="12918"/>
                        <a:pt x="33557" y="12918"/>
                      </a:cubicBezTo>
                      <a:cubicBezTo>
                        <a:pt x="33557" y="12918"/>
                        <a:pt x="33557" y="12918"/>
                        <a:pt x="33556" y="129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3781463" y="-3247300"/>
                  <a:ext cx="184675" cy="696075"/>
                </a:xfrm>
                <a:custGeom>
                  <a:avLst/>
                  <a:gdLst/>
                  <a:ahLst/>
                  <a:cxnLst/>
                  <a:rect l="l" t="t" r="r" b="b"/>
                  <a:pathLst>
                    <a:path w="7387" h="27843" extrusionOk="0">
                      <a:moveTo>
                        <a:pt x="0" y="0"/>
                      </a:moveTo>
                      <a:lnTo>
                        <a:pt x="0" y="0"/>
                      </a:lnTo>
                      <a:cubicBezTo>
                        <a:pt x="1" y="4"/>
                        <a:pt x="5198" y="22129"/>
                        <a:pt x="7387" y="27843"/>
                      </a:cubicBezTo>
                      <a:cubicBezTo>
                        <a:pt x="7387" y="27843"/>
                        <a:pt x="4013" y="1139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28"/>
              <p:cNvGrpSpPr/>
              <p:nvPr/>
            </p:nvGrpSpPr>
            <p:grpSpPr>
              <a:xfrm rot="-2700000">
                <a:off x="1130670" y="3831189"/>
                <a:ext cx="1491661" cy="1800633"/>
                <a:chOff x="6987463" y="-3144050"/>
                <a:chExt cx="1491675" cy="1800650"/>
              </a:xfrm>
            </p:grpSpPr>
            <p:sp>
              <p:nvSpPr>
                <p:cNvPr id="2199" name="Google Shape;2199;p28"/>
                <p:cNvSpPr/>
                <p:nvPr/>
              </p:nvSpPr>
              <p:spPr>
                <a:xfrm>
                  <a:off x="6987463" y="-3144050"/>
                  <a:ext cx="1491675" cy="1748050"/>
                </a:xfrm>
                <a:custGeom>
                  <a:avLst/>
                  <a:gdLst/>
                  <a:ahLst/>
                  <a:cxnLst/>
                  <a:rect l="l" t="t" r="r" b="b"/>
                  <a:pathLst>
                    <a:path w="59667" h="69922" extrusionOk="0">
                      <a:moveTo>
                        <a:pt x="41317" y="0"/>
                      </a:moveTo>
                      <a:cubicBezTo>
                        <a:pt x="30030" y="0"/>
                        <a:pt x="28740" y="35780"/>
                        <a:pt x="23344" y="37856"/>
                      </a:cubicBezTo>
                      <a:cubicBezTo>
                        <a:pt x="23064" y="37963"/>
                        <a:pt x="22815" y="38015"/>
                        <a:pt x="22593" y="38015"/>
                      </a:cubicBezTo>
                      <a:cubicBezTo>
                        <a:pt x="18137" y="38015"/>
                        <a:pt x="24668" y="17337"/>
                        <a:pt x="12824" y="17337"/>
                      </a:cubicBezTo>
                      <a:cubicBezTo>
                        <a:pt x="12775" y="17337"/>
                        <a:pt x="12725" y="17338"/>
                        <a:pt x="12675" y="17338"/>
                      </a:cubicBezTo>
                      <a:cubicBezTo>
                        <a:pt x="0" y="17490"/>
                        <a:pt x="22554" y="52141"/>
                        <a:pt x="15958" y="55637"/>
                      </a:cubicBezTo>
                      <a:cubicBezTo>
                        <a:pt x="15526" y="55869"/>
                        <a:pt x="15137" y="55977"/>
                        <a:pt x="14785" y="55977"/>
                      </a:cubicBezTo>
                      <a:cubicBezTo>
                        <a:pt x="10256" y="55977"/>
                        <a:pt x="11895" y="38156"/>
                        <a:pt x="7951" y="38156"/>
                      </a:cubicBezTo>
                      <a:cubicBezTo>
                        <a:pt x="7543" y="38156"/>
                        <a:pt x="7075" y="38347"/>
                        <a:pt x="6535" y="38767"/>
                      </a:cubicBezTo>
                      <a:cubicBezTo>
                        <a:pt x="1338" y="42810"/>
                        <a:pt x="8420" y="60439"/>
                        <a:pt x="10730" y="65789"/>
                      </a:cubicBezTo>
                      <a:cubicBezTo>
                        <a:pt x="11155" y="66762"/>
                        <a:pt x="11915" y="67582"/>
                        <a:pt x="12888" y="68069"/>
                      </a:cubicBezTo>
                      <a:lnTo>
                        <a:pt x="15654" y="69437"/>
                      </a:lnTo>
                      <a:cubicBezTo>
                        <a:pt x="16287" y="69761"/>
                        <a:pt x="16980" y="69921"/>
                        <a:pt x="17674" y="69921"/>
                      </a:cubicBezTo>
                      <a:cubicBezTo>
                        <a:pt x="18280" y="69921"/>
                        <a:pt x="18887" y="69799"/>
                        <a:pt x="19453" y="69558"/>
                      </a:cubicBezTo>
                      <a:cubicBezTo>
                        <a:pt x="26566" y="66519"/>
                        <a:pt x="48390" y="64421"/>
                        <a:pt x="44925" y="57430"/>
                      </a:cubicBezTo>
                      <a:cubicBezTo>
                        <a:pt x="43971" y="55515"/>
                        <a:pt x="42417" y="54810"/>
                        <a:pt x="40578" y="54810"/>
                      </a:cubicBezTo>
                      <a:cubicBezTo>
                        <a:pt x="35450" y="54810"/>
                        <a:pt x="28100" y="60282"/>
                        <a:pt x="25304" y="60282"/>
                      </a:cubicBezTo>
                      <a:cubicBezTo>
                        <a:pt x="25075" y="60282"/>
                        <a:pt x="24876" y="60245"/>
                        <a:pt x="24712" y="60166"/>
                      </a:cubicBezTo>
                      <a:cubicBezTo>
                        <a:pt x="21855" y="58768"/>
                        <a:pt x="25077" y="53540"/>
                        <a:pt x="37174" y="51169"/>
                      </a:cubicBezTo>
                      <a:cubicBezTo>
                        <a:pt x="49241" y="48768"/>
                        <a:pt x="56475" y="39254"/>
                        <a:pt x="50548" y="34786"/>
                      </a:cubicBezTo>
                      <a:cubicBezTo>
                        <a:pt x="49865" y="34267"/>
                        <a:pt x="49094" y="34044"/>
                        <a:pt x="48262" y="34044"/>
                      </a:cubicBezTo>
                      <a:cubicBezTo>
                        <a:pt x="43152" y="34044"/>
                        <a:pt x="35747" y="42457"/>
                        <a:pt x="32359" y="42457"/>
                      </a:cubicBezTo>
                      <a:cubicBezTo>
                        <a:pt x="31512" y="42457"/>
                        <a:pt x="30917" y="41933"/>
                        <a:pt x="30669" y="40622"/>
                      </a:cubicBezTo>
                      <a:cubicBezTo>
                        <a:pt x="29271" y="33205"/>
                        <a:pt x="59667" y="9588"/>
                        <a:pt x="44955" y="1107"/>
                      </a:cubicBezTo>
                      <a:cubicBezTo>
                        <a:pt x="43637" y="347"/>
                        <a:pt x="42428" y="0"/>
                        <a:pt x="4131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8"/>
                <p:cNvSpPr/>
                <p:nvPr/>
              </p:nvSpPr>
              <p:spPr>
                <a:xfrm>
                  <a:off x="7173638" y="-3063950"/>
                  <a:ext cx="1023600" cy="1720550"/>
                </a:xfrm>
                <a:custGeom>
                  <a:avLst/>
                  <a:gdLst/>
                  <a:ahLst/>
                  <a:cxnLst/>
                  <a:rect l="l" t="t" r="r" b="b"/>
                  <a:pathLst>
                    <a:path w="40944" h="68822" extrusionOk="0">
                      <a:moveTo>
                        <a:pt x="36536" y="0"/>
                      </a:moveTo>
                      <a:cubicBezTo>
                        <a:pt x="36533" y="7"/>
                        <a:pt x="24407" y="25535"/>
                        <a:pt x="14803" y="45472"/>
                      </a:cubicBezTo>
                      <a:cubicBezTo>
                        <a:pt x="13374" y="42980"/>
                        <a:pt x="8936" y="34135"/>
                        <a:pt x="6444" y="17417"/>
                      </a:cubicBezTo>
                      <a:lnTo>
                        <a:pt x="6444" y="17417"/>
                      </a:lnTo>
                      <a:cubicBezTo>
                        <a:pt x="6445" y="17424"/>
                        <a:pt x="8512" y="36204"/>
                        <a:pt x="14499" y="46171"/>
                      </a:cubicBezTo>
                      <a:cubicBezTo>
                        <a:pt x="11915" y="51491"/>
                        <a:pt x="9544" y="56354"/>
                        <a:pt x="7660" y="60214"/>
                      </a:cubicBezTo>
                      <a:cubicBezTo>
                        <a:pt x="6018" y="58026"/>
                        <a:pt x="1642" y="51035"/>
                        <a:pt x="0" y="37813"/>
                      </a:cubicBezTo>
                      <a:lnTo>
                        <a:pt x="0" y="37813"/>
                      </a:lnTo>
                      <a:cubicBezTo>
                        <a:pt x="0" y="37816"/>
                        <a:pt x="275" y="52313"/>
                        <a:pt x="7113" y="61248"/>
                      </a:cubicBezTo>
                      <a:cubicBezTo>
                        <a:pt x="5897" y="63710"/>
                        <a:pt x="4924" y="65655"/>
                        <a:pt x="4225" y="66962"/>
                      </a:cubicBezTo>
                      <a:cubicBezTo>
                        <a:pt x="3800" y="67752"/>
                        <a:pt x="3769" y="68573"/>
                        <a:pt x="4164" y="68786"/>
                      </a:cubicBezTo>
                      <a:cubicBezTo>
                        <a:pt x="4212" y="68810"/>
                        <a:pt x="4264" y="68821"/>
                        <a:pt x="4320" y="68821"/>
                      </a:cubicBezTo>
                      <a:cubicBezTo>
                        <a:pt x="4692" y="68821"/>
                        <a:pt x="5219" y="68318"/>
                        <a:pt x="5563" y="67631"/>
                      </a:cubicBezTo>
                      <a:cubicBezTo>
                        <a:pt x="6170" y="66354"/>
                        <a:pt x="7143" y="64257"/>
                        <a:pt x="8420" y="61582"/>
                      </a:cubicBezTo>
                      <a:cubicBezTo>
                        <a:pt x="11459" y="61491"/>
                        <a:pt x="23222" y="60640"/>
                        <a:pt x="33983" y="54409"/>
                      </a:cubicBezTo>
                      <a:lnTo>
                        <a:pt x="33983" y="54409"/>
                      </a:lnTo>
                      <a:cubicBezTo>
                        <a:pt x="33980" y="54410"/>
                        <a:pt x="19834" y="60774"/>
                        <a:pt x="9520" y="60774"/>
                      </a:cubicBezTo>
                      <a:cubicBezTo>
                        <a:pt x="9262" y="60774"/>
                        <a:pt x="9007" y="60770"/>
                        <a:pt x="8754" y="60761"/>
                      </a:cubicBezTo>
                      <a:cubicBezTo>
                        <a:pt x="10608" y="56810"/>
                        <a:pt x="13009" y="51703"/>
                        <a:pt x="15593" y="46171"/>
                      </a:cubicBezTo>
                      <a:cubicBezTo>
                        <a:pt x="18055" y="45716"/>
                        <a:pt x="32189" y="42798"/>
                        <a:pt x="40943" y="34530"/>
                      </a:cubicBezTo>
                      <a:lnTo>
                        <a:pt x="40943" y="34530"/>
                      </a:lnTo>
                      <a:cubicBezTo>
                        <a:pt x="40941" y="34532"/>
                        <a:pt x="28358" y="44165"/>
                        <a:pt x="16019" y="45290"/>
                      </a:cubicBezTo>
                      <a:cubicBezTo>
                        <a:pt x="23405" y="29454"/>
                        <a:pt x="32463" y="9818"/>
                        <a:pt x="36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28"/>
              <p:cNvGrpSpPr/>
              <p:nvPr/>
            </p:nvGrpSpPr>
            <p:grpSpPr>
              <a:xfrm>
                <a:off x="7081463" y="3753064"/>
                <a:ext cx="730373" cy="714106"/>
                <a:chOff x="489525" y="5585525"/>
                <a:chExt cx="847300" cy="828525"/>
              </a:xfrm>
            </p:grpSpPr>
            <p:sp>
              <p:nvSpPr>
                <p:cNvPr id="2202" name="Google Shape;2202;p28"/>
                <p:cNvSpPr/>
                <p:nvPr/>
              </p:nvSpPr>
              <p:spPr>
                <a:xfrm>
                  <a:off x="901400" y="5661175"/>
                  <a:ext cx="376925" cy="334625"/>
                </a:xfrm>
                <a:custGeom>
                  <a:avLst/>
                  <a:gdLst/>
                  <a:ahLst/>
                  <a:cxnLst/>
                  <a:rect l="l" t="t" r="r" b="b"/>
                  <a:pathLst>
                    <a:path w="15077" h="13385" extrusionOk="0">
                      <a:moveTo>
                        <a:pt x="5012" y="0"/>
                      </a:moveTo>
                      <a:cubicBezTo>
                        <a:pt x="4401" y="0"/>
                        <a:pt x="3776" y="238"/>
                        <a:pt x="3283" y="641"/>
                      </a:cubicBezTo>
                      <a:cubicBezTo>
                        <a:pt x="2614" y="1128"/>
                        <a:pt x="2158" y="1857"/>
                        <a:pt x="1763" y="2617"/>
                      </a:cubicBezTo>
                      <a:cubicBezTo>
                        <a:pt x="365" y="5383"/>
                        <a:pt x="0" y="8727"/>
                        <a:pt x="821" y="11736"/>
                      </a:cubicBezTo>
                      <a:lnTo>
                        <a:pt x="2462" y="12678"/>
                      </a:lnTo>
                      <a:cubicBezTo>
                        <a:pt x="4651" y="12861"/>
                        <a:pt x="6869" y="13073"/>
                        <a:pt x="9119" y="13286"/>
                      </a:cubicBezTo>
                      <a:cubicBezTo>
                        <a:pt x="9615" y="13338"/>
                        <a:pt x="10134" y="13385"/>
                        <a:pt x="10651" y="13385"/>
                      </a:cubicBezTo>
                      <a:cubicBezTo>
                        <a:pt x="11337" y="13385"/>
                        <a:pt x="12021" y="13303"/>
                        <a:pt x="12645" y="13043"/>
                      </a:cubicBezTo>
                      <a:cubicBezTo>
                        <a:pt x="14012" y="12465"/>
                        <a:pt x="14924" y="10946"/>
                        <a:pt x="14833" y="9456"/>
                      </a:cubicBezTo>
                      <a:cubicBezTo>
                        <a:pt x="14803" y="8727"/>
                        <a:pt x="14529" y="8058"/>
                        <a:pt x="14620" y="7329"/>
                      </a:cubicBezTo>
                      <a:cubicBezTo>
                        <a:pt x="14681" y="6873"/>
                        <a:pt x="14894" y="6447"/>
                        <a:pt x="14955" y="5991"/>
                      </a:cubicBezTo>
                      <a:cubicBezTo>
                        <a:pt x="15076" y="5231"/>
                        <a:pt x="14833" y="4471"/>
                        <a:pt x="14438" y="3833"/>
                      </a:cubicBezTo>
                      <a:cubicBezTo>
                        <a:pt x="14012" y="3195"/>
                        <a:pt x="13465" y="2648"/>
                        <a:pt x="12949" y="2070"/>
                      </a:cubicBezTo>
                      <a:cubicBezTo>
                        <a:pt x="12462" y="1553"/>
                        <a:pt x="11946" y="1097"/>
                        <a:pt x="11429" y="733"/>
                      </a:cubicBezTo>
                      <a:cubicBezTo>
                        <a:pt x="10917" y="409"/>
                        <a:pt x="10358" y="206"/>
                        <a:pt x="9751" y="206"/>
                      </a:cubicBezTo>
                      <a:cubicBezTo>
                        <a:pt x="9673" y="206"/>
                        <a:pt x="9594" y="209"/>
                        <a:pt x="9514" y="216"/>
                      </a:cubicBezTo>
                      <a:cubicBezTo>
                        <a:pt x="8787" y="300"/>
                        <a:pt x="8086" y="743"/>
                        <a:pt x="7364" y="743"/>
                      </a:cubicBezTo>
                      <a:cubicBezTo>
                        <a:pt x="7300" y="743"/>
                        <a:pt x="7237" y="740"/>
                        <a:pt x="7173" y="733"/>
                      </a:cubicBezTo>
                      <a:cubicBezTo>
                        <a:pt x="6626" y="641"/>
                        <a:pt x="6170" y="277"/>
                        <a:pt x="5654" y="94"/>
                      </a:cubicBezTo>
                      <a:cubicBezTo>
                        <a:pt x="5446" y="30"/>
                        <a:pt x="5230" y="0"/>
                        <a:pt x="5012"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8"/>
                <p:cNvSpPr/>
                <p:nvPr/>
              </p:nvSpPr>
              <p:spPr>
                <a:xfrm>
                  <a:off x="902150" y="5698675"/>
                  <a:ext cx="333625" cy="294750"/>
                </a:xfrm>
                <a:custGeom>
                  <a:avLst/>
                  <a:gdLst/>
                  <a:ahLst/>
                  <a:cxnLst/>
                  <a:rect l="l" t="t" r="r" b="b"/>
                  <a:pathLst>
                    <a:path w="13345" h="11790" extrusionOk="0">
                      <a:moveTo>
                        <a:pt x="4402" y="1"/>
                      </a:moveTo>
                      <a:cubicBezTo>
                        <a:pt x="3864" y="1"/>
                        <a:pt x="3335" y="205"/>
                        <a:pt x="2888" y="540"/>
                      </a:cubicBezTo>
                      <a:cubicBezTo>
                        <a:pt x="2280" y="996"/>
                        <a:pt x="1885" y="1664"/>
                        <a:pt x="1551" y="2303"/>
                      </a:cubicBezTo>
                      <a:cubicBezTo>
                        <a:pt x="304" y="4765"/>
                        <a:pt x="0" y="7683"/>
                        <a:pt x="730" y="10357"/>
                      </a:cubicBezTo>
                      <a:lnTo>
                        <a:pt x="2159" y="11178"/>
                      </a:lnTo>
                      <a:cubicBezTo>
                        <a:pt x="4134" y="11391"/>
                        <a:pt x="6080" y="11543"/>
                        <a:pt x="8055" y="11725"/>
                      </a:cubicBezTo>
                      <a:cubicBezTo>
                        <a:pt x="8515" y="11751"/>
                        <a:pt x="8979" y="11789"/>
                        <a:pt x="9435" y="11789"/>
                      </a:cubicBezTo>
                      <a:cubicBezTo>
                        <a:pt x="10036" y="11789"/>
                        <a:pt x="10620" y="11724"/>
                        <a:pt x="11156" y="11482"/>
                      </a:cubicBezTo>
                      <a:cubicBezTo>
                        <a:pt x="12371" y="10965"/>
                        <a:pt x="13223" y="9628"/>
                        <a:pt x="13101" y="8291"/>
                      </a:cubicBezTo>
                      <a:cubicBezTo>
                        <a:pt x="13071" y="7652"/>
                        <a:pt x="12827" y="7044"/>
                        <a:pt x="12919" y="6406"/>
                      </a:cubicBezTo>
                      <a:cubicBezTo>
                        <a:pt x="12949" y="5980"/>
                        <a:pt x="13131" y="5646"/>
                        <a:pt x="13223" y="5221"/>
                      </a:cubicBezTo>
                      <a:cubicBezTo>
                        <a:pt x="13344" y="4552"/>
                        <a:pt x="13101" y="3853"/>
                        <a:pt x="12767" y="3275"/>
                      </a:cubicBezTo>
                      <a:cubicBezTo>
                        <a:pt x="12432" y="2728"/>
                        <a:pt x="11916" y="2211"/>
                        <a:pt x="11429" y="1755"/>
                      </a:cubicBezTo>
                      <a:cubicBezTo>
                        <a:pt x="11004" y="1391"/>
                        <a:pt x="10609" y="965"/>
                        <a:pt x="10092" y="661"/>
                      </a:cubicBezTo>
                      <a:cubicBezTo>
                        <a:pt x="9641" y="379"/>
                        <a:pt x="9085" y="202"/>
                        <a:pt x="8546" y="202"/>
                      </a:cubicBezTo>
                      <a:cubicBezTo>
                        <a:pt x="8504" y="202"/>
                        <a:pt x="8462" y="203"/>
                        <a:pt x="8420" y="205"/>
                      </a:cubicBezTo>
                      <a:cubicBezTo>
                        <a:pt x="7802" y="286"/>
                        <a:pt x="7208" y="651"/>
                        <a:pt x="6596" y="651"/>
                      </a:cubicBezTo>
                      <a:cubicBezTo>
                        <a:pt x="6515" y="651"/>
                        <a:pt x="6434" y="645"/>
                        <a:pt x="6353" y="631"/>
                      </a:cubicBezTo>
                      <a:cubicBezTo>
                        <a:pt x="5836" y="540"/>
                        <a:pt x="5472" y="205"/>
                        <a:pt x="4985" y="84"/>
                      </a:cubicBezTo>
                      <a:cubicBezTo>
                        <a:pt x="4792" y="27"/>
                        <a:pt x="4596" y="1"/>
                        <a:pt x="4402"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8"/>
                <p:cNvSpPr/>
                <p:nvPr/>
              </p:nvSpPr>
              <p:spPr>
                <a:xfrm>
                  <a:off x="583750" y="6009375"/>
                  <a:ext cx="356425" cy="372725"/>
                </a:xfrm>
                <a:custGeom>
                  <a:avLst/>
                  <a:gdLst/>
                  <a:ahLst/>
                  <a:cxnLst/>
                  <a:rect l="l" t="t" r="r" b="b"/>
                  <a:pathLst>
                    <a:path w="14257" h="14909" extrusionOk="0">
                      <a:moveTo>
                        <a:pt x="9457" y="0"/>
                      </a:moveTo>
                      <a:cubicBezTo>
                        <a:pt x="6967" y="0"/>
                        <a:pt x="4482" y="739"/>
                        <a:pt x="2402" y="2094"/>
                      </a:cubicBezTo>
                      <a:cubicBezTo>
                        <a:pt x="1703" y="2550"/>
                        <a:pt x="1034" y="3097"/>
                        <a:pt x="609" y="3796"/>
                      </a:cubicBezTo>
                      <a:cubicBezTo>
                        <a:pt x="153" y="4525"/>
                        <a:pt x="1" y="5437"/>
                        <a:pt x="335" y="6197"/>
                      </a:cubicBezTo>
                      <a:cubicBezTo>
                        <a:pt x="578" y="6714"/>
                        <a:pt x="1004" y="7109"/>
                        <a:pt x="1156" y="7656"/>
                      </a:cubicBezTo>
                      <a:cubicBezTo>
                        <a:pt x="1368" y="8416"/>
                        <a:pt x="913" y="9237"/>
                        <a:pt x="913" y="10057"/>
                      </a:cubicBezTo>
                      <a:cubicBezTo>
                        <a:pt x="913" y="10726"/>
                        <a:pt x="1216" y="11334"/>
                        <a:pt x="1642" y="11881"/>
                      </a:cubicBezTo>
                      <a:cubicBezTo>
                        <a:pt x="2068" y="12398"/>
                        <a:pt x="2554" y="12823"/>
                        <a:pt x="3010" y="13279"/>
                      </a:cubicBezTo>
                      <a:cubicBezTo>
                        <a:pt x="3618" y="13766"/>
                        <a:pt x="4165" y="14252"/>
                        <a:pt x="4894" y="14556"/>
                      </a:cubicBezTo>
                      <a:cubicBezTo>
                        <a:pt x="5407" y="14770"/>
                        <a:pt x="5950" y="14908"/>
                        <a:pt x="6481" y="14908"/>
                      </a:cubicBezTo>
                      <a:cubicBezTo>
                        <a:pt x="6705" y="14908"/>
                        <a:pt x="6927" y="14884"/>
                        <a:pt x="7144" y="14829"/>
                      </a:cubicBezTo>
                      <a:cubicBezTo>
                        <a:pt x="7600" y="14677"/>
                        <a:pt x="7995" y="14434"/>
                        <a:pt x="8420" y="14343"/>
                      </a:cubicBezTo>
                      <a:cubicBezTo>
                        <a:pt x="8631" y="14297"/>
                        <a:pt x="8845" y="14282"/>
                        <a:pt x="9060" y="14282"/>
                      </a:cubicBezTo>
                      <a:cubicBezTo>
                        <a:pt x="9500" y="14282"/>
                        <a:pt x="9945" y="14347"/>
                        <a:pt x="10381" y="14347"/>
                      </a:cubicBezTo>
                      <a:cubicBezTo>
                        <a:pt x="10437" y="14347"/>
                        <a:pt x="10492" y="14345"/>
                        <a:pt x="10548" y="14343"/>
                      </a:cubicBezTo>
                      <a:cubicBezTo>
                        <a:pt x="12068" y="14252"/>
                        <a:pt x="13496" y="13188"/>
                        <a:pt x="13922" y="11759"/>
                      </a:cubicBezTo>
                      <a:cubicBezTo>
                        <a:pt x="14256" y="10604"/>
                        <a:pt x="14013" y="9389"/>
                        <a:pt x="13800" y="8203"/>
                      </a:cubicBezTo>
                      <a:cubicBezTo>
                        <a:pt x="13375" y="6045"/>
                        <a:pt x="12919" y="3857"/>
                        <a:pt x="12493" y="1668"/>
                      </a:cubicBezTo>
                      <a:lnTo>
                        <a:pt x="11369" y="148"/>
                      </a:lnTo>
                      <a:cubicBezTo>
                        <a:pt x="10736" y="49"/>
                        <a:pt x="10096" y="0"/>
                        <a:pt x="945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8"/>
                <p:cNvSpPr/>
                <p:nvPr/>
              </p:nvSpPr>
              <p:spPr>
                <a:xfrm>
                  <a:off x="616425" y="6010225"/>
                  <a:ext cx="322975" cy="336900"/>
                </a:xfrm>
                <a:custGeom>
                  <a:avLst/>
                  <a:gdLst/>
                  <a:ahLst/>
                  <a:cxnLst/>
                  <a:rect l="l" t="t" r="r" b="b"/>
                  <a:pathLst>
                    <a:path w="12919" h="13476" extrusionOk="0">
                      <a:moveTo>
                        <a:pt x="8478" y="1"/>
                      </a:moveTo>
                      <a:cubicBezTo>
                        <a:pt x="6243" y="1"/>
                        <a:pt x="4003" y="656"/>
                        <a:pt x="2159" y="1877"/>
                      </a:cubicBezTo>
                      <a:cubicBezTo>
                        <a:pt x="1520" y="2303"/>
                        <a:pt x="913" y="2789"/>
                        <a:pt x="517" y="3427"/>
                      </a:cubicBezTo>
                      <a:cubicBezTo>
                        <a:pt x="153" y="4096"/>
                        <a:pt x="1" y="4917"/>
                        <a:pt x="305" y="5616"/>
                      </a:cubicBezTo>
                      <a:cubicBezTo>
                        <a:pt x="517" y="6072"/>
                        <a:pt x="913" y="6437"/>
                        <a:pt x="1004" y="6923"/>
                      </a:cubicBezTo>
                      <a:cubicBezTo>
                        <a:pt x="1216" y="7622"/>
                        <a:pt x="821" y="8382"/>
                        <a:pt x="821" y="9111"/>
                      </a:cubicBezTo>
                      <a:cubicBezTo>
                        <a:pt x="821" y="9659"/>
                        <a:pt x="1095" y="10266"/>
                        <a:pt x="1460" y="10722"/>
                      </a:cubicBezTo>
                      <a:cubicBezTo>
                        <a:pt x="1855" y="11239"/>
                        <a:pt x="2311" y="11604"/>
                        <a:pt x="2736" y="11938"/>
                      </a:cubicBezTo>
                      <a:cubicBezTo>
                        <a:pt x="3253" y="12394"/>
                        <a:pt x="3831" y="12820"/>
                        <a:pt x="4438" y="13124"/>
                      </a:cubicBezTo>
                      <a:cubicBezTo>
                        <a:pt x="4866" y="13337"/>
                        <a:pt x="5354" y="13476"/>
                        <a:pt x="5838" y="13476"/>
                      </a:cubicBezTo>
                      <a:cubicBezTo>
                        <a:pt x="6042" y="13476"/>
                        <a:pt x="6246" y="13451"/>
                        <a:pt x="6445" y="13397"/>
                      </a:cubicBezTo>
                      <a:cubicBezTo>
                        <a:pt x="6870" y="13276"/>
                        <a:pt x="7204" y="13093"/>
                        <a:pt x="7630" y="12972"/>
                      </a:cubicBezTo>
                      <a:cubicBezTo>
                        <a:pt x="7823" y="12926"/>
                        <a:pt x="8015" y="12910"/>
                        <a:pt x="8209" y="12910"/>
                      </a:cubicBezTo>
                      <a:cubicBezTo>
                        <a:pt x="8605" y="12910"/>
                        <a:pt x="9005" y="12975"/>
                        <a:pt x="9416" y="12975"/>
                      </a:cubicBezTo>
                      <a:cubicBezTo>
                        <a:pt x="9469" y="12975"/>
                        <a:pt x="9522" y="12974"/>
                        <a:pt x="9575" y="12972"/>
                      </a:cubicBezTo>
                      <a:cubicBezTo>
                        <a:pt x="10943" y="12941"/>
                        <a:pt x="12220" y="11938"/>
                        <a:pt x="12615" y="10662"/>
                      </a:cubicBezTo>
                      <a:cubicBezTo>
                        <a:pt x="12919" y="9598"/>
                        <a:pt x="12706" y="8504"/>
                        <a:pt x="12493" y="7440"/>
                      </a:cubicBezTo>
                      <a:cubicBezTo>
                        <a:pt x="12098" y="5464"/>
                        <a:pt x="11703" y="3488"/>
                        <a:pt x="11308" y="1513"/>
                      </a:cubicBezTo>
                      <a:lnTo>
                        <a:pt x="10274" y="145"/>
                      </a:lnTo>
                      <a:cubicBezTo>
                        <a:pt x="9681" y="48"/>
                        <a:pt x="9080" y="1"/>
                        <a:pt x="8478"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8"/>
                <p:cNvSpPr/>
                <p:nvPr/>
              </p:nvSpPr>
              <p:spPr>
                <a:xfrm>
                  <a:off x="538925" y="5615350"/>
                  <a:ext cx="395150" cy="410625"/>
                </a:xfrm>
                <a:custGeom>
                  <a:avLst/>
                  <a:gdLst/>
                  <a:ahLst/>
                  <a:cxnLst/>
                  <a:rect l="l" t="t" r="r" b="b"/>
                  <a:pathLst>
                    <a:path w="15806" h="16425" extrusionOk="0">
                      <a:moveTo>
                        <a:pt x="9337" y="0"/>
                      </a:moveTo>
                      <a:cubicBezTo>
                        <a:pt x="8578" y="0"/>
                        <a:pt x="7825" y="240"/>
                        <a:pt x="7113" y="560"/>
                      </a:cubicBezTo>
                      <a:cubicBezTo>
                        <a:pt x="4833" y="1563"/>
                        <a:pt x="2888" y="3569"/>
                        <a:pt x="2523" y="6031"/>
                      </a:cubicBezTo>
                      <a:cubicBezTo>
                        <a:pt x="2432" y="6456"/>
                        <a:pt x="2432" y="6882"/>
                        <a:pt x="2584" y="7247"/>
                      </a:cubicBezTo>
                      <a:cubicBezTo>
                        <a:pt x="2709" y="7571"/>
                        <a:pt x="2977" y="7854"/>
                        <a:pt x="3288" y="7946"/>
                      </a:cubicBezTo>
                      <a:lnTo>
                        <a:pt x="3288" y="7946"/>
                      </a:lnTo>
                      <a:cubicBezTo>
                        <a:pt x="3215" y="7938"/>
                        <a:pt x="3142" y="7935"/>
                        <a:pt x="3069" y="7935"/>
                      </a:cubicBezTo>
                      <a:cubicBezTo>
                        <a:pt x="1823" y="7935"/>
                        <a:pt x="662" y="8970"/>
                        <a:pt x="335" y="10225"/>
                      </a:cubicBezTo>
                      <a:cubicBezTo>
                        <a:pt x="0" y="11593"/>
                        <a:pt x="608" y="13083"/>
                        <a:pt x="1642" y="14055"/>
                      </a:cubicBezTo>
                      <a:cubicBezTo>
                        <a:pt x="2675" y="15058"/>
                        <a:pt x="3982" y="15605"/>
                        <a:pt x="5411" y="15970"/>
                      </a:cubicBezTo>
                      <a:cubicBezTo>
                        <a:pt x="6628" y="16271"/>
                        <a:pt x="7876" y="16424"/>
                        <a:pt x="9124" y="16424"/>
                      </a:cubicBezTo>
                      <a:cubicBezTo>
                        <a:pt x="10650" y="16424"/>
                        <a:pt x="12177" y="16195"/>
                        <a:pt x="13648" y="15727"/>
                      </a:cubicBezTo>
                      <a:lnTo>
                        <a:pt x="15806" y="13751"/>
                      </a:lnTo>
                      <a:cubicBezTo>
                        <a:pt x="15168" y="11593"/>
                        <a:pt x="15168" y="9313"/>
                        <a:pt x="14833" y="7064"/>
                      </a:cubicBezTo>
                      <a:cubicBezTo>
                        <a:pt x="14529" y="4815"/>
                        <a:pt x="13770" y="2505"/>
                        <a:pt x="12037" y="1076"/>
                      </a:cubicBezTo>
                      <a:cubicBezTo>
                        <a:pt x="11399" y="590"/>
                        <a:pt x="10639" y="164"/>
                        <a:pt x="9879" y="43"/>
                      </a:cubicBezTo>
                      <a:cubicBezTo>
                        <a:pt x="9698" y="14"/>
                        <a:pt x="9518" y="0"/>
                        <a:pt x="933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8"/>
                <p:cNvSpPr/>
                <p:nvPr/>
              </p:nvSpPr>
              <p:spPr>
                <a:xfrm>
                  <a:off x="584525" y="5664250"/>
                  <a:ext cx="348800" cy="362250"/>
                </a:xfrm>
                <a:custGeom>
                  <a:avLst/>
                  <a:gdLst/>
                  <a:ahLst/>
                  <a:cxnLst/>
                  <a:rect l="l" t="t" r="r" b="b"/>
                  <a:pathLst>
                    <a:path w="13952" h="14490" extrusionOk="0">
                      <a:moveTo>
                        <a:pt x="8298" y="0"/>
                      </a:moveTo>
                      <a:cubicBezTo>
                        <a:pt x="7602" y="0"/>
                        <a:pt x="6916" y="213"/>
                        <a:pt x="6292" y="488"/>
                      </a:cubicBezTo>
                      <a:cubicBezTo>
                        <a:pt x="4255" y="1370"/>
                        <a:pt x="2553" y="3132"/>
                        <a:pt x="2219" y="5291"/>
                      </a:cubicBezTo>
                      <a:cubicBezTo>
                        <a:pt x="2189" y="5655"/>
                        <a:pt x="2128" y="6020"/>
                        <a:pt x="2280" y="6385"/>
                      </a:cubicBezTo>
                      <a:cubicBezTo>
                        <a:pt x="2387" y="6679"/>
                        <a:pt x="2658" y="6926"/>
                        <a:pt x="2970" y="7002"/>
                      </a:cubicBezTo>
                      <a:lnTo>
                        <a:pt x="2970" y="7002"/>
                      </a:lnTo>
                      <a:cubicBezTo>
                        <a:pt x="2889" y="6992"/>
                        <a:pt x="2809" y="6987"/>
                        <a:pt x="2728" y="6987"/>
                      </a:cubicBezTo>
                      <a:cubicBezTo>
                        <a:pt x="1635" y="6987"/>
                        <a:pt x="577" y="7907"/>
                        <a:pt x="304" y="8999"/>
                      </a:cubicBezTo>
                      <a:cubicBezTo>
                        <a:pt x="0" y="10215"/>
                        <a:pt x="547" y="11522"/>
                        <a:pt x="1459" y="12403"/>
                      </a:cubicBezTo>
                      <a:cubicBezTo>
                        <a:pt x="2371" y="13285"/>
                        <a:pt x="3556" y="13771"/>
                        <a:pt x="4772" y="14075"/>
                      </a:cubicBezTo>
                      <a:cubicBezTo>
                        <a:pt x="5850" y="14351"/>
                        <a:pt x="6965" y="14489"/>
                        <a:pt x="8081" y="14489"/>
                      </a:cubicBezTo>
                      <a:cubicBezTo>
                        <a:pt x="9420" y="14489"/>
                        <a:pt x="10760" y="14290"/>
                        <a:pt x="12037" y="13893"/>
                      </a:cubicBezTo>
                      <a:lnTo>
                        <a:pt x="13952" y="12130"/>
                      </a:lnTo>
                      <a:cubicBezTo>
                        <a:pt x="13374" y="10245"/>
                        <a:pt x="13374" y="8178"/>
                        <a:pt x="13070" y="6263"/>
                      </a:cubicBezTo>
                      <a:cubicBezTo>
                        <a:pt x="12797" y="4288"/>
                        <a:pt x="12158" y="2221"/>
                        <a:pt x="10608" y="944"/>
                      </a:cubicBezTo>
                      <a:cubicBezTo>
                        <a:pt x="10091" y="458"/>
                        <a:pt x="9423" y="93"/>
                        <a:pt x="8754" y="32"/>
                      </a:cubicBezTo>
                      <a:cubicBezTo>
                        <a:pt x="8602" y="10"/>
                        <a:pt x="8450" y="0"/>
                        <a:pt x="829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8"/>
                <p:cNvSpPr/>
                <p:nvPr/>
              </p:nvSpPr>
              <p:spPr>
                <a:xfrm>
                  <a:off x="905200" y="5959175"/>
                  <a:ext cx="395150" cy="410625"/>
                </a:xfrm>
                <a:custGeom>
                  <a:avLst/>
                  <a:gdLst/>
                  <a:ahLst/>
                  <a:cxnLst/>
                  <a:rect l="l" t="t" r="r" b="b"/>
                  <a:pathLst>
                    <a:path w="15806" h="16425" extrusionOk="0">
                      <a:moveTo>
                        <a:pt x="6672" y="0"/>
                      </a:moveTo>
                      <a:cubicBezTo>
                        <a:pt x="5141" y="0"/>
                        <a:pt x="3613" y="229"/>
                        <a:pt x="2158" y="697"/>
                      </a:cubicBezTo>
                      <a:lnTo>
                        <a:pt x="0" y="2673"/>
                      </a:lnTo>
                      <a:cubicBezTo>
                        <a:pt x="638" y="4831"/>
                        <a:pt x="638" y="7111"/>
                        <a:pt x="973" y="9360"/>
                      </a:cubicBezTo>
                      <a:cubicBezTo>
                        <a:pt x="1277" y="11609"/>
                        <a:pt x="2037" y="13919"/>
                        <a:pt x="3739" y="15348"/>
                      </a:cubicBezTo>
                      <a:cubicBezTo>
                        <a:pt x="4407" y="15895"/>
                        <a:pt x="5106" y="16260"/>
                        <a:pt x="5927" y="16381"/>
                      </a:cubicBezTo>
                      <a:cubicBezTo>
                        <a:pt x="6108" y="16411"/>
                        <a:pt x="6288" y="16424"/>
                        <a:pt x="6469" y="16424"/>
                      </a:cubicBezTo>
                      <a:cubicBezTo>
                        <a:pt x="7228" y="16424"/>
                        <a:pt x="7981" y="16184"/>
                        <a:pt x="8693" y="15865"/>
                      </a:cubicBezTo>
                      <a:cubicBezTo>
                        <a:pt x="10973" y="14862"/>
                        <a:pt x="12918" y="12856"/>
                        <a:pt x="13283" y="10394"/>
                      </a:cubicBezTo>
                      <a:cubicBezTo>
                        <a:pt x="13374" y="9968"/>
                        <a:pt x="13374" y="9542"/>
                        <a:pt x="13222" y="9178"/>
                      </a:cubicBezTo>
                      <a:cubicBezTo>
                        <a:pt x="13097" y="8853"/>
                        <a:pt x="12829" y="8570"/>
                        <a:pt x="12518" y="8479"/>
                      </a:cubicBezTo>
                      <a:lnTo>
                        <a:pt x="12518" y="8479"/>
                      </a:lnTo>
                      <a:cubicBezTo>
                        <a:pt x="12591" y="8486"/>
                        <a:pt x="12664" y="8489"/>
                        <a:pt x="12737" y="8489"/>
                      </a:cubicBezTo>
                      <a:cubicBezTo>
                        <a:pt x="13983" y="8489"/>
                        <a:pt x="15141" y="7454"/>
                        <a:pt x="15441" y="6199"/>
                      </a:cubicBezTo>
                      <a:cubicBezTo>
                        <a:pt x="15806" y="4831"/>
                        <a:pt x="15198" y="3342"/>
                        <a:pt x="14164" y="2369"/>
                      </a:cubicBezTo>
                      <a:cubicBezTo>
                        <a:pt x="13131" y="1366"/>
                        <a:pt x="11794" y="819"/>
                        <a:pt x="10395" y="454"/>
                      </a:cubicBezTo>
                      <a:cubicBezTo>
                        <a:pt x="9178" y="153"/>
                        <a:pt x="7924" y="0"/>
                        <a:pt x="6672"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a:off x="905950" y="5958825"/>
                  <a:ext cx="362500" cy="379525"/>
                </a:xfrm>
                <a:custGeom>
                  <a:avLst/>
                  <a:gdLst/>
                  <a:ahLst/>
                  <a:cxnLst/>
                  <a:rect l="l" t="t" r="r" b="b"/>
                  <a:pathLst>
                    <a:path w="14500" h="15181" extrusionOk="0">
                      <a:moveTo>
                        <a:pt x="6100" y="1"/>
                      </a:moveTo>
                      <a:cubicBezTo>
                        <a:pt x="4700" y="1"/>
                        <a:pt x="3298" y="207"/>
                        <a:pt x="1976" y="620"/>
                      </a:cubicBezTo>
                      <a:lnTo>
                        <a:pt x="0" y="2444"/>
                      </a:lnTo>
                      <a:cubicBezTo>
                        <a:pt x="608" y="4420"/>
                        <a:pt x="608" y="6547"/>
                        <a:pt x="912" y="8614"/>
                      </a:cubicBezTo>
                      <a:cubicBezTo>
                        <a:pt x="1216" y="10651"/>
                        <a:pt x="1885" y="12778"/>
                        <a:pt x="3496" y="14146"/>
                      </a:cubicBezTo>
                      <a:cubicBezTo>
                        <a:pt x="4013" y="14693"/>
                        <a:pt x="4712" y="15028"/>
                        <a:pt x="5441" y="15149"/>
                      </a:cubicBezTo>
                      <a:cubicBezTo>
                        <a:pt x="5592" y="15171"/>
                        <a:pt x="5744" y="15181"/>
                        <a:pt x="5896" y="15181"/>
                      </a:cubicBezTo>
                      <a:cubicBezTo>
                        <a:pt x="6604" y="15181"/>
                        <a:pt x="7325" y="14963"/>
                        <a:pt x="8025" y="14663"/>
                      </a:cubicBezTo>
                      <a:cubicBezTo>
                        <a:pt x="10092" y="13751"/>
                        <a:pt x="11885" y="11867"/>
                        <a:pt x="12219" y="9587"/>
                      </a:cubicBezTo>
                      <a:cubicBezTo>
                        <a:pt x="12280" y="9222"/>
                        <a:pt x="12311" y="8827"/>
                        <a:pt x="12159" y="8493"/>
                      </a:cubicBezTo>
                      <a:cubicBezTo>
                        <a:pt x="12023" y="8195"/>
                        <a:pt x="11767" y="7921"/>
                        <a:pt x="11434" y="7843"/>
                      </a:cubicBezTo>
                      <a:lnTo>
                        <a:pt x="11434" y="7843"/>
                      </a:lnTo>
                      <a:cubicBezTo>
                        <a:pt x="11519" y="7854"/>
                        <a:pt x="11603" y="7859"/>
                        <a:pt x="11687" y="7859"/>
                      </a:cubicBezTo>
                      <a:cubicBezTo>
                        <a:pt x="12853" y="7859"/>
                        <a:pt x="13921" y="6882"/>
                        <a:pt x="14195" y="5757"/>
                      </a:cubicBezTo>
                      <a:cubicBezTo>
                        <a:pt x="14499" y="4511"/>
                        <a:pt x="13952" y="3143"/>
                        <a:pt x="13040" y="2201"/>
                      </a:cubicBezTo>
                      <a:cubicBezTo>
                        <a:pt x="12068" y="1289"/>
                        <a:pt x="10821" y="742"/>
                        <a:pt x="9575" y="438"/>
                      </a:cubicBezTo>
                      <a:cubicBezTo>
                        <a:pt x="8451" y="146"/>
                        <a:pt x="7276" y="1"/>
                        <a:pt x="6100"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a:off x="953050" y="5834150"/>
                  <a:ext cx="383775" cy="390675"/>
                </a:xfrm>
                <a:custGeom>
                  <a:avLst/>
                  <a:gdLst/>
                  <a:ahLst/>
                  <a:cxnLst/>
                  <a:rect l="l" t="t" r="r" b="b"/>
                  <a:pathLst>
                    <a:path w="15351" h="15627" extrusionOk="0">
                      <a:moveTo>
                        <a:pt x="9052" y="1"/>
                      </a:moveTo>
                      <a:cubicBezTo>
                        <a:pt x="8498" y="1"/>
                        <a:pt x="7944" y="95"/>
                        <a:pt x="7418" y="258"/>
                      </a:cubicBezTo>
                      <a:cubicBezTo>
                        <a:pt x="4378" y="1048"/>
                        <a:pt x="1673" y="2993"/>
                        <a:pt x="1" y="5638"/>
                      </a:cubicBezTo>
                      <a:lnTo>
                        <a:pt x="396" y="7522"/>
                      </a:lnTo>
                      <a:cubicBezTo>
                        <a:pt x="1734" y="9285"/>
                        <a:pt x="3041" y="11078"/>
                        <a:pt x="4378" y="12841"/>
                      </a:cubicBezTo>
                      <a:cubicBezTo>
                        <a:pt x="5107" y="13784"/>
                        <a:pt x="5867" y="14756"/>
                        <a:pt x="6931" y="15303"/>
                      </a:cubicBezTo>
                      <a:cubicBezTo>
                        <a:pt x="7400" y="15522"/>
                        <a:pt x="7908" y="15627"/>
                        <a:pt x="8417" y="15627"/>
                      </a:cubicBezTo>
                      <a:cubicBezTo>
                        <a:pt x="9391" y="15627"/>
                        <a:pt x="10366" y="15243"/>
                        <a:pt x="11065" y="14543"/>
                      </a:cubicBezTo>
                      <a:cubicBezTo>
                        <a:pt x="11551" y="13996"/>
                        <a:pt x="11886" y="13358"/>
                        <a:pt x="12524" y="12932"/>
                      </a:cubicBezTo>
                      <a:cubicBezTo>
                        <a:pt x="12889" y="12689"/>
                        <a:pt x="13345" y="12568"/>
                        <a:pt x="13740" y="12294"/>
                      </a:cubicBezTo>
                      <a:cubicBezTo>
                        <a:pt x="14378" y="11869"/>
                        <a:pt x="14804" y="11200"/>
                        <a:pt x="15016" y="10470"/>
                      </a:cubicBezTo>
                      <a:cubicBezTo>
                        <a:pt x="15260" y="9741"/>
                        <a:pt x="15290" y="8951"/>
                        <a:pt x="15320" y="8191"/>
                      </a:cubicBezTo>
                      <a:cubicBezTo>
                        <a:pt x="15320" y="7522"/>
                        <a:pt x="15351" y="6884"/>
                        <a:pt x="15260" y="6215"/>
                      </a:cubicBezTo>
                      <a:cubicBezTo>
                        <a:pt x="15138" y="5577"/>
                        <a:pt x="14864" y="4938"/>
                        <a:pt x="14378" y="4483"/>
                      </a:cubicBezTo>
                      <a:cubicBezTo>
                        <a:pt x="13770" y="3935"/>
                        <a:pt x="12889" y="3723"/>
                        <a:pt x="12433" y="3024"/>
                      </a:cubicBezTo>
                      <a:cubicBezTo>
                        <a:pt x="12129" y="2568"/>
                        <a:pt x="12098" y="1960"/>
                        <a:pt x="11855" y="1473"/>
                      </a:cubicBezTo>
                      <a:cubicBezTo>
                        <a:pt x="11521" y="713"/>
                        <a:pt x="10731" y="227"/>
                        <a:pt x="9880" y="75"/>
                      </a:cubicBezTo>
                      <a:cubicBezTo>
                        <a:pt x="9606" y="24"/>
                        <a:pt x="9329" y="1"/>
                        <a:pt x="90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a:off x="952300" y="5872125"/>
                  <a:ext cx="307775" cy="311900"/>
                </a:xfrm>
                <a:custGeom>
                  <a:avLst/>
                  <a:gdLst/>
                  <a:ahLst/>
                  <a:cxnLst/>
                  <a:rect l="l" t="t" r="r" b="b"/>
                  <a:pathLst>
                    <a:path w="12311" h="12476" extrusionOk="0">
                      <a:moveTo>
                        <a:pt x="7233" y="0"/>
                      </a:moveTo>
                      <a:cubicBezTo>
                        <a:pt x="6794" y="0"/>
                        <a:pt x="6348" y="88"/>
                        <a:pt x="5928" y="228"/>
                      </a:cubicBezTo>
                      <a:cubicBezTo>
                        <a:pt x="3496" y="866"/>
                        <a:pt x="1368" y="2416"/>
                        <a:pt x="1" y="4514"/>
                      </a:cubicBezTo>
                      <a:lnTo>
                        <a:pt x="305" y="6003"/>
                      </a:lnTo>
                      <a:cubicBezTo>
                        <a:pt x="1368" y="7401"/>
                        <a:pt x="2432" y="8860"/>
                        <a:pt x="3496" y="10258"/>
                      </a:cubicBezTo>
                      <a:cubicBezTo>
                        <a:pt x="4074" y="11018"/>
                        <a:pt x="4681" y="11809"/>
                        <a:pt x="5563" y="12234"/>
                      </a:cubicBezTo>
                      <a:cubicBezTo>
                        <a:pt x="5930" y="12397"/>
                        <a:pt x="6329" y="12475"/>
                        <a:pt x="6727" y="12475"/>
                      </a:cubicBezTo>
                      <a:cubicBezTo>
                        <a:pt x="7514" y="12475"/>
                        <a:pt x="8301" y="12171"/>
                        <a:pt x="8846" y="11626"/>
                      </a:cubicBezTo>
                      <a:cubicBezTo>
                        <a:pt x="9241" y="11201"/>
                        <a:pt x="9545" y="10654"/>
                        <a:pt x="10001" y="10350"/>
                      </a:cubicBezTo>
                      <a:cubicBezTo>
                        <a:pt x="10305" y="10167"/>
                        <a:pt x="10639" y="10046"/>
                        <a:pt x="10943" y="9863"/>
                      </a:cubicBezTo>
                      <a:cubicBezTo>
                        <a:pt x="11490" y="9529"/>
                        <a:pt x="11794" y="8982"/>
                        <a:pt x="11976" y="8374"/>
                      </a:cubicBezTo>
                      <a:cubicBezTo>
                        <a:pt x="12159" y="7827"/>
                        <a:pt x="12159" y="7158"/>
                        <a:pt x="12189" y="6550"/>
                      </a:cubicBezTo>
                      <a:cubicBezTo>
                        <a:pt x="12280" y="6064"/>
                        <a:pt x="12311" y="5547"/>
                        <a:pt x="12189" y="5000"/>
                      </a:cubicBezTo>
                      <a:cubicBezTo>
                        <a:pt x="12128" y="4483"/>
                        <a:pt x="11885" y="3997"/>
                        <a:pt x="11490" y="3602"/>
                      </a:cubicBezTo>
                      <a:cubicBezTo>
                        <a:pt x="10973" y="3176"/>
                        <a:pt x="10274" y="2994"/>
                        <a:pt x="9910" y="2477"/>
                      </a:cubicBezTo>
                      <a:cubicBezTo>
                        <a:pt x="9697" y="2082"/>
                        <a:pt x="9666" y="1626"/>
                        <a:pt x="9454" y="1201"/>
                      </a:cubicBezTo>
                      <a:cubicBezTo>
                        <a:pt x="9210" y="593"/>
                        <a:pt x="8542" y="228"/>
                        <a:pt x="7903" y="76"/>
                      </a:cubicBezTo>
                      <a:cubicBezTo>
                        <a:pt x="7685" y="24"/>
                        <a:pt x="7460" y="0"/>
                        <a:pt x="7233"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8"/>
                <p:cNvSpPr/>
                <p:nvPr/>
              </p:nvSpPr>
              <p:spPr>
                <a:xfrm>
                  <a:off x="489525" y="5834150"/>
                  <a:ext cx="383775" cy="390675"/>
                </a:xfrm>
                <a:custGeom>
                  <a:avLst/>
                  <a:gdLst/>
                  <a:ahLst/>
                  <a:cxnLst/>
                  <a:rect l="l" t="t" r="r" b="b"/>
                  <a:pathLst>
                    <a:path w="15351" h="15627" extrusionOk="0">
                      <a:moveTo>
                        <a:pt x="6314" y="1"/>
                      </a:moveTo>
                      <a:cubicBezTo>
                        <a:pt x="6036" y="1"/>
                        <a:pt x="5755" y="24"/>
                        <a:pt x="5472" y="75"/>
                      </a:cubicBezTo>
                      <a:cubicBezTo>
                        <a:pt x="4651" y="227"/>
                        <a:pt x="3861" y="713"/>
                        <a:pt x="3496" y="1473"/>
                      </a:cubicBezTo>
                      <a:cubicBezTo>
                        <a:pt x="3283" y="1960"/>
                        <a:pt x="3253" y="2568"/>
                        <a:pt x="2949" y="3024"/>
                      </a:cubicBezTo>
                      <a:cubicBezTo>
                        <a:pt x="2493" y="3723"/>
                        <a:pt x="1612" y="3935"/>
                        <a:pt x="1004" y="4483"/>
                      </a:cubicBezTo>
                      <a:cubicBezTo>
                        <a:pt x="517" y="4938"/>
                        <a:pt x="244" y="5577"/>
                        <a:pt x="122" y="6215"/>
                      </a:cubicBezTo>
                      <a:cubicBezTo>
                        <a:pt x="1" y="6884"/>
                        <a:pt x="61" y="7522"/>
                        <a:pt x="31" y="8191"/>
                      </a:cubicBezTo>
                      <a:cubicBezTo>
                        <a:pt x="92" y="8951"/>
                        <a:pt x="122" y="9741"/>
                        <a:pt x="365" y="10470"/>
                      </a:cubicBezTo>
                      <a:cubicBezTo>
                        <a:pt x="578" y="11200"/>
                        <a:pt x="1004" y="11869"/>
                        <a:pt x="1642" y="12294"/>
                      </a:cubicBezTo>
                      <a:cubicBezTo>
                        <a:pt x="2037" y="12568"/>
                        <a:pt x="2493" y="12689"/>
                        <a:pt x="2858" y="12932"/>
                      </a:cubicBezTo>
                      <a:cubicBezTo>
                        <a:pt x="3466" y="13358"/>
                        <a:pt x="3800" y="13996"/>
                        <a:pt x="4317" y="14543"/>
                      </a:cubicBezTo>
                      <a:cubicBezTo>
                        <a:pt x="5016" y="15243"/>
                        <a:pt x="5991" y="15627"/>
                        <a:pt x="6965" y="15627"/>
                      </a:cubicBezTo>
                      <a:cubicBezTo>
                        <a:pt x="7473" y="15627"/>
                        <a:pt x="7982" y="15522"/>
                        <a:pt x="8451" y="15303"/>
                      </a:cubicBezTo>
                      <a:cubicBezTo>
                        <a:pt x="9514" y="14756"/>
                        <a:pt x="10274" y="13784"/>
                        <a:pt x="11004" y="12841"/>
                      </a:cubicBezTo>
                      <a:cubicBezTo>
                        <a:pt x="12311" y="11078"/>
                        <a:pt x="13648" y="9285"/>
                        <a:pt x="14986" y="7522"/>
                      </a:cubicBezTo>
                      <a:lnTo>
                        <a:pt x="15350" y="5638"/>
                      </a:lnTo>
                      <a:cubicBezTo>
                        <a:pt x="13679" y="2993"/>
                        <a:pt x="11004" y="1048"/>
                        <a:pt x="7964" y="258"/>
                      </a:cubicBezTo>
                      <a:cubicBezTo>
                        <a:pt x="7417" y="95"/>
                        <a:pt x="6870" y="1"/>
                        <a:pt x="631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8"/>
                <p:cNvSpPr/>
                <p:nvPr/>
              </p:nvSpPr>
              <p:spPr>
                <a:xfrm>
                  <a:off x="561725" y="5870350"/>
                  <a:ext cx="311575" cy="316625"/>
                </a:xfrm>
                <a:custGeom>
                  <a:avLst/>
                  <a:gdLst/>
                  <a:ahLst/>
                  <a:cxnLst/>
                  <a:rect l="l" t="t" r="r" b="b"/>
                  <a:pathLst>
                    <a:path w="12463" h="12665" extrusionOk="0">
                      <a:moveTo>
                        <a:pt x="5088" y="0"/>
                      </a:moveTo>
                      <a:cubicBezTo>
                        <a:pt x="4874" y="0"/>
                        <a:pt x="4657" y="18"/>
                        <a:pt x="4438" y="56"/>
                      </a:cubicBezTo>
                      <a:cubicBezTo>
                        <a:pt x="3769" y="177"/>
                        <a:pt x="3131" y="603"/>
                        <a:pt x="2857" y="1211"/>
                      </a:cubicBezTo>
                      <a:cubicBezTo>
                        <a:pt x="2675" y="1606"/>
                        <a:pt x="2645" y="2062"/>
                        <a:pt x="2401" y="2457"/>
                      </a:cubicBezTo>
                      <a:cubicBezTo>
                        <a:pt x="2067" y="3035"/>
                        <a:pt x="1338" y="3186"/>
                        <a:pt x="851" y="3642"/>
                      </a:cubicBezTo>
                      <a:cubicBezTo>
                        <a:pt x="426" y="3977"/>
                        <a:pt x="183" y="4524"/>
                        <a:pt x="122" y="5041"/>
                      </a:cubicBezTo>
                      <a:cubicBezTo>
                        <a:pt x="0" y="5588"/>
                        <a:pt x="61" y="6135"/>
                        <a:pt x="91" y="6682"/>
                      </a:cubicBezTo>
                      <a:cubicBezTo>
                        <a:pt x="91" y="7290"/>
                        <a:pt x="122" y="7898"/>
                        <a:pt x="304" y="8506"/>
                      </a:cubicBezTo>
                      <a:cubicBezTo>
                        <a:pt x="456" y="9053"/>
                        <a:pt x="790" y="9630"/>
                        <a:pt x="1338" y="9965"/>
                      </a:cubicBezTo>
                      <a:cubicBezTo>
                        <a:pt x="1642" y="10208"/>
                        <a:pt x="2006" y="10329"/>
                        <a:pt x="2310" y="10512"/>
                      </a:cubicBezTo>
                      <a:cubicBezTo>
                        <a:pt x="2827" y="10846"/>
                        <a:pt x="3070" y="11393"/>
                        <a:pt x="3496" y="11788"/>
                      </a:cubicBezTo>
                      <a:cubicBezTo>
                        <a:pt x="4049" y="12362"/>
                        <a:pt x="4834" y="12665"/>
                        <a:pt x="5616" y="12665"/>
                      </a:cubicBezTo>
                      <a:cubicBezTo>
                        <a:pt x="6036" y="12665"/>
                        <a:pt x="6456" y="12577"/>
                        <a:pt x="6839" y="12396"/>
                      </a:cubicBezTo>
                      <a:cubicBezTo>
                        <a:pt x="7751" y="12032"/>
                        <a:pt x="8359" y="11181"/>
                        <a:pt x="8936" y="10421"/>
                      </a:cubicBezTo>
                      <a:cubicBezTo>
                        <a:pt x="10000" y="8992"/>
                        <a:pt x="11095" y="7533"/>
                        <a:pt x="12158" y="6104"/>
                      </a:cubicBezTo>
                      <a:lnTo>
                        <a:pt x="12462" y="4585"/>
                      </a:lnTo>
                      <a:cubicBezTo>
                        <a:pt x="11095" y="2457"/>
                        <a:pt x="8906" y="846"/>
                        <a:pt x="6474" y="208"/>
                      </a:cubicBezTo>
                      <a:cubicBezTo>
                        <a:pt x="6016" y="83"/>
                        <a:pt x="5557" y="0"/>
                        <a:pt x="508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a:off x="712925" y="5585525"/>
                  <a:ext cx="419500" cy="401725"/>
                </a:xfrm>
                <a:custGeom>
                  <a:avLst/>
                  <a:gdLst/>
                  <a:ahLst/>
                  <a:cxnLst/>
                  <a:rect l="l" t="t" r="r" b="b"/>
                  <a:pathLst>
                    <a:path w="16780" h="16069" extrusionOk="0">
                      <a:moveTo>
                        <a:pt x="10237" y="0"/>
                      </a:moveTo>
                      <a:cubicBezTo>
                        <a:pt x="8954" y="0"/>
                        <a:pt x="7693" y="317"/>
                        <a:pt x="6627" y="1023"/>
                      </a:cubicBezTo>
                      <a:cubicBezTo>
                        <a:pt x="6262" y="1236"/>
                        <a:pt x="5928" y="1509"/>
                        <a:pt x="5776" y="1874"/>
                      </a:cubicBezTo>
                      <a:cubicBezTo>
                        <a:pt x="5629" y="2194"/>
                        <a:pt x="5600" y="2553"/>
                        <a:pt x="5740" y="2840"/>
                      </a:cubicBezTo>
                      <a:lnTo>
                        <a:pt x="5740" y="2840"/>
                      </a:lnTo>
                      <a:cubicBezTo>
                        <a:pt x="5237" y="2172"/>
                        <a:pt x="4385" y="1831"/>
                        <a:pt x="3528" y="1831"/>
                      </a:cubicBezTo>
                      <a:cubicBezTo>
                        <a:pt x="3030" y="1831"/>
                        <a:pt x="2531" y="1946"/>
                        <a:pt x="2098" y="2178"/>
                      </a:cubicBezTo>
                      <a:cubicBezTo>
                        <a:pt x="822" y="2877"/>
                        <a:pt x="153" y="4306"/>
                        <a:pt x="62" y="5734"/>
                      </a:cubicBezTo>
                      <a:cubicBezTo>
                        <a:pt x="1" y="7133"/>
                        <a:pt x="487" y="8531"/>
                        <a:pt x="1186" y="9777"/>
                      </a:cubicBezTo>
                      <a:cubicBezTo>
                        <a:pt x="2463" y="12269"/>
                        <a:pt x="4439" y="14336"/>
                        <a:pt x="6840" y="15795"/>
                      </a:cubicBezTo>
                      <a:lnTo>
                        <a:pt x="9758" y="16069"/>
                      </a:lnTo>
                      <a:cubicBezTo>
                        <a:pt x="10943" y="14124"/>
                        <a:pt x="12646" y="12604"/>
                        <a:pt x="14105" y="10902"/>
                      </a:cubicBezTo>
                      <a:cubicBezTo>
                        <a:pt x="15533" y="9139"/>
                        <a:pt x="16779" y="7041"/>
                        <a:pt x="16719" y="4823"/>
                      </a:cubicBezTo>
                      <a:cubicBezTo>
                        <a:pt x="16658" y="4002"/>
                        <a:pt x="16445" y="3212"/>
                        <a:pt x="15989" y="2543"/>
                      </a:cubicBezTo>
                      <a:cubicBezTo>
                        <a:pt x="15472" y="1722"/>
                        <a:pt x="14621" y="1205"/>
                        <a:pt x="13770" y="780"/>
                      </a:cubicBezTo>
                      <a:cubicBezTo>
                        <a:pt x="12667" y="280"/>
                        <a:pt x="11442" y="0"/>
                        <a:pt x="1023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8"/>
                <p:cNvSpPr/>
                <p:nvPr/>
              </p:nvSpPr>
              <p:spPr>
                <a:xfrm>
                  <a:off x="756250" y="5671575"/>
                  <a:ext cx="329825" cy="314925"/>
                </a:xfrm>
                <a:custGeom>
                  <a:avLst/>
                  <a:gdLst/>
                  <a:ahLst/>
                  <a:cxnLst/>
                  <a:rect l="l" t="t" r="r" b="b"/>
                  <a:pathLst>
                    <a:path w="13193" h="12597" extrusionOk="0">
                      <a:moveTo>
                        <a:pt x="8134" y="0"/>
                      </a:moveTo>
                      <a:cubicBezTo>
                        <a:pt x="7116" y="0"/>
                        <a:pt x="6113" y="249"/>
                        <a:pt x="5259" y="803"/>
                      </a:cubicBezTo>
                      <a:cubicBezTo>
                        <a:pt x="4985" y="985"/>
                        <a:pt x="4742" y="1168"/>
                        <a:pt x="4560" y="1472"/>
                      </a:cubicBezTo>
                      <a:cubicBezTo>
                        <a:pt x="4427" y="1737"/>
                        <a:pt x="4410" y="2027"/>
                        <a:pt x="4550" y="2278"/>
                      </a:cubicBezTo>
                      <a:lnTo>
                        <a:pt x="4550" y="2278"/>
                      </a:lnTo>
                      <a:cubicBezTo>
                        <a:pt x="4156" y="1728"/>
                        <a:pt x="3467" y="1435"/>
                        <a:pt x="2769" y="1435"/>
                      </a:cubicBezTo>
                      <a:cubicBezTo>
                        <a:pt x="2379" y="1435"/>
                        <a:pt x="1987" y="1526"/>
                        <a:pt x="1642" y="1715"/>
                      </a:cubicBezTo>
                      <a:cubicBezTo>
                        <a:pt x="669" y="2232"/>
                        <a:pt x="122" y="3387"/>
                        <a:pt x="61" y="4481"/>
                      </a:cubicBezTo>
                      <a:cubicBezTo>
                        <a:pt x="0" y="5575"/>
                        <a:pt x="396" y="6669"/>
                        <a:pt x="882" y="7672"/>
                      </a:cubicBezTo>
                      <a:cubicBezTo>
                        <a:pt x="1915" y="9618"/>
                        <a:pt x="3466" y="11289"/>
                        <a:pt x="5320" y="12384"/>
                      </a:cubicBezTo>
                      <a:lnTo>
                        <a:pt x="7660" y="12596"/>
                      </a:lnTo>
                      <a:cubicBezTo>
                        <a:pt x="8572" y="11077"/>
                        <a:pt x="9940" y="9861"/>
                        <a:pt x="11064" y="8493"/>
                      </a:cubicBezTo>
                      <a:cubicBezTo>
                        <a:pt x="12220" y="7125"/>
                        <a:pt x="13192" y="5514"/>
                        <a:pt x="13131" y="3721"/>
                      </a:cubicBezTo>
                      <a:cubicBezTo>
                        <a:pt x="13162" y="3113"/>
                        <a:pt x="13010" y="2475"/>
                        <a:pt x="12675" y="1958"/>
                      </a:cubicBezTo>
                      <a:cubicBezTo>
                        <a:pt x="12250" y="1320"/>
                        <a:pt x="11581" y="894"/>
                        <a:pt x="10882" y="590"/>
                      </a:cubicBezTo>
                      <a:cubicBezTo>
                        <a:pt x="10022" y="211"/>
                        <a:pt x="9072" y="0"/>
                        <a:pt x="8134"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8"/>
                <p:cNvSpPr/>
                <p:nvPr/>
              </p:nvSpPr>
              <p:spPr>
                <a:xfrm>
                  <a:off x="712175" y="6012300"/>
                  <a:ext cx="419475" cy="401750"/>
                </a:xfrm>
                <a:custGeom>
                  <a:avLst/>
                  <a:gdLst/>
                  <a:ahLst/>
                  <a:cxnLst/>
                  <a:rect l="l" t="t" r="r" b="b"/>
                  <a:pathLst>
                    <a:path w="16779" h="16070" extrusionOk="0">
                      <a:moveTo>
                        <a:pt x="7022" y="1"/>
                      </a:moveTo>
                      <a:cubicBezTo>
                        <a:pt x="5836" y="1946"/>
                        <a:pt x="4134" y="3466"/>
                        <a:pt x="2706" y="5168"/>
                      </a:cubicBezTo>
                      <a:cubicBezTo>
                        <a:pt x="1247" y="6931"/>
                        <a:pt x="1" y="9028"/>
                        <a:pt x="61" y="11247"/>
                      </a:cubicBezTo>
                      <a:cubicBezTo>
                        <a:pt x="152" y="12068"/>
                        <a:pt x="335" y="12858"/>
                        <a:pt x="791" y="13527"/>
                      </a:cubicBezTo>
                      <a:cubicBezTo>
                        <a:pt x="1338" y="14348"/>
                        <a:pt x="2159" y="14864"/>
                        <a:pt x="3040" y="15290"/>
                      </a:cubicBezTo>
                      <a:cubicBezTo>
                        <a:pt x="4144" y="15790"/>
                        <a:pt x="5361" y="16070"/>
                        <a:pt x="6562" y="16070"/>
                      </a:cubicBezTo>
                      <a:cubicBezTo>
                        <a:pt x="7841" y="16070"/>
                        <a:pt x="9101" y="15752"/>
                        <a:pt x="10183" y="15047"/>
                      </a:cubicBezTo>
                      <a:cubicBezTo>
                        <a:pt x="10517" y="14834"/>
                        <a:pt x="10852" y="14560"/>
                        <a:pt x="11004" y="14196"/>
                      </a:cubicBezTo>
                      <a:cubicBezTo>
                        <a:pt x="11176" y="13876"/>
                        <a:pt x="11209" y="13517"/>
                        <a:pt x="11070" y="13230"/>
                      </a:cubicBezTo>
                      <a:lnTo>
                        <a:pt x="11070" y="13230"/>
                      </a:lnTo>
                      <a:cubicBezTo>
                        <a:pt x="11571" y="13898"/>
                        <a:pt x="12412" y="14239"/>
                        <a:pt x="13269" y="14239"/>
                      </a:cubicBezTo>
                      <a:cubicBezTo>
                        <a:pt x="13766" y="14239"/>
                        <a:pt x="14268" y="14124"/>
                        <a:pt x="14712" y="13892"/>
                      </a:cubicBezTo>
                      <a:cubicBezTo>
                        <a:pt x="15958" y="13193"/>
                        <a:pt x="16627" y="11734"/>
                        <a:pt x="16718" y="10335"/>
                      </a:cubicBezTo>
                      <a:cubicBezTo>
                        <a:pt x="16779" y="8937"/>
                        <a:pt x="16293" y="7539"/>
                        <a:pt x="15624" y="6293"/>
                      </a:cubicBezTo>
                      <a:cubicBezTo>
                        <a:pt x="14317" y="3800"/>
                        <a:pt x="12341" y="1733"/>
                        <a:pt x="9940" y="274"/>
                      </a:cubicBezTo>
                      <a:lnTo>
                        <a:pt x="7022"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a:off x="769925" y="6013825"/>
                  <a:ext cx="303975" cy="289375"/>
                </a:xfrm>
                <a:custGeom>
                  <a:avLst/>
                  <a:gdLst/>
                  <a:ahLst/>
                  <a:cxnLst/>
                  <a:rect l="l" t="t" r="r" b="b"/>
                  <a:pathLst>
                    <a:path w="12159" h="11575" extrusionOk="0">
                      <a:moveTo>
                        <a:pt x="5107" y="1"/>
                      </a:moveTo>
                      <a:cubicBezTo>
                        <a:pt x="4256" y="1399"/>
                        <a:pt x="3010" y="2493"/>
                        <a:pt x="1946" y="3739"/>
                      </a:cubicBezTo>
                      <a:cubicBezTo>
                        <a:pt x="882" y="5016"/>
                        <a:pt x="1" y="6536"/>
                        <a:pt x="31" y="8147"/>
                      </a:cubicBezTo>
                      <a:cubicBezTo>
                        <a:pt x="92" y="8694"/>
                        <a:pt x="244" y="9271"/>
                        <a:pt x="578" y="9758"/>
                      </a:cubicBezTo>
                      <a:cubicBezTo>
                        <a:pt x="943" y="10335"/>
                        <a:pt x="1551" y="10730"/>
                        <a:pt x="2219" y="11004"/>
                      </a:cubicBezTo>
                      <a:cubicBezTo>
                        <a:pt x="3011" y="11362"/>
                        <a:pt x="3913" y="11574"/>
                        <a:pt x="4802" y="11574"/>
                      </a:cubicBezTo>
                      <a:cubicBezTo>
                        <a:pt x="5722" y="11574"/>
                        <a:pt x="6629" y="11347"/>
                        <a:pt x="7387" y="10822"/>
                      </a:cubicBezTo>
                      <a:cubicBezTo>
                        <a:pt x="7630" y="10670"/>
                        <a:pt x="7873" y="10487"/>
                        <a:pt x="7995" y="10214"/>
                      </a:cubicBezTo>
                      <a:cubicBezTo>
                        <a:pt x="8072" y="9981"/>
                        <a:pt x="8128" y="9704"/>
                        <a:pt x="8012" y="9477"/>
                      </a:cubicBezTo>
                      <a:lnTo>
                        <a:pt x="8012" y="9477"/>
                      </a:lnTo>
                      <a:cubicBezTo>
                        <a:pt x="8381" y="9974"/>
                        <a:pt x="8999" y="10225"/>
                        <a:pt x="9623" y="10225"/>
                      </a:cubicBezTo>
                      <a:cubicBezTo>
                        <a:pt x="9985" y="10225"/>
                        <a:pt x="10350" y="10141"/>
                        <a:pt x="10669" y="9970"/>
                      </a:cubicBezTo>
                      <a:cubicBezTo>
                        <a:pt x="11581" y="9484"/>
                        <a:pt x="12098" y="8451"/>
                        <a:pt x="12128" y="7448"/>
                      </a:cubicBezTo>
                      <a:cubicBezTo>
                        <a:pt x="12159" y="6414"/>
                        <a:pt x="11825" y="5381"/>
                        <a:pt x="11338" y="4499"/>
                      </a:cubicBezTo>
                      <a:cubicBezTo>
                        <a:pt x="10366" y="2736"/>
                        <a:pt x="8937" y="1217"/>
                        <a:pt x="7235" y="183"/>
                      </a:cubicBezTo>
                      <a:lnTo>
                        <a:pt x="5107" y="1"/>
                      </a:ln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8"/>
                <p:cNvSpPr/>
                <p:nvPr/>
              </p:nvSpPr>
              <p:spPr>
                <a:xfrm>
                  <a:off x="927225" y="5720150"/>
                  <a:ext cx="45775" cy="273100"/>
                </a:xfrm>
                <a:custGeom>
                  <a:avLst/>
                  <a:gdLst/>
                  <a:ahLst/>
                  <a:cxnLst/>
                  <a:rect l="l" t="t" r="r" b="b"/>
                  <a:pathLst>
                    <a:path w="1831" h="10924" extrusionOk="0">
                      <a:moveTo>
                        <a:pt x="1605" y="0"/>
                      </a:moveTo>
                      <a:cubicBezTo>
                        <a:pt x="1535" y="0"/>
                        <a:pt x="1471" y="34"/>
                        <a:pt x="1459" y="106"/>
                      </a:cubicBezTo>
                      <a:cubicBezTo>
                        <a:pt x="760" y="3602"/>
                        <a:pt x="335" y="7128"/>
                        <a:pt x="0" y="10714"/>
                      </a:cubicBezTo>
                      <a:cubicBezTo>
                        <a:pt x="32" y="10855"/>
                        <a:pt x="136" y="10923"/>
                        <a:pt x="229" y="10923"/>
                      </a:cubicBezTo>
                      <a:cubicBezTo>
                        <a:pt x="317" y="10923"/>
                        <a:pt x="396" y="10863"/>
                        <a:pt x="396" y="10745"/>
                      </a:cubicBezTo>
                      <a:cubicBezTo>
                        <a:pt x="669" y="7219"/>
                        <a:pt x="1156" y="3723"/>
                        <a:pt x="1794" y="228"/>
                      </a:cubicBezTo>
                      <a:cubicBezTo>
                        <a:pt x="1831" y="81"/>
                        <a:pt x="1711" y="0"/>
                        <a:pt x="1605" y="0"/>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8"/>
                <p:cNvSpPr/>
                <p:nvPr/>
              </p:nvSpPr>
              <p:spPr>
                <a:xfrm>
                  <a:off x="588350" y="5683275"/>
                  <a:ext cx="723125" cy="642125"/>
                </a:xfrm>
                <a:custGeom>
                  <a:avLst/>
                  <a:gdLst/>
                  <a:ahLst/>
                  <a:cxnLst/>
                  <a:rect l="l" t="t" r="r" b="b"/>
                  <a:pathLst>
                    <a:path w="28925" h="25685" extrusionOk="0">
                      <a:moveTo>
                        <a:pt x="12537" y="1"/>
                      </a:moveTo>
                      <a:cubicBezTo>
                        <a:pt x="12454" y="1"/>
                        <a:pt x="12370" y="61"/>
                        <a:pt x="12370" y="183"/>
                      </a:cubicBezTo>
                      <a:cubicBezTo>
                        <a:pt x="12309" y="3527"/>
                        <a:pt x="12522" y="6809"/>
                        <a:pt x="12917" y="10183"/>
                      </a:cubicBezTo>
                      <a:cubicBezTo>
                        <a:pt x="13008" y="10943"/>
                        <a:pt x="13130" y="11703"/>
                        <a:pt x="13221" y="12402"/>
                      </a:cubicBezTo>
                      <a:cubicBezTo>
                        <a:pt x="12005" y="9332"/>
                        <a:pt x="11093" y="6171"/>
                        <a:pt x="10546" y="2919"/>
                      </a:cubicBezTo>
                      <a:cubicBezTo>
                        <a:pt x="10523" y="2824"/>
                        <a:pt x="10457" y="2784"/>
                        <a:pt x="10388" y="2784"/>
                      </a:cubicBezTo>
                      <a:cubicBezTo>
                        <a:pt x="10280" y="2784"/>
                        <a:pt x="10163" y="2880"/>
                        <a:pt x="10182" y="3010"/>
                      </a:cubicBezTo>
                      <a:cubicBezTo>
                        <a:pt x="10729" y="6049"/>
                        <a:pt x="11549" y="9028"/>
                        <a:pt x="12674" y="11916"/>
                      </a:cubicBezTo>
                      <a:cubicBezTo>
                        <a:pt x="12674" y="11916"/>
                        <a:pt x="12613" y="11916"/>
                        <a:pt x="12613" y="11885"/>
                      </a:cubicBezTo>
                      <a:cubicBezTo>
                        <a:pt x="11033" y="9849"/>
                        <a:pt x="9726" y="7630"/>
                        <a:pt x="8783" y="5259"/>
                      </a:cubicBezTo>
                      <a:cubicBezTo>
                        <a:pt x="8479" y="4530"/>
                        <a:pt x="8267" y="3830"/>
                        <a:pt x="7993" y="3101"/>
                      </a:cubicBezTo>
                      <a:cubicBezTo>
                        <a:pt x="7958" y="3008"/>
                        <a:pt x="7888" y="2968"/>
                        <a:pt x="7819" y="2968"/>
                      </a:cubicBezTo>
                      <a:cubicBezTo>
                        <a:pt x="7709" y="2968"/>
                        <a:pt x="7602" y="3072"/>
                        <a:pt x="7659" y="3223"/>
                      </a:cubicBezTo>
                      <a:cubicBezTo>
                        <a:pt x="8479" y="5837"/>
                        <a:pt x="9665" y="8329"/>
                        <a:pt x="11215" y="10609"/>
                      </a:cubicBezTo>
                      <a:cubicBezTo>
                        <a:pt x="11367" y="10852"/>
                        <a:pt x="11549" y="11125"/>
                        <a:pt x="11762" y="11338"/>
                      </a:cubicBezTo>
                      <a:cubicBezTo>
                        <a:pt x="9543" y="10001"/>
                        <a:pt x="7051" y="9211"/>
                        <a:pt x="4467" y="8998"/>
                      </a:cubicBezTo>
                      <a:cubicBezTo>
                        <a:pt x="3908" y="8940"/>
                        <a:pt x="3362" y="8919"/>
                        <a:pt x="2820" y="8919"/>
                      </a:cubicBezTo>
                      <a:cubicBezTo>
                        <a:pt x="2507" y="8919"/>
                        <a:pt x="2195" y="8926"/>
                        <a:pt x="1884" y="8937"/>
                      </a:cubicBezTo>
                      <a:cubicBezTo>
                        <a:pt x="1649" y="8937"/>
                        <a:pt x="1641" y="9303"/>
                        <a:pt x="1858" y="9303"/>
                      </a:cubicBezTo>
                      <a:cubicBezTo>
                        <a:pt x="1866" y="9303"/>
                        <a:pt x="1875" y="9303"/>
                        <a:pt x="1884" y="9302"/>
                      </a:cubicBezTo>
                      <a:cubicBezTo>
                        <a:pt x="2249" y="9276"/>
                        <a:pt x="2616" y="9263"/>
                        <a:pt x="2983" y="9263"/>
                      </a:cubicBezTo>
                      <a:cubicBezTo>
                        <a:pt x="5603" y="9263"/>
                        <a:pt x="8230" y="9918"/>
                        <a:pt x="10577" y="11065"/>
                      </a:cubicBezTo>
                      <a:cubicBezTo>
                        <a:pt x="11154" y="11369"/>
                        <a:pt x="11701" y="11733"/>
                        <a:pt x="12279" y="12068"/>
                      </a:cubicBezTo>
                      <a:cubicBezTo>
                        <a:pt x="12248" y="12068"/>
                        <a:pt x="12248" y="12068"/>
                        <a:pt x="12218" y="12098"/>
                      </a:cubicBezTo>
                      <a:cubicBezTo>
                        <a:pt x="12218" y="12098"/>
                        <a:pt x="12157" y="12098"/>
                        <a:pt x="12157" y="12159"/>
                      </a:cubicBezTo>
                      <a:cubicBezTo>
                        <a:pt x="9391" y="11338"/>
                        <a:pt x="6595" y="10761"/>
                        <a:pt x="3738" y="10548"/>
                      </a:cubicBezTo>
                      <a:cubicBezTo>
                        <a:pt x="2856" y="10487"/>
                        <a:pt x="1944" y="10426"/>
                        <a:pt x="1063" y="10396"/>
                      </a:cubicBezTo>
                      <a:cubicBezTo>
                        <a:pt x="850" y="10396"/>
                        <a:pt x="850" y="10730"/>
                        <a:pt x="1063" y="10730"/>
                      </a:cubicBezTo>
                      <a:cubicBezTo>
                        <a:pt x="4163" y="10821"/>
                        <a:pt x="7233" y="11247"/>
                        <a:pt x="10242" y="12007"/>
                      </a:cubicBezTo>
                      <a:cubicBezTo>
                        <a:pt x="10759" y="12098"/>
                        <a:pt x="11306" y="12250"/>
                        <a:pt x="11823" y="12402"/>
                      </a:cubicBezTo>
                      <a:cubicBezTo>
                        <a:pt x="8905" y="12463"/>
                        <a:pt x="5987" y="12615"/>
                        <a:pt x="3039" y="12858"/>
                      </a:cubicBezTo>
                      <a:cubicBezTo>
                        <a:pt x="2096" y="12949"/>
                        <a:pt x="1154" y="13010"/>
                        <a:pt x="242" y="13132"/>
                      </a:cubicBezTo>
                      <a:cubicBezTo>
                        <a:pt x="18" y="13160"/>
                        <a:pt x="0" y="13473"/>
                        <a:pt x="191" y="13473"/>
                      </a:cubicBezTo>
                      <a:cubicBezTo>
                        <a:pt x="206" y="13473"/>
                        <a:pt x="224" y="13471"/>
                        <a:pt x="242" y="13466"/>
                      </a:cubicBezTo>
                      <a:cubicBezTo>
                        <a:pt x="3555" y="13132"/>
                        <a:pt x="6838" y="12919"/>
                        <a:pt x="10151" y="12797"/>
                      </a:cubicBezTo>
                      <a:cubicBezTo>
                        <a:pt x="10577" y="12797"/>
                        <a:pt x="11002" y="12797"/>
                        <a:pt x="11367" y="12736"/>
                      </a:cubicBezTo>
                      <a:lnTo>
                        <a:pt x="11367" y="12736"/>
                      </a:lnTo>
                      <a:cubicBezTo>
                        <a:pt x="8662" y="13496"/>
                        <a:pt x="6169" y="14894"/>
                        <a:pt x="3555" y="15898"/>
                      </a:cubicBezTo>
                      <a:cubicBezTo>
                        <a:pt x="2674" y="16232"/>
                        <a:pt x="1762" y="16536"/>
                        <a:pt x="850" y="16749"/>
                      </a:cubicBezTo>
                      <a:cubicBezTo>
                        <a:pt x="632" y="16776"/>
                        <a:pt x="707" y="17097"/>
                        <a:pt x="901" y="17097"/>
                      </a:cubicBezTo>
                      <a:cubicBezTo>
                        <a:pt x="923" y="17097"/>
                        <a:pt x="947" y="17092"/>
                        <a:pt x="972" y="17083"/>
                      </a:cubicBezTo>
                      <a:cubicBezTo>
                        <a:pt x="4194" y="16293"/>
                        <a:pt x="7081" y="14560"/>
                        <a:pt x="10182" y="13466"/>
                      </a:cubicBezTo>
                      <a:cubicBezTo>
                        <a:pt x="10394" y="13405"/>
                        <a:pt x="10577" y="13344"/>
                        <a:pt x="10759" y="13284"/>
                      </a:cubicBezTo>
                      <a:lnTo>
                        <a:pt x="10759" y="13284"/>
                      </a:lnTo>
                      <a:cubicBezTo>
                        <a:pt x="9057" y="14712"/>
                        <a:pt x="7264" y="16080"/>
                        <a:pt x="5440" y="17357"/>
                      </a:cubicBezTo>
                      <a:cubicBezTo>
                        <a:pt x="4802" y="17812"/>
                        <a:pt x="4102" y="18268"/>
                        <a:pt x="3434" y="18724"/>
                      </a:cubicBezTo>
                      <a:cubicBezTo>
                        <a:pt x="3282" y="18800"/>
                        <a:pt x="3383" y="19065"/>
                        <a:pt x="3525" y="19065"/>
                      </a:cubicBezTo>
                      <a:cubicBezTo>
                        <a:pt x="3555" y="19065"/>
                        <a:pt x="3585" y="19054"/>
                        <a:pt x="3616" y="19028"/>
                      </a:cubicBezTo>
                      <a:cubicBezTo>
                        <a:pt x="6017" y="17417"/>
                        <a:pt x="8327" y="15715"/>
                        <a:pt x="10577" y="13891"/>
                      </a:cubicBezTo>
                      <a:cubicBezTo>
                        <a:pt x="10911" y="13587"/>
                        <a:pt x="11245" y="13314"/>
                        <a:pt x="11610" y="13010"/>
                      </a:cubicBezTo>
                      <a:cubicBezTo>
                        <a:pt x="11975" y="12888"/>
                        <a:pt x="12370" y="12828"/>
                        <a:pt x="12735" y="12736"/>
                      </a:cubicBezTo>
                      <a:lnTo>
                        <a:pt x="12735" y="12736"/>
                      </a:lnTo>
                      <a:cubicBezTo>
                        <a:pt x="11063" y="15898"/>
                        <a:pt x="9391" y="19089"/>
                        <a:pt x="8571" y="22585"/>
                      </a:cubicBezTo>
                      <a:cubicBezTo>
                        <a:pt x="8327" y="23527"/>
                        <a:pt x="8175" y="24530"/>
                        <a:pt x="8115" y="25503"/>
                      </a:cubicBezTo>
                      <a:cubicBezTo>
                        <a:pt x="8084" y="25624"/>
                        <a:pt x="8168" y="25685"/>
                        <a:pt x="8259" y="25685"/>
                      </a:cubicBezTo>
                      <a:cubicBezTo>
                        <a:pt x="8350" y="25685"/>
                        <a:pt x="8449" y="25624"/>
                        <a:pt x="8449" y="25503"/>
                      </a:cubicBezTo>
                      <a:cubicBezTo>
                        <a:pt x="8753" y="21977"/>
                        <a:pt x="10121" y="18664"/>
                        <a:pt x="11671" y="15563"/>
                      </a:cubicBezTo>
                      <a:lnTo>
                        <a:pt x="13039" y="12949"/>
                      </a:lnTo>
                      <a:lnTo>
                        <a:pt x="13039" y="12949"/>
                      </a:lnTo>
                      <a:cubicBezTo>
                        <a:pt x="12583" y="16536"/>
                        <a:pt x="12127" y="20153"/>
                        <a:pt x="11671" y="23800"/>
                      </a:cubicBezTo>
                      <a:cubicBezTo>
                        <a:pt x="11656" y="23922"/>
                        <a:pt x="11739" y="23983"/>
                        <a:pt x="11827" y="23983"/>
                      </a:cubicBezTo>
                      <a:cubicBezTo>
                        <a:pt x="11914" y="23983"/>
                        <a:pt x="12005" y="23922"/>
                        <a:pt x="12005" y="23800"/>
                      </a:cubicBezTo>
                      <a:cubicBezTo>
                        <a:pt x="12461" y="20214"/>
                        <a:pt x="12917" y="16627"/>
                        <a:pt x="13343" y="13010"/>
                      </a:cubicBezTo>
                      <a:lnTo>
                        <a:pt x="13464" y="13010"/>
                      </a:lnTo>
                      <a:cubicBezTo>
                        <a:pt x="13525" y="16262"/>
                        <a:pt x="13434" y="19515"/>
                        <a:pt x="13130" y="22737"/>
                      </a:cubicBezTo>
                      <a:cubicBezTo>
                        <a:pt x="13100" y="22858"/>
                        <a:pt x="13183" y="22919"/>
                        <a:pt x="13274" y="22919"/>
                      </a:cubicBezTo>
                      <a:cubicBezTo>
                        <a:pt x="13366" y="22919"/>
                        <a:pt x="13464" y="22858"/>
                        <a:pt x="13464" y="22737"/>
                      </a:cubicBezTo>
                      <a:cubicBezTo>
                        <a:pt x="13768" y="19606"/>
                        <a:pt x="13890" y="16414"/>
                        <a:pt x="13799" y="13253"/>
                      </a:cubicBezTo>
                      <a:lnTo>
                        <a:pt x="13799" y="13253"/>
                      </a:lnTo>
                      <a:cubicBezTo>
                        <a:pt x="14650" y="15989"/>
                        <a:pt x="15258" y="18755"/>
                        <a:pt x="15592" y="21582"/>
                      </a:cubicBezTo>
                      <a:cubicBezTo>
                        <a:pt x="15714" y="22402"/>
                        <a:pt x="15774" y="23253"/>
                        <a:pt x="15866" y="24074"/>
                      </a:cubicBezTo>
                      <a:cubicBezTo>
                        <a:pt x="15866" y="24196"/>
                        <a:pt x="15957" y="24256"/>
                        <a:pt x="16044" y="24256"/>
                      </a:cubicBezTo>
                      <a:cubicBezTo>
                        <a:pt x="16132" y="24256"/>
                        <a:pt x="16215" y="24196"/>
                        <a:pt x="16200" y="24074"/>
                      </a:cubicBezTo>
                      <a:cubicBezTo>
                        <a:pt x="15926" y="21065"/>
                        <a:pt x="15440" y="18086"/>
                        <a:pt x="14680" y="15138"/>
                      </a:cubicBezTo>
                      <a:cubicBezTo>
                        <a:pt x="14528" y="14591"/>
                        <a:pt x="14376" y="14043"/>
                        <a:pt x="14224" y="13466"/>
                      </a:cubicBezTo>
                      <a:lnTo>
                        <a:pt x="14224" y="13466"/>
                      </a:lnTo>
                      <a:cubicBezTo>
                        <a:pt x="16078" y="16323"/>
                        <a:pt x="17446" y="19484"/>
                        <a:pt x="18236" y="22797"/>
                      </a:cubicBezTo>
                      <a:cubicBezTo>
                        <a:pt x="18259" y="22875"/>
                        <a:pt x="18322" y="22909"/>
                        <a:pt x="18390" y="22909"/>
                      </a:cubicBezTo>
                      <a:cubicBezTo>
                        <a:pt x="18508" y="22909"/>
                        <a:pt x="18640" y="22810"/>
                        <a:pt x="18601" y="22676"/>
                      </a:cubicBezTo>
                      <a:cubicBezTo>
                        <a:pt x="17932" y="20062"/>
                        <a:pt x="16960" y="17539"/>
                        <a:pt x="15653" y="15198"/>
                      </a:cubicBezTo>
                      <a:cubicBezTo>
                        <a:pt x="15440" y="14773"/>
                        <a:pt x="15166" y="14317"/>
                        <a:pt x="14893" y="13891"/>
                      </a:cubicBezTo>
                      <a:lnTo>
                        <a:pt x="14893" y="13891"/>
                      </a:lnTo>
                      <a:cubicBezTo>
                        <a:pt x="16990" y="15381"/>
                        <a:pt x="19209" y="16657"/>
                        <a:pt x="21519" y="17812"/>
                      </a:cubicBezTo>
                      <a:cubicBezTo>
                        <a:pt x="21549" y="17832"/>
                        <a:pt x="21578" y="17841"/>
                        <a:pt x="21606" y="17841"/>
                      </a:cubicBezTo>
                      <a:cubicBezTo>
                        <a:pt x="21751" y="17841"/>
                        <a:pt x="21854" y="17610"/>
                        <a:pt x="21702" y="17508"/>
                      </a:cubicBezTo>
                      <a:cubicBezTo>
                        <a:pt x="19361" y="16323"/>
                        <a:pt x="17112" y="14986"/>
                        <a:pt x="14954" y="13527"/>
                      </a:cubicBezTo>
                      <a:lnTo>
                        <a:pt x="14954" y="13527"/>
                      </a:lnTo>
                      <a:cubicBezTo>
                        <a:pt x="17780" y="14469"/>
                        <a:pt x="20607" y="15381"/>
                        <a:pt x="23464" y="16323"/>
                      </a:cubicBezTo>
                      <a:cubicBezTo>
                        <a:pt x="23488" y="16333"/>
                        <a:pt x="23510" y="16338"/>
                        <a:pt x="23530" y="16338"/>
                      </a:cubicBezTo>
                      <a:cubicBezTo>
                        <a:pt x="23694" y="16338"/>
                        <a:pt x="23745" y="16043"/>
                        <a:pt x="23556" y="15989"/>
                      </a:cubicBezTo>
                      <a:cubicBezTo>
                        <a:pt x="20638" y="15046"/>
                        <a:pt x="17720" y="14043"/>
                        <a:pt x="14802" y="13101"/>
                      </a:cubicBezTo>
                      <a:cubicBezTo>
                        <a:pt x="14914" y="13093"/>
                        <a:pt x="15026" y="13089"/>
                        <a:pt x="15139" y="13089"/>
                      </a:cubicBezTo>
                      <a:cubicBezTo>
                        <a:pt x="16313" y="13089"/>
                        <a:pt x="17525" y="13498"/>
                        <a:pt x="18662" y="13831"/>
                      </a:cubicBezTo>
                      <a:cubicBezTo>
                        <a:pt x="20151" y="14226"/>
                        <a:pt x="21580" y="14682"/>
                        <a:pt x="23039" y="15229"/>
                      </a:cubicBezTo>
                      <a:cubicBezTo>
                        <a:pt x="23057" y="15234"/>
                        <a:pt x="23073" y="15236"/>
                        <a:pt x="23089" y="15236"/>
                      </a:cubicBezTo>
                      <a:cubicBezTo>
                        <a:pt x="23265" y="15236"/>
                        <a:pt x="23328" y="14950"/>
                        <a:pt x="23161" y="14894"/>
                      </a:cubicBezTo>
                      <a:cubicBezTo>
                        <a:pt x="21641" y="14347"/>
                        <a:pt x="20151" y="13861"/>
                        <a:pt x="18601" y="13435"/>
                      </a:cubicBezTo>
                      <a:cubicBezTo>
                        <a:pt x="17629" y="13162"/>
                        <a:pt x="16625" y="12858"/>
                        <a:pt x="15592" y="12767"/>
                      </a:cubicBezTo>
                      <a:cubicBezTo>
                        <a:pt x="17433" y="12350"/>
                        <a:pt x="19314" y="12142"/>
                        <a:pt x="21200" y="12142"/>
                      </a:cubicBezTo>
                      <a:cubicBezTo>
                        <a:pt x="22615" y="12142"/>
                        <a:pt x="24033" y="12259"/>
                        <a:pt x="25440" y="12493"/>
                      </a:cubicBezTo>
                      <a:cubicBezTo>
                        <a:pt x="26504" y="12676"/>
                        <a:pt x="27568" y="12919"/>
                        <a:pt x="28571" y="13223"/>
                      </a:cubicBezTo>
                      <a:cubicBezTo>
                        <a:pt x="28623" y="13249"/>
                        <a:pt x="28668" y="13259"/>
                        <a:pt x="28707" y="13259"/>
                      </a:cubicBezTo>
                      <a:cubicBezTo>
                        <a:pt x="28896" y="13259"/>
                        <a:pt x="28925" y="13000"/>
                        <a:pt x="28723" y="12949"/>
                      </a:cubicBezTo>
                      <a:cubicBezTo>
                        <a:pt x="26301" y="12228"/>
                        <a:pt x="23773" y="11864"/>
                        <a:pt x="21244" y="11864"/>
                      </a:cubicBezTo>
                      <a:cubicBezTo>
                        <a:pt x="19933" y="11864"/>
                        <a:pt x="18622" y="11962"/>
                        <a:pt x="17325" y="12159"/>
                      </a:cubicBezTo>
                      <a:cubicBezTo>
                        <a:pt x="16565" y="12250"/>
                        <a:pt x="15805" y="12402"/>
                        <a:pt x="15045" y="12615"/>
                      </a:cubicBezTo>
                      <a:cubicBezTo>
                        <a:pt x="17446" y="11521"/>
                        <a:pt x="20030" y="10882"/>
                        <a:pt x="22644" y="10700"/>
                      </a:cubicBezTo>
                      <a:cubicBezTo>
                        <a:pt x="22870" y="10700"/>
                        <a:pt x="22886" y="10359"/>
                        <a:pt x="22692" y="10359"/>
                      </a:cubicBezTo>
                      <a:cubicBezTo>
                        <a:pt x="22677" y="10359"/>
                        <a:pt x="22661" y="10361"/>
                        <a:pt x="22644" y="10366"/>
                      </a:cubicBezTo>
                      <a:cubicBezTo>
                        <a:pt x="20182" y="10548"/>
                        <a:pt x="17750" y="11125"/>
                        <a:pt x="15470" y="12068"/>
                      </a:cubicBezTo>
                      <a:cubicBezTo>
                        <a:pt x="17446" y="10730"/>
                        <a:pt x="19604" y="9727"/>
                        <a:pt x="21854" y="9028"/>
                      </a:cubicBezTo>
                      <a:cubicBezTo>
                        <a:pt x="22070" y="8974"/>
                        <a:pt x="21997" y="8679"/>
                        <a:pt x="21808" y="8679"/>
                      </a:cubicBezTo>
                      <a:cubicBezTo>
                        <a:pt x="21784" y="8679"/>
                        <a:pt x="21759" y="8684"/>
                        <a:pt x="21732" y="8694"/>
                      </a:cubicBezTo>
                      <a:cubicBezTo>
                        <a:pt x="19057" y="9514"/>
                        <a:pt x="16534" y="10821"/>
                        <a:pt x="14255" y="12463"/>
                      </a:cubicBezTo>
                      <a:cubicBezTo>
                        <a:pt x="14802" y="9849"/>
                        <a:pt x="15562" y="7356"/>
                        <a:pt x="16625" y="4955"/>
                      </a:cubicBezTo>
                      <a:cubicBezTo>
                        <a:pt x="16929" y="4195"/>
                        <a:pt x="17294" y="3496"/>
                        <a:pt x="17629" y="2767"/>
                      </a:cubicBezTo>
                      <a:cubicBezTo>
                        <a:pt x="17714" y="2639"/>
                        <a:pt x="17589" y="2495"/>
                        <a:pt x="17465" y="2495"/>
                      </a:cubicBezTo>
                      <a:cubicBezTo>
                        <a:pt x="17413" y="2495"/>
                        <a:pt x="17361" y="2521"/>
                        <a:pt x="17325" y="2584"/>
                      </a:cubicBezTo>
                      <a:cubicBezTo>
                        <a:pt x="16048" y="5107"/>
                        <a:pt x="15014" y="7812"/>
                        <a:pt x="14315" y="10548"/>
                      </a:cubicBezTo>
                      <a:cubicBezTo>
                        <a:pt x="14133" y="11247"/>
                        <a:pt x="13981" y="11916"/>
                        <a:pt x="13890" y="12615"/>
                      </a:cubicBezTo>
                      <a:cubicBezTo>
                        <a:pt x="13768" y="12615"/>
                        <a:pt x="13677" y="12676"/>
                        <a:pt x="13677" y="12797"/>
                      </a:cubicBezTo>
                      <a:lnTo>
                        <a:pt x="13647" y="12797"/>
                      </a:lnTo>
                      <a:cubicBezTo>
                        <a:pt x="13160" y="9545"/>
                        <a:pt x="12856" y="6293"/>
                        <a:pt x="12735" y="2979"/>
                      </a:cubicBezTo>
                      <a:cubicBezTo>
                        <a:pt x="12704" y="2037"/>
                        <a:pt x="12704" y="1125"/>
                        <a:pt x="12704" y="183"/>
                      </a:cubicBezTo>
                      <a:cubicBezTo>
                        <a:pt x="12704" y="61"/>
                        <a:pt x="12621" y="1"/>
                        <a:pt x="12537"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8"/>
                <p:cNvSpPr/>
                <p:nvPr/>
              </p:nvSpPr>
              <p:spPr>
                <a:xfrm>
                  <a:off x="852750" y="5940125"/>
                  <a:ext cx="142125" cy="142875"/>
                </a:xfrm>
                <a:custGeom>
                  <a:avLst/>
                  <a:gdLst/>
                  <a:ahLst/>
                  <a:cxnLst/>
                  <a:rect l="l" t="t" r="r" b="b"/>
                  <a:pathLst>
                    <a:path w="5685" h="5715" extrusionOk="0">
                      <a:moveTo>
                        <a:pt x="2858" y="0"/>
                      </a:moveTo>
                      <a:cubicBezTo>
                        <a:pt x="1277" y="0"/>
                        <a:pt x="1" y="1277"/>
                        <a:pt x="1" y="2858"/>
                      </a:cubicBezTo>
                      <a:cubicBezTo>
                        <a:pt x="1" y="4438"/>
                        <a:pt x="1277" y="5715"/>
                        <a:pt x="2858" y="5715"/>
                      </a:cubicBezTo>
                      <a:cubicBezTo>
                        <a:pt x="4408" y="5715"/>
                        <a:pt x="5685" y="4438"/>
                        <a:pt x="5685" y="2858"/>
                      </a:cubicBezTo>
                      <a:cubicBezTo>
                        <a:pt x="5685" y="1277"/>
                        <a:pt x="4408" y="0"/>
                        <a:pt x="2858" y="0"/>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8"/>
                <p:cNvSpPr/>
                <p:nvPr/>
              </p:nvSpPr>
              <p:spPr>
                <a:xfrm>
                  <a:off x="867950" y="5955325"/>
                  <a:ext cx="111725" cy="112475"/>
                </a:xfrm>
                <a:custGeom>
                  <a:avLst/>
                  <a:gdLst/>
                  <a:ahLst/>
                  <a:cxnLst/>
                  <a:rect l="l" t="t" r="r" b="b"/>
                  <a:pathLst>
                    <a:path w="4469" h="4499" extrusionOk="0">
                      <a:moveTo>
                        <a:pt x="2250" y="0"/>
                      </a:moveTo>
                      <a:cubicBezTo>
                        <a:pt x="1004" y="0"/>
                        <a:pt x="1" y="1003"/>
                        <a:pt x="1" y="2250"/>
                      </a:cubicBezTo>
                      <a:cubicBezTo>
                        <a:pt x="1" y="3496"/>
                        <a:pt x="1004" y="4499"/>
                        <a:pt x="2250" y="4499"/>
                      </a:cubicBezTo>
                      <a:cubicBezTo>
                        <a:pt x="3466" y="4499"/>
                        <a:pt x="4469" y="3496"/>
                        <a:pt x="4469" y="2250"/>
                      </a:cubicBezTo>
                      <a:cubicBezTo>
                        <a:pt x="4469" y="1003"/>
                        <a:pt x="3466" y="0"/>
                        <a:pt x="2250"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28"/>
              <p:cNvGrpSpPr/>
              <p:nvPr/>
            </p:nvGrpSpPr>
            <p:grpSpPr>
              <a:xfrm rot="9900040">
                <a:off x="4384358" y="-679774"/>
                <a:ext cx="1505955" cy="1626276"/>
                <a:chOff x="1200938" y="-3182800"/>
                <a:chExt cx="1506000" cy="1626325"/>
              </a:xfrm>
            </p:grpSpPr>
            <p:sp>
              <p:nvSpPr>
                <p:cNvPr id="2223" name="Google Shape;2223;p28"/>
                <p:cNvSpPr/>
                <p:nvPr/>
              </p:nvSpPr>
              <p:spPr>
                <a:xfrm>
                  <a:off x="1200938" y="-3182800"/>
                  <a:ext cx="1506000" cy="1626325"/>
                </a:xfrm>
                <a:custGeom>
                  <a:avLst/>
                  <a:gdLst/>
                  <a:ahLst/>
                  <a:cxnLst/>
                  <a:rect l="l" t="t" r="r" b="b"/>
                  <a:pathLst>
                    <a:path w="60240" h="65053" extrusionOk="0">
                      <a:moveTo>
                        <a:pt x="40413" y="1"/>
                      </a:moveTo>
                      <a:cubicBezTo>
                        <a:pt x="40090" y="1"/>
                        <a:pt x="39766" y="135"/>
                        <a:pt x="39542" y="430"/>
                      </a:cubicBezTo>
                      <a:cubicBezTo>
                        <a:pt x="34102" y="7269"/>
                        <a:pt x="32035" y="16691"/>
                        <a:pt x="34254" y="25111"/>
                      </a:cubicBezTo>
                      <a:cubicBezTo>
                        <a:pt x="30849" y="18637"/>
                        <a:pt x="27445" y="12102"/>
                        <a:pt x="24071" y="5597"/>
                      </a:cubicBezTo>
                      <a:cubicBezTo>
                        <a:pt x="23847" y="5174"/>
                        <a:pt x="23450" y="4980"/>
                        <a:pt x="23054" y="4980"/>
                      </a:cubicBezTo>
                      <a:cubicBezTo>
                        <a:pt x="22484" y="4980"/>
                        <a:pt x="21918" y="5383"/>
                        <a:pt x="21882" y="6083"/>
                      </a:cubicBezTo>
                      <a:cubicBezTo>
                        <a:pt x="21739" y="13910"/>
                        <a:pt x="23813" y="21737"/>
                        <a:pt x="27748" y="28468"/>
                      </a:cubicBezTo>
                      <a:lnTo>
                        <a:pt x="27748" y="28468"/>
                      </a:lnTo>
                      <a:cubicBezTo>
                        <a:pt x="23183" y="21191"/>
                        <a:pt x="16696" y="15132"/>
                        <a:pt x="9116" y="11068"/>
                      </a:cubicBezTo>
                      <a:cubicBezTo>
                        <a:pt x="8942" y="10975"/>
                        <a:pt x="8762" y="10933"/>
                        <a:pt x="8587" y="10933"/>
                      </a:cubicBezTo>
                      <a:cubicBezTo>
                        <a:pt x="7849" y="10933"/>
                        <a:pt x="7210" y="11680"/>
                        <a:pt x="7505" y="12466"/>
                      </a:cubicBezTo>
                      <a:cubicBezTo>
                        <a:pt x="10302" y="20127"/>
                        <a:pt x="15192" y="27035"/>
                        <a:pt x="21560" y="32171"/>
                      </a:cubicBezTo>
                      <a:lnTo>
                        <a:pt x="21560" y="32171"/>
                      </a:lnTo>
                      <a:cubicBezTo>
                        <a:pt x="15817" y="27782"/>
                        <a:pt x="8854" y="25014"/>
                        <a:pt x="1669" y="24290"/>
                      </a:cubicBezTo>
                      <a:cubicBezTo>
                        <a:pt x="1623" y="24285"/>
                        <a:pt x="1577" y="24282"/>
                        <a:pt x="1532" y="24282"/>
                      </a:cubicBezTo>
                      <a:cubicBezTo>
                        <a:pt x="552" y="24282"/>
                        <a:pt x="1" y="25509"/>
                        <a:pt x="727" y="26236"/>
                      </a:cubicBezTo>
                      <a:cubicBezTo>
                        <a:pt x="3189" y="28698"/>
                        <a:pt x="5925" y="30947"/>
                        <a:pt x="8903" y="32831"/>
                      </a:cubicBezTo>
                      <a:cubicBezTo>
                        <a:pt x="14264" y="36305"/>
                        <a:pt x="22013" y="40251"/>
                        <a:pt x="28636" y="40251"/>
                      </a:cubicBezTo>
                      <a:cubicBezTo>
                        <a:pt x="28736" y="40251"/>
                        <a:pt x="28835" y="40250"/>
                        <a:pt x="28934" y="40248"/>
                      </a:cubicBezTo>
                      <a:cubicBezTo>
                        <a:pt x="30089" y="40248"/>
                        <a:pt x="31275" y="40096"/>
                        <a:pt x="32460" y="39792"/>
                      </a:cubicBezTo>
                      <a:cubicBezTo>
                        <a:pt x="32491" y="39914"/>
                        <a:pt x="32521" y="40005"/>
                        <a:pt x="32582" y="40157"/>
                      </a:cubicBezTo>
                      <a:cubicBezTo>
                        <a:pt x="33281" y="42528"/>
                        <a:pt x="34162" y="44838"/>
                        <a:pt x="35196" y="47117"/>
                      </a:cubicBezTo>
                      <a:cubicBezTo>
                        <a:pt x="37293" y="51677"/>
                        <a:pt x="39938" y="55932"/>
                        <a:pt x="43129" y="59823"/>
                      </a:cubicBezTo>
                      <a:cubicBezTo>
                        <a:pt x="44497" y="61495"/>
                        <a:pt x="45986" y="63045"/>
                        <a:pt x="47536" y="64564"/>
                      </a:cubicBezTo>
                      <a:cubicBezTo>
                        <a:pt x="47881" y="64897"/>
                        <a:pt x="48326" y="65052"/>
                        <a:pt x="48769" y="65052"/>
                      </a:cubicBezTo>
                      <a:cubicBezTo>
                        <a:pt x="49539" y="65052"/>
                        <a:pt x="50303" y="64585"/>
                        <a:pt x="50515" y="63774"/>
                      </a:cubicBezTo>
                      <a:cubicBezTo>
                        <a:pt x="50546" y="63622"/>
                        <a:pt x="50576" y="63409"/>
                        <a:pt x="50576" y="63227"/>
                      </a:cubicBezTo>
                      <a:cubicBezTo>
                        <a:pt x="50667" y="61495"/>
                        <a:pt x="48995" y="60218"/>
                        <a:pt x="47567" y="59154"/>
                      </a:cubicBezTo>
                      <a:cubicBezTo>
                        <a:pt x="43980" y="56510"/>
                        <a:pt x="40941" y="53045"/>
                        <a:pt x="38661" y="49123"/>
                      </a:cubicBezTo>
                      <a:cubicBezTo>
                        <a:pt x="36746" y="45871"/>
                        <a:pt x="35804" y="42558"/>
                        <a:pt x="34953" y="39032"/>
                      </a:cubicBezTo>
                      <a:cubicBezTo>
                        <a:pt x="40697" y="37026"/>
                        <a:pt x="46321" y="32710"/>
                        <a:pt x="49998" y="28850"/>
                      </a:cubicBezTo>
                      <a:cubicBezTo>
                        <a:pt x="55135" y="23439"/>
                        <a:pt x="58661" y="16600"/>
                        <a:pt x="60090" y="9305"/>
                      </a:cubicBezTo>
                      <a:cubicBezTo>
                        <a:pt x="60240" y="8556"/>
                        <a:pt x="59651" y="7971"/>
                        <a:pt x="58965" y="7971"/>
                      </a:cubicBezTo>
                      <a:cubicBezTo>
                        <a:pt x="58816" y="7971"/>
                        <a:pt x="58661" y="7999"/>
                        <a:pt x="58509" y="8059"/>
                      </a:cubicBezTo>
                      <a:cubicBezTo>
                        <a:pt x="51457" y="11068"/>
                        <a:pt x="45682" y="17056"/>
                        <a:pt x="43129" y="24321"/>
                      </a:cubicBezTo>
                      <a:cubicBezTo>
                        <a:pt x="43585" y="16509"/>
                        <a:pt x="43038" y="8636"/>
                        <a:pt x="41548" y="916"/>
                      </a:cubicBezTo>
                      <a:cubicBezTo>
                        <a:pt x="41437" y="338"/>
                        <a:pt x="40925" y="1"/>
                        <a:pt x="40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a:off x="1792813" y="-2266550"/>
                  <a:ext cx="47150" cy="22900"/>
                </a:xfrm>
                <a:custGeom>
                  <a:avLst/>
                  <a:gdLst/>
                  <a:ahLst/>
                  <a:cxnLst/>
                  <a:rect l="l" t="t" r="r" b="b"/>
                  <a:pathLst>
                    <a:path w="1886" h="916" extrusionOk="0">
                      <a:moveTo>
                        <a:pt x="236" y="0"/>
                      </a:moveTo>
                      <a:cubicBezTo>
                        <a:pt x="160" y="0"/>
                        <a:pt x="78" y="40"/>
                        <a:pt x="31" y="133"/>
                      </a:cubicBezTo>
                      <a:cubicBezTo>
                        <a:pt x="1" y="254"/>
                        <a:pt x="31" y="346"/>
                        <a:pt x="153" y="406"/>
                      </a:cubicBezTo>
                      <a:lnTo>
                        <a:pt x="1551" y="893"/>
                      </a:lnTo>
                      <a:cubicBezTo>
                        <a:pt x="1581" y="908"/>
                        <a:pt x="1612" y="916"/>
                        <a:pt x="1642" y="916"/>
                      </a:cubicBezTo>
                      <a:cubicBezTo>
                        <a:pt x="1673" y="916"/>
                        <a:pt x="1703" y="908"/>
                        <a:pt x="1733" y="893"/>
                      </a:cubicBezTo>
                      <a:cubicBezTo>
                        <a:pt x="1764" y="893"/>
                        <a:pt x="1794" y="862"/>
                        <a:pt x="1825" y="771"/>
                      </a:cubicBezTo>
                      <a:cubicBezTo>
                        <a:pt x="1885" y="650"/>
                        <a:pt x="1825" y="558"/>
                        <a:pt x="1733" y="528"/>
                      </a:cubicBezTo>
                      <a:lnTo>
                        <a:pt x="305" y="11"/>
                      </a:lnTo>
                      <a:cubicBezTo>
                        <a:pt x="283" y="4"/>
                        <a:pt x="26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a:off x="1832338" y="-2308875"/>
                  <a:ext cx="32700" cy="24750"/>
                </a:xfrm>
                <a:custGeom>
                  <a:avLst/>
                  <a:gdLst/>
                  <a:ahLst/>
                  <a:cxnLst/>
                  <a:rect l="l" t="t" r="r" b="b"/>
                  <a:pathLst>
                    <a:path w="1308" h="990" extrusionOk="0">
                      <a:moveTo>
                        <a:pt x="238" y="1"/>
                      </a:moveTo>
                      <a:cubicBezTo>
                        <a:pt x="179" y="1"/>
                        <a:pt x="120" y="34"/>
                        <a:pt x="61" y="93"/>
                      </a:cubicBezTo>
                      <a:cubicBezTo>
                        <a:pt x="0" y="154"/>
                        <a:pt x="31" y="276"/>
                        <a:pt x="92" y="336"/>
                      </a:cubicBezTo>
                      <a:lnTo>
                        <a:pt x="973" y="944"/>
                      </a:lnTo>
                      <a:cubicBezTo>
                        <a:pt x="988" y="975"/>
                        <a:pt x="1019" y="990"/>
                        <a:pt x="1053" y="990"/>
                      </a:cubicBezTo>
                      <a:cubicBezTo>
                        <a:pt x="1087" y="990"/>
                        <a:pt x="1125" y="975"/>
                        <a:pt x="1155" y="944"/>
                      </a:cubicBezTo>
                      <a:cubicBezTo>
                        <a:pt x="1186" y="944"/>
                        <a:pt x="1186" y="914"/>
                        <a:pt x="1247" y="914"/>
                      </a:cubicBezTo>
                      <a:cubicBezTo>
                        <a:pt x="1307" y="853"/>
                        <a:pt x="1277" y="732"/>
                        <a:pt x="1216" y="640"/>
                      </a:cubicBezTo>
                      <a:lnTo>
                        <a:pt x="335" y="33"/>
                      </a:lnTo>
                      <a:cubicBezTo>
                        <a:pt x="302" y="11"/>
                        <a:pt x="270"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a:off x="1817888" y="-2395650"/>
                  <a:ext cx="41825" cy="40975"/>
                </a:xfrm>
                <a:custGeom>
                  <a:avLst/>
                  <a:gdLst/>
                  <a:ahLst/>
                  <a:cxnLst/>
                  <a:rect l="l" t="t" r="r" b="b"/>
                  <a:pathLst>
                    <a:path w="1673" h="1639" extrusionOk="0">
                      <a:moveTo>
                        <a:pt x="210" y="0"/>
                      </a:moveTo>
                      <a:cubicBezTo>
                        <a:pt x="160" y="0"/>
                        <a:pt x="107" y="23"/>
                        <a:pt x="62" y="69"/>
                      </a:cubicBezTo>
                      <a:cubicBezTo>
                        <a:pt x="1" y="130"/>
                        <a:pt x="1" y="251"/>
                        <a:pt x="62" y="312"/>
                      </a:cubicBezTo>
                      <a:lnTo>
                        <a:pt x="1338" y="1589"/>
                      </a:lnTo>
                      <a:cubicBezTo>
                        <a:pt x="1374" y="1624"/>
                        <a:pt x="1420" y="1639"/>
                        <a:pt x="1464" y="1639"/>
                      </a:cubicBezTo>
                      <a:cubicBezTo>
                        <a:pt x="1495" y="1639"/>
                        <a:pt x="1526" y="1632"/>
                        <a:pt x="1551" y="1619"/>
                      </a:cubicBezTo>
                      <a:cubicBezTo>
                        <a:pt x="1551" y="1619"/>
                        <a:pt x="1581" y="1619"/>
                        <a:pt x="1581" y="1589"/>
                      </a:cubicBezTo>
                      <a:cubicBezTo>
                        <a:pt x="1673" y="1497"/>
                        <a:pt x="1673" y="1376"/>
                        <a:pt x="1581" y="1315"/>
                      </a:cubicBezTo>
                      <a:lnTo>
                        <a:pt x="335" y="69"/>
                      </a:lnTo>
                      <a:cubicBezTo>
                        <a:pt x="305" y="23"/>
                        <a:pt x="25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a:off x="1857413" y="-2404050"/>
                  <a:ext cx="41825" cy="45400"/>
                </a:xfrm>
                <a:custGeom>
                  <a:avLst/>
                  <a:gdLst/>
                  <a:ahLst/>
                  <a:cxnLst/>
                  <a:rect l="l" t="t" r="r" b="b"/>
                  <a:pathLst>
                    <a:path w="1673" h="1816" extrusionOk="0">
                      <a:moveTo>
                        <a:pt x="222" y="0"/>
                      </a:moveTo>
                      <a:cubicBezTo>
                        <a:pt x="183" y="0"/>
                        <a:pt x="147" y="15"/>
                        <a:pt x="122" y="40"/>
                      </a:cubicBezTo>
                      <a:cubicBezTo>
                        <a:pt x="0" y="131"/>
                        <a:pt x="0" y="253"/>
                        <a:pt x="92" y="314"/>
                      </a:cubicBezTo>
                      <a:lnTo>
                        <a:pt x="1307" y="1773"/>
                      </a:lnTo>
                      <a:cubicBezTo>
                        <a:pt x="1329" y="1794"/>
                        <a:pt x="1396" y="1816"/>
                        <a:pt x="1455" y="1816"/>
                      </a:cubicBezTo>
                      <a:cubicBezTo>
                        <a:pt x="1479" y="1816"/>
                        <a:pt x="1502" y="1812"/>
                        <a:pt x="1520" y="1803"/>
                      </a:cubicBezTo>
                      <a:lnTo>
                        <a:pt x="1581" y="1803"/>
                      </a:lnTo>
                      <a:cubicBezTo>
                        <a:pt x="1672" y="1712"/>
                        <a:pt x="1672" y="1621"/>
                        <a:pt x="1611" y="1529"/>
                      </a:cubicBezTo>
                      <a:lnTo>
                        <a:pt x="396" y="101"/>
                      </a:lnTo>
                      <a:cubicBezTo>
                        <a:pt x="342" y="30"/>
                        <a:pt x="278"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8"/>
                <p:cNvSpPr/>
                <p:nvPr/>
              </p:nvSpPr>
              <p:spPr>
                <a:xfrm>
                  <a:off x="1942513" y="-2414725"/>
                  <a:ext cx="22825" cy="40075"/>
                </a:xfrm>
                <a:custGeom>
                  <a:avLst/>
                  <a:gdLst/>
                  <a:ahLst/>
                  <a:cxnLst/>
                  <a:rect l="l" t="t" r="r" b="b"/>
                  <a:pathLst>
                    <a:path w="913" h="1603" extrusionOk="0">
                      <a:moveTo>
                        <a:pt x="207" y="0"/>
                      </a:moveTo>
                      <a:cubicBezTo>
                        <a:pt x="180" y="0"/>
                        <a:pt x="151" y="4"/>
                        <a:pt x="122" y="11"/>
                      </a:cubicBezTo>
                      <a:cubicBezTo>
                        <a:pt x="31" y="72"/>
                        <a:pt x="1" y="163"/>
                        <a:pt x="31" y="285"/>
                      </a:cubicBezTo>
                      <a:lnTo>
                        <a:pt x="517" y="1470"/>
                      </a:lnTo>
                      <a:cubicBezTo>
                        <a:pt x="541" y="1563"/>
                        <a:pt x="617" y="1603"/>
                        <a:pt x="706" y="1603"/>
                      </a:cubicBezTo>
                      <a:cubicBezTo>
                        <a:pt x="734" y="1603"/>
                        <a:pt x="762" y="1599"/>
                        <a:pt x="791" y="1592"/>
                      </a:cubicBezTo>
                      <a:cubicBezTo>
                        <a:pt x="852" y="1531"/>
                        <a:pt x="913" y="1440"/>
                        <a:pt x="882" y="1318"/>
                      </a:cubicBezTo>
                      <a:lnTo>
                        <a:pt x="396" y="133"/>
                      </a:lnTo>
                      <a:cubicBezTo>
                        <a:pt x="373" y="40"/>
                        <a:pt x="29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8"/>
                <p:cNvSpPr/>
                <p:nvPr/>
              </p:nvSpPr>
              <p:spPr>
                <a:xfrm>
                  <a:off x="1959988" y="-2472500"/>
                  <a:ext cx="25875" cy="37825"/>
                </a:xfrm>
                <a:custGeom>
                  <a:avLst/>
                  <a:gdLst/>
                  <a:ahLst/>
                  <a:cxnLst/>
                  <a:rect l="l" t="t" r="r" b="b"/>
                  <a:pathLst>
                    <a:path w="1035" h="1513" extrusionOk="0">
                      <a:moveTo>
                        <a:pt x="212" y="1"/>
                      </a:moveTo>
                      <a:cubicBezTo>
                        <a:pt x="183" y="1"/>
                        <a:pt x="153" y="4"/>
                        <a:pt x="122" y="12"/>
                      </a:cubicBezTo>
                      <a:cubicBezTo>
                        <a:pt x="62" y="42"/>
                        <a:pt x="1" y="164"/>
                        <a:pt x="62" y="286"/>
                      </a:cubicBezTo>
                      <a:lnTo>
                        <a:pt x="609" y="1410"/>
                      </a:lnTo>
                      <a:cubicBezTo>
                        <a:pt x="677" y="1479"/>
                        <a:pt x="763" y="1513"/>
                        <a:pt x="827" y="1513"/>
                      </a:cubicBezTo>
                      <a:cubicBezTo>
                        <a:pt x="848" y="1513"/>
                        <a:pt x="867" y="1509"/>
                        <a:pt x="882" y="1501"/>
                      </a:cubicBezTo>
                      <a:cubicBezTo>
                        <a:pt x="1004" y="1410"/>
                        <a:pt x="1034" y="1319"/>
                        <a:pt x="974" y="1228"/>
                      </a:cubicBezTo>
                      <a:lnTo>
                        <a:pt x="396" y="103"/>
                      </a:lnTo>
                      <a:cubicBezTo>
                        <a:pt x="373" y="35"/>
                        <a:pt x="2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a:off x="1950888" y="-2560350"/>
                  <a:ext cx="31175" cy="41325"/>
                </a:xfrm>
                <a:custGeom>
                  <a:avLst/>
                  <a:gdLst/>
                  <a:ahLst/>
                  <a:cxnLst/>
                  <a:rect l="l" t="t" r="r" b="b"/>
                  <a:pathLst>
                    <a:path w="1247" h="1653" extrusionOk="0">
                      <a:moveTo>
                        <a:pt x="237" y="0"/>
                      </a:moveTo>
                      <a:cubicBezTo>
                        <a:pt x="203" y="0"/>
                        <a:pt x="172" y="10"/>
                        <a:pt x="152" y="31"/>
                      </a:cubicBezTo>
                      <a:cubicBezTo>
                        <a:pt x="31" y="61"/>
                        <a:pt x="0" y="213"/>
                        <a:pt x="61" y="304"/>
                      </a:cubicBezTo>
                      <a:lnTo>
                        <a:pt x="882" y="1550"/>
                      </a:lnTo>
                      <a:cubicBezTo>
                        <a:pt x="904" y="1619"/>
                        <a:pt x="961" y="1653"/>
                        <a:pt x="1027" y="1653"/>
                      </a:cubicBezTo>
                      <a:cubicBezTo>
                        <a:pt x="1049" y="1653"/>
                        <a:pt x="1072" y="1649"/>
                        <a:pt x="1094" y="1642"/>
                      </a:cubicBezTo>
                      <a:cubicBezTo>
                        <a:pt x="1216" y="1550"/>
                        <a:pt x="1246" y="1429"/>
                        <a:pt x="1216" y="1368"/>
                      </a:cubicBezTo>
                      <a:lnTo>
                        <a:pt x="426" y="122"/>
                      </a:lnTo>
                      <a:cubicBezTo>
                        <a:pt x="385" y="41"/>
                        <a:pt x="304"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a:off x="2043588" y="-2512325"/>
                  <a:ext cx="40300" cy="81450"/>
                </a:xfrm>
                <a:custGeom>
                  <a:avLst/>
                  <a:gdLst/>
                  <a:ahLst/>
                  <a:cxnLst/>
                  <a:rect l="l" t="t" r="r" b="b"/>
                  <a:pathLst>
                    <a:path w="1612" h="3258" extrusionOk="0">
                      <a:moveTo>
                        <a:pt x="252" y="0"/>
                      </a:moveTo>
                      <a:cubicBezTo>
                        <a:pt x="220" y="0"/>
                        <a:pt x="186" y="8"/>
                        <a:pt x="152" y="24"/>
                      </a:cubicBezTo>
                      <a:cubicBezTo>
                        <a:pt x="61" y="55"/>
                        <a:pt x="0" y="176"/>
                        <a:pt x="61" y="268"/>
                      </a:cubicBezTo>
                      <a:lnTo>
                        <a:pt x="1186" y="3125"/>
                      </a:lnTo>
                      <a:cubicBezTo>
                        <a:pt x="1209" y="3218"/>
                        <a:pt x="1285" y="3257"/>
                        <a:pt x="1374" y="3257"/>
                      </a:cubicBezTo>
                      <a:cubicBezTo>
                        <a:pt x="1402" y="3257"/>
                        <a:pt x="1431" y="3254"/>
                        <a:pt x="1459" y="3246"/>
                      </a:cubicBezTo>
                      <a:cubicBezTo>
                        <a:pt x="1520" y="3216"/>
                        <a:pt x="1611" y="3094"/>
                        <a:pt x="1581" y="2973"/>
                      </a:cubicBezTo>
                      <a:lnTo>
                        <a:pt x="426" y="116"/>
                      </a:lnTo>
                      <a:cubicBezTo>
                        <a:pt x="404" y="50"/>
                        <a:pt x="335"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a:off x="2012438" y="-2480100"/>
                  <a:ext cx="23575" cy="35900"/>
                </a:xfrm>
                <a:custGeom>
                  <a:avLst/>
                  <a:gdLst/>
                  <a:ahLst/>
                  <a:cxnLst/>
                  <a:rect l="l" t="t" r="r" b="b"/>
                  <a:pathLst>
                    <a:path w="943" h="1436" extrusionOk="0">
                      <a:moveTo>
                        <a:pt x="207" y="1"/>
                      </a:moveTo>
                      <a:cubicBezTo>
                        <a:pt x="181" y="1"/>
                        <a:pt x="152" y="4"/>
                        <a:pt x="122" y="12"/>
                      </a:cubicBezTo>
                      <a:cubicBezTo>
                        <a:pt x="31" y="42"/>
                        <a:pt x="0" y="164"/>
                        <a:pt x="31" y="286"/>
                      </a:cubicBezTo>
                      <a:lnTo>
                        <a:pt x="547" y="1350"/>
                      </a:lnTo>
                      <a:cubicBezTo>
                        <a:pt x="569" y="1392"/>
                        <a:pt x="636" y="1435"/>
                        <a:pt x="706" y="1435"/>
                      </a:cubicBezTo>
                      <a:cubicBezTo>
                        <a:pt x="734" y="1435"/>
                        <a:pt x="764" y="1428"/>
                        <a:pt x="790" y="1410"/>
                      </a:cubicBezTo>
                      <a:cubicBezTo>
                        <a:pt x="912" y="1380"/>
                        <a:pt x="942" y="1258"/>
                        <a:pt x="882" y="1167"/>
                      </a:cubicBezTo>
                      <a:lnTo>
                        <a:pt x="395" y="103"/>
                      </a:lnTo>
                      <a:cubicBezTo>
                        <a:pt x="350" y="35"/>
                        <a:pt x="287"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a:off x="2136288" y="-2590750"/>
                  <a:ext cx="9900" cy="41050"/>
                </a:xfrm>
                <a:custGeom>
                  <a:avLst/>
                  <a:gdLst/>
                  <a:ahLst/>
                  <a:cxnLst/>
                  <a:rect l="l" t="t" r="r" b="b"/>
                  <a:pathLst>
                    <a:path w="396" h="1642" extrusionOk="0">
                      <a:moveTo>
                        <a:pt x="183" y="0"/>
                      </a:moveTo>
                      <a:cubicBezTo>
                        <a:pt x="61" y="0"/>
                        <a:pt x="1" y="61"/>
                        <a:pt x="1" y="183"/>
                      </a:cubicBezTo>
                      <a:lnTo>
                        <a:pt x="31" y="1429"/>
                      </a:lnTo>
                      <a:cubicBezTo>
                        <a:pt x="31" y="1551"/>
                        <a:pt x="92" y="1642"/>
                        <a:pt x="213" y="1642"/>
                      </a:cubicBezTo>
                      <a:lnTo>
                        <a:pt x="305" y="1642"/>
                      </a:lnTo>
                      <a:cubicBezTo>
                        <a:pt x="365" y="1581"/>
                        <a:pt x="396" y="1520"/>
                        <a:pt x="396" y="1429"/>
                      </a:cubicBezTo>
                      <a:lnTo>
                        <a:pt x="365" y="183"/>
                      </a:lnTo>
                      <a:cubicBezTo>
                        <a:pt x="365" y="61"/>
                        <a:pt x="30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a:off x="2165163" y="-2661425"/>
                  <a:ext cx="14475" cy="40300"/>
                </a:xfrm>
                <a:custGeom>
                  <a:avLst/>
                  <a:gdLst/>
                  <a:ahLst/>
                  <a:cxnLst/>
                  <a:rect l="l" t="t" r="r" b="b"/>
                  <a:pathLst>
                    <a:path w="579" h="1612" extrusionOk="0">
                      <a:moveTo>
                        <a:pt x="153" y="1"/>
                      </a:moveTo>
                      <a:cubicBezTo>
                        <a:pt x="92" y="61"/>
                        <a:pt x="1" y="122"/>
                        <a:pt x="1" y="244"/>
                      </a:cubicBezTo>
                      <a:lnTo>
                        <a:pt x="213" y="1460"/>
                      </a:lnTo>
                      <a:cubicBezTo>
                        <a:pt x="244" y="1520"/>
                        <a:pt x="305" y="1612"/>
                        <a:pt x="426" y="1612"/>
                      </a:cubicBezTo>
                      <a:lnTo>
                        <a:pt x="457" y="1612"/>
                      </a:lnTo>
                      <a:cubicBezTo>
                        <a:pt x="548" y="1581"/>
                        <a:pt x="578" y="1460"/>
                        <a:pt x="578" y="1368"/>
                      </a:cubicBezTo>
                      <a:lnTo>
                        <a:pt x="396" y="153"/>
                      </a:lnTo>
                      <a:cubicBezTo>
                        <a:pt x="365" y="92"/>
                        <a:pt x="274"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a:off x="2218363" y="-2648500"/>
                  <a:ext cx="11425" cy="51700"/>
                </a:xfrm>
                <a:custGeom>
                  <a:avLst/>
                  <a:gdLst/>
                  <a:ahLst/>
                  <a:cxnLst/>
                  <a:rect l="l" t="t" r="r" b="b"/>
                  <a:pathLst>
                    <a:path w="457" h="2068" extrusionOk="0">
                      <a:moveTo>
                        <a:pt x="183" y="0"/>
                      </a:moveTo>
                      <a:cubicBezTo>
                        <a:pt x="92" y="0"/>
                        <a:pt x="0" y="61"/>
                        <a:pt x="0" y="183"/>
                      </a:cubicBezTo>
                      <a:lnTo>
                        <a:pt x="92" y="1885"/>
                      </a:lnTo>
                      <a:cubicBezTo>
                        <a:pt x="92" y="2006"/>
                        <a:pt x="152" y="2067"/>
                        <a:pt x="274" y="2067"/>
                      </a:cubicBezTo>
                      <a:lnTo>
                        <a:pt x="365" y="2067"/>
                      </a:lnTo>
                      <a:cubicBezTo>
                        <a:pt x="396" y="2037"/>
                        <a:pt x="456" y="1976"/>
                        <a:pt x="456" y="1885"/>
                      </a:cubicBezTo>
                      <a:lnTo>
                        <a:pt x="396" y="183"/>
                      </a:lnTo>
                      <a:cubicBezTo>
                        <a:pt x="396" y="61"/>
                        <a:pt x="30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a:off x="2228988" y="-2542125"/>
                  <a:ext cx="15225" cy="59975"/>
                </a:xfrm>
                <a:custGeom>
                  <a:avLst/>
                  <a:gdLst/>
                  <a:ahLst/>
                  <a:cxnLst/>
                  <a:rect l="l" t="t" r="r" b="b"/>
                  <a:pathLst>
                    <a:path w="609" h="2399" extrusionOk="0">
                      <a:moveTo>
                        <a:pt x="426" y="1"/>
                      </a:moveTo>
                      <a:cubicBezTo>
                        <a:pt x="305" y="1"/>
                        <a:pt x="183" y="61"/>
                        <a:pt x="183" y="183"/>
                      </a:cubicBezTo>
                      <a:lnTo>
                        <a:pt x="1" y="2159"/>
                      </a:lnTo>
                      <a:cubicBezTo>
                        <a:pt x="1" y="2280"/>
                        <a:pt x="92" y="2372"/>
                        <a:pt x="183" y="2372"/>
                      </a:cubicBezTo>
                      <a:cubicBezTo>
                        <a:pt x="204" y="2392"/>
                        <a:pt x="220" y="2399"/>
                        <a:pt x="235" y="2399"/>
                      </a:cubicBezTo>
                      <a:cubicBezTo>
                        <a:pt x="264" y="2399"/>
                        <a:pt x="285" y="2372"/>
                        <a:pt x="305" y="2372"/>
                      </a:cubicBezTo>
                      <a:cubicBezTo>
                        <a:pt x="396" y="2372"/>
                        <a:pt x="426" y="2311"/>
                        <a:pt x="426" y="2189"/>
                      </a:cubicBezTo>
                      <a:lnTo>
                        <a:pt x="609" y="213"/>
                      </a:lnTo>
                      <a:cubicBezTo>
                        <a:pt x="609" y="92"/>
                        <a:pt x="518" y="1"/>
                        <a:pt x="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a:off x="2301188" y="-2568225"/>
                  <a:ext cx="22050" cy="40950"/>
                </a:xfrm>
                <a:custGeom>
                  <a:avLst/>
                  <a:gdLst/>
                  <a:ahLst/>
                  <a:cxnLst/>
                  <a:rect l="l" t="t" r="r" b="b"/>
                  <a:pathLst>
                    <a:path w="882" h="1638" extrusionOk="0">
                      <a:moveTo>
                        <a:pt x="645" y="0"/>
                      </a:moveTo>
                      <a:cubicBezTo>
                        <a:pt x="556" y="0"/>
                        <a:pt x="480" y="40"/>
                        <a:pt x="456" y="133"/>
                      </a:cubicBezTo>
                      <a:lnTo>
                        <a:pt x="31" y="1349"/>
                      </a:lnTo>
                      <a:cubicBezTo>
                        <a:pt x="1" y="1440"/>
                        <a:pt x="31" y="1561"/>
                        <a:pt x="153" y="1592"/>
                      </a:cubicBezTo>
                      <a:cubicBezTo>
                        <a:pt x="168" y="1622"/>
                        <a:pt x="198" y="1637"/>
                        <a:pt x="229" y="1637"/>
                      </a:cubicBezTo>
                      <a:cubicBezTo>
                        <a:pt x="259" y="1637"/>
                        <a:pt x="289" y="1622"/>
                        <a:pt x="304" y="1592"/>
                      </a:cubicBezTo>
                      <a:lnTo>
                        <a:pt x="426" y="1501"/>
                      </a:lnTo>
                      <a:lnTo>
                        <a:pt x="821" y="285"/>
                      </a:lnTo>
                      <a:cubicBezTo>
                        <a:pt x="882" y="163"/>
                        <a:pt x="821" y="42"/>
                        <a:pt x="730" y="11"/>
                      </a:cubicBezTo>
                      <a:cubicBezTo>
                        <a:pt x="701" y="4"/>
                        <a:pt x="673" y="0"/>
                        <a:pt x="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a:off x="2361213" y="-2593450"/>
                  <a:ext cx="24350" cy="36725"/>
                </a:xfrm>
                <a:custGeom>
                  <a:avLst/>
                  <a:gdLst/>
                  <a:ahLst/>
                  <a:cxnLst/>
                  <a:rect l="l" t="t" r="r" b="b"/>
                  <a:pathLst>
                    <a:path w="974" h="1469" extrusionOk="0">
                      <a:moveTo>
                        <a:pt x="764" y="0"/>
                      </a:moveTo>
                      <a:cubicBezTo>
                        <a:pt x="690" y="0"/>
                        <a:pt x="629" y="27"/>
                        <a:pt x="609" y="108"/>
                      </a:cubicBezTo>
                      <a:lnTo>
                        <a:pt x="31" y="1172"/>
                      </a:lnTo>
                      <a:cubicBezTo>
                        <a:pt x="1" y="1294"/>
                        <a:pt x="1" y="1385"/>
                        <a:pt x="122" y="1446"/>
                      </a:cubicBezTo>
                      <a:cubicBezTo>
                        <a:pt x="153" y="1461"/>
                        <a:pt x="191" y="1469"/>
                        <a:pt x="225" y="1469"/>
                      </a:cubicBezTo>
                      <a:cubicBezTo>
                        <a:pt x="259" y="1469"/>
                        <a:pt x="290" y="1461"/>
                        <a:pt x="305" y="1446"/>
                      </a:cubicBezTo>
                      <a:cubicBezTo>
                        <a:pt x="335" y="1446"/>
                        <a:pt x="366" y="1385"/>
                        <a:pt x="366" y="1355"/>
                      </a:cubicBezTo>
                      <a:lnTo>
                        <a:pt x="943" y="291"/>
                      </a:lnTo>
                      <a:cubicBezTo>
                        <a:pt x="973" y="169"/>
                        <a:pt x="973" y="78"/>
                        <a:pt x="882" y="17"/>
                      </a:cubicBezTo>
                      <a:cubicBezTo>
                        <a:pt x="842" y="7"/>
                        <a:pt x="801"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a:off x="2393138" y="-2578025"/>
                  <a:ext cx="57025" cy="56950"/>
                </a:xfrm>
                <a:custGeom>
                  <a:avLst/>
                  <a:gdLst/>
                  <a:ahLst/>
                  <a:cxnLst/>
                  <a:rect l="l" t="t" r="r" b="b"/>
                  <a:pathLst>
                    <a:path w="2281" h="2278" extrusionOk="0">
                      <a:moveTo>
                        <a:pt x="2083" y="0"/>
                      </a:moveTo>
                      <a:cubicBezTo>
                        <a:pt x="2037" y="0"/>
                        <a:pt x="1991" y="23"/>
                        <a:pt x="1946" y="69"/>
                      </a:cubicBezTo>
                      <a:lnTo>
                        <a:pt x="92" y="1953"/>
                      </a:lnTo>
                      <a:cubicBezTo>
                        <a:pt x="0" y="2045"/>
                        <a:pt x="0" y="2136"/>
                        <a:pt x="92" y="2227"/>
                      </a:cubicBezTo>
                      <a:cubicBezTo>
                        <a:pt x="127" y="2263"/>
                        <a:pt x="173" y="2277"/>
                        <a:pt x="218" y="2277"/>
                      </a:cubicBezTo>
                      <a:cubicBezTo>
                        <a:pt x="249" y="2277"/>
                        <a:pt x="279" y="2270"/>
                        <a:pt x="304" y="2257"/>
                      </a:cubicBezTo>
                      <a:cubicBezTo>
                        <a:pt x="365" y="2257"/>
                        <a:pt x="365" y="2227"/>
                        <a:pt x="365" y="2227"/>
                      </a:cubicBezTo>
                      <a:lnTo>
                        <a:pt x="2219" y="312"/>
                      </a:lnTo>
                      <a:cubicBezTo>
                        <a:pt x="2280" y="251"/>
                        <a:pt x="2280" y="130"/>
                        <a:pt x="2219" y="69"/>
                      </a:cubicBezTo>
                      <a:cubicBezTo>
                        <a:pt x="2174" y="23"/>
                        <a:pt x="2128" y="0"/>
                        <a:pt x="2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a:off x="2426563" y="-2522425"/>
                  <a:ext cx="31200" cy="23950"/>
                </a:xfrm>
                <a:custGeom>
                  <a:avLst/>
                  <a:gdLst/>
                  <a:ahLst/>
                  <a:cxnLst/>
                  <a:rect l="l" t="t" r="r" b="b"/>
                  <a:pathLst>
                    <a:path w="1248" h="958" extrusionOk="0">
                      <a:moveTo>
                        <a:pt x="1012" y="0"/>
                      </a:moveTo>
                      <a:cubicBezTo>
                        <a:pt x="972" y="0"/>
                        <a:pt x="936" y="10"/>
                        <a:pt x="913" y="33"/>
                      </a:cubicBezTo>
                      <a:lnTo>
                        <a:pt x="122" y="611"/>
                      </a:lnTo>
                      <a:cubicBezTo>
                        <a:pt x="31" y="641"/>
                        <a:pt x="1" y="793"/>
                        <a:pt x="92" y="884"/>
                      </a:cubicBezTo>
                      <a:cubicBezTo>
                        <a:pt x="114" y="929"/>
                        <a:pt x="169" y="957"/>
                        <a:pt x="233" y="957"/>
                      </a:cubicBezTo>
                      <a:cubicBezTo>
                        <a:pt x="256" y="957"/>
                        <a:pt x="280" y="953"/>
                        <a:pt x="305" y="945"/>
                      </a:cubicBezTo>
                      <a:lnTo>
                        <a:pt x="1156" y="337"/>
                      </a:lnTo>
                      <a:cubicBezTo>
                        <a:pt x="1217" y="307"/>
                        <a:pt x="1247" y="155"/>
                        <a:pt x="1186" y="64"/>
                      </a:cubicBezTo>
                      <a:cubicBezTo>
                        <a:pt x="1149" y="26"/>
                        <a:pt x="1076"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a:off x="2304238" y="-2420150"/>
                  <a:ext cx="53975" cy="52375"/>
                </a:xfrm>
                <a:custGeom>
                  <a:avLst/>
                  <a:gdLst/>
                  <a:ahLst/>
                  <a:cxnLst/>
                  <a:rect l="l" t="t" r="r" b="b"/>
                  <a:pathLst>
                    <a:path w="2159" h="2095" extrusionOk="0">
                      <a:moveTo>
                        <a:pt x="1949" y="0"/>
                      </a:moveTo>
                      <a:cubicBezTo>
                        <a:pt x="1900" y="0"/>
                        <a:pt x="1854" y="15"/>
                        <a:pt x="1824" y="46"/>
                      </a:cubicBezTo>
                      <a:lnTo>
                        <a:pt x="61" y="1748"/>
                      </a:lnTo>
                      <a:cubicBezTo>
                        <a:pt x="0" y="1839"/>
                        <a:pt x="0" y="1961"/>
                        <a:pt x="61" y="2021"/>
                      </a:cubicBezTo>
                      <a:cubicBezTo>
                        <a:pt x="111" y="2072"/>
                        <a:pt x="152" y="2094"/>
                        <a:pt x="194" y="2094"/>
                      </a:cubicBezTo>
                      <a:cubicBezTo>
                        <a:pt x="228" y="2094"/>
                        <a:pt x="263" y="2079"/>
                        <a:pt x="304" y="2052"/>
                      </a:cubicBezTo>
                      <a:cubicBezTo>
                        <a:pt x="304" y="2052"/>
                        <a:pt x="334" y="2052"/>
                        <a:pt x="334" y="2021"/>
                      </a:cubicBezTo>
                      <a:lnTo>
                        <a:pt x="2097" y="319"/>
                      </a:lnTo>
                      <a:cubicBezTo>
                        <a:pt x="2158" y="228"/>
                        <a:pt x="2158" y="137"/>
                        <a:pt x="2097" y="46"/>
                      </a:cubicBezTo>
                      <a:cubicBezTo>
                        <a:pt x="2052" y="15"/>
                        <a:pt x="1999" y="0"/>
                        <a:pt x="1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a:off x="2313338" y="-2483650"/>
                  <a:ext cx="31950" cy="37000"/>
                </a:xfrm>
                <a:custGeom>
                  <a:avLst/>
                  <a:gdLst/>
                  <a:ahLst/>
                  <a:cxnLst/>
                  <a:rect l="l" t="t" r="r" b="b"/>
                  <a:pathLst>
                    <a:path w="1278" h="1480" extrusionOk="0">
                      <a:moveTo>
                        <a:pt x="1059" y="1"/>
                      </a:moveTo>
                      <a:cubicBezTo>
                        <a:pt x="1000" y="1"/>
                        <a:pt x="941" y="34"/>
                        <a:pt x="882" y="93"/>
                      </a:cubicBezTo>
                      <a:lnTo>
                        <a:pt x="92" y="1157"/>
                      </a:lnTo>
                      <a:cubicBezTo>
                        <a:pt x="1" y="1218"/>
                        <a:pt x="62" y="1340"/>
                        <a:pt x="122" y="1400"/>
                      </a:cubicBezTo>
                      <a:cubicBezTo>
                        <a:pt x="142" y="1458"/>
                        <a:pt x="185" y="1479"/>
                        <a:pt x="230" y="1479"/>
                      </a:cubicBezTo>
                      <a:cubicBezTo>
                        <a:pt x="256" y="1479"/>
                        <a:pt x="283" y="1472"/>
                        <a:pt x="305" y="1461"/>
                      </a:cubicBezTo>
                      <a:cubicBezTo>
                        <a:pt x="366" y="1461"/>
                        <a:pt x="366" y="1400"/>
                        <a:pt x="396" y="1370"/>
                      </a:cubicBezTo>
                      <a:lnTo>
                        <a:pt x="1186" y="306"/>
                      </a:lnTo>
                      <a:cubicBezTo>
                        <a:pt x="1277" y="215"/>
                        <a:pt x="1217" y="124"/>
                        <a:pt x="1156" y="33"/>
                      </a:cubicBezTo>
                      <a:cubicBezTo>
                        <a:pt x="1124" y="11"/>
                        <a:pt x="1091" y="1"/>
                        <a:pt x="1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a:off x="2228238" y="-2448500"/>
                  <a:ext cx="42575" cy="52050"/>
                </a:xfrm>
                <a:custGeom>
                  <a:avLst/>
                  <a:gdLst/>
                  <a:ahLst/>
                  <a:cxnLst/>
                  <a:rect l="l" t="t" r="r" b="b"/>
                  <a:pathLst>
                    <a:path w="1703" h="2082" extrusionOk="0">
                      <a:moveTo>
                        <a:pt x="1482" y="0"/>
                      </a:moveTo>
                      <a:cubicBezTo>
                        <a:pt x="1429" y="0"/>
                        <a:pt x="1373" y="33"/>
                        <a:pt x="1338" y="86"/>
                      </a:cubicBezTo>
                      <a:lnTo>
                        <a:pt x="61" y="1757"/>
                      </a:lnTo>
                      <a:cubicBezTo>
                        <a:pt x="1" y="1818"/>
                        <a:pt x="31" y="1940"/>
                        <a:pt x="122" y="2031"/>
                      </a:cubicBezTo>
                      <a:cubicBezTo>
                        <a:pt x="140" y="2066"/>
                        <a:pt x="168" y="2081"/>
                        <a:pt x="207" y="2081"/>
                      </a:cubicBezTo>
                      <a:cubicBezTo>
                        <a:pt x="234" y="2081"/>
                        <a:pt x="267" y="2074"/>
                        <a:pt x="305" y="2061"/>
                      </a:cubicBezTo>
                      <a:cubicBezTo>
                        <a:pt x="335" y="2061"/>
                        <a:pt x="365" y="2031"/>
                        <a:pt x="365" y="1970"/>
                      </a:cubicBezTo>
                      <a:lnTo>
                        <a:pt x="1642" y="298"/>
                      </a:lnTo>
                      <a:cubicBezTo>
                        <a:pt x="1703" y="237"/>
                        <a:pt x="1672" y="116"/>
                        <a:pt x="1581" y="55"/>
                      </a:cubicBezTo>
                      <a:cubicBezTo>
                        <a:pt x="1556" y="17"/>
                        <a:pt x="1520" y="0"/>
                        <a:pt x="1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a:off x="2168213" y="-2525400"/>
                  <a:ext cx="12175" cy="64200"/>
                </a:xfrm>
                <a:custGeom>
                  <a:avLst/>
                  <a:gdLst/>
                  <a:ahLst/>
                  <a:cxnLst/>
                  <a:rect l="l" t="t" r="r" b="b"/>
                  <a:pathLst>
                    <a:path w="487" h="2568" extrusionOk="0">
                      <a:moveTo>
                        <a:pt x="304" y="0"/>
                      </a:moveTo>
                      <a:cubicBezTo>
                        <a:pt x="213" y="0"/>
                        <a:pt x="122" y="92"/>
                        <a:pt x="122" y="183"/>
                      </a:cubicBezTo>
                      <a:lnTo>
                        <a:pt x="0" y="2371"/>
                      </a:lnTo>
                      <a:cubicBezTo>
                        <a:pt x="0" y="2432"/>
                        <a:pt x="91" y="2554"/>
                        <a:pt x="183" y="2554"/>
                      </a:cubicBezTo>
                      <a:cubicBezTo>
                        <a:pt x="183" y="2564"/>
                        <a:pt x="189" y="2567"/>
                        <a:pt x="200" y="2567"/>
                      </a:cubicBezTo>
                      <a:cubicBezTo>
                        <a:pt x="220" y="2567"/>
                        <a:pt x="254" y="2554"/>
                        <a:pt x="274" y="2554"/>
                      </a:cubicBezTo>
                      <a:cubicBezTo>
                        <a:pt x="335" y="2523"/>
                        <a:pt x="395" y="2462"/>
                        <a:pt x="395" y="2371"/>
                      </a:cubicBezTo>
                      <a:lnTo>
                        <a:pt x="487" y="183"/>
                      </a:lnTo>
                      <a:cubicBezTo>
                        <a:pt x="487" y="122"/>
                        <a:pt x="426"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a:off x="2122613" y="-2513250"/>
                  <a:ext cx="13700" cy="60825"/>
                </a:xfrm>
                <a:custGeom>
                  <a:avLst/>
                  <a:gdLst/>
                  <a:ahLst/>
                  <a:cxnLst/>
                  <a:rect l="l" t="t" r="r" b="b"/>
                  <a:pathLst>
                    <a:path w="548" h="2433" extrusionOk="0">
                      <a:moveTo>
                        <a:pt x="183" y="1"/>
                      </a:moveTo>
                      <a:cubicBezTo>
                        <a:pt x="92" y="1"/>
                        <a:pt x="1" y="92"/>
                        <a:pt x="1" y="213"/>
                      </a:cubicBezTo>
                      <a:lnTo>
                        <a:pt x="122" y="2250"/>
                      </a:lnTo>
                      <a:cubicBezTo>
                        <a:pt x="122" y="2372"/>
                        <a:pt x="183" y="2432"/>
                        <a:pt x="305" y="2432"/>
                      </a:cubicBezTo>
                      <a:lnTo>
                        <a:pt x="396" y="2432"/>
                      </a:lnTo>
                      <a:cubicBezTo>
                        <a:pt x="456" y="2402"/>
                        <a:pt x="548" y="2341"/>
                        <a:pt x="487" y="2250"/>
                      </a:cubicBezTo>
                      <a:lnTo>
                        <a:pt x="396" y="213"/>
                      </a:lnTo>
                      <a:cubicBezTo>
                        <a:pt x="396" y="92"/>
                        <a:pt x="30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a:off x="1893138" y="-2323125"/>
                  <a:ext cx="38775" cy="31325"/>
                </a:xfrm>
                <a:custGeom>
                  <a:avLst/>
                  <a:gdLst/>
                  <a:ahLst/>
                  <a:cxnLst/>
                  <a:rect l="l" t="t" r="r" b="b"/>
                  <a:pathLst>
                    <a:path w="1551" h="1253" extrusionOk="0">
                      <a:moveTo>
                        <a:pt x="220" y="0"/>
                      </a:moveTo>
                      <a:cubicBezTo>
                        <a:pt x="167" y="0"/>
                        <a:pt x="114" y="33"/>
                        <a:pt x="61" y="86"/>
                      </a:cubicBezTo>
                      <a:cubicBezTo>
                        <a:pt x="0" y="147"/>
                        <a:pt x="30" y="268"/>
                        <a:pt x="91" y="359"/>
                      </a:cubicBezTo>
                      <a:lnTo>
                        <a:pt x="1216" y="1180"/>
                      </a:lnTo>
                      <a:cubicBezTo>
                        <a:pt x="1233" y="1230"/>
                        <a:pt x="1259" y="1253"/>
                        <a:pt x="1294" y="1253"/>
                      </a:cubicBezTo>
                      <a:cubicBezTo>
                        <a:pt x="1322" y="1253"/>
                        <a:pt x="1357" y="1238"/>
                        <a:pt x="1398" y="1210"/>
                      </a:cubicBezTo>
                      <a:cubicBezTo>
                        <a:pt x="1429" y="1210"/>
                        <a:pt x="1459" y="1180"/>
                        <a:pt x="1459" y="1150"/>
                      </a:cubicBezTo>
                      <a:cubicBezTo>
                        <a:pt x="1550" y="1058"/>
                        <a:pt x="1520" y="967"/>
                        <a:pt x="1429" y="876"/>
                      </a:cubicBezTo>
                      <a:lnTo>
                        <a:pt x="334" y="55"/>
                      </a:lnTo>
                      <a:cubicBezTo>
                        <a:pt x="296" y="17"/>
                        <a:pt x="25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a:off x="1879438" y="-2255150"/>
                  <a:ext cx="49425" cy="24225"/>
                </a:xfrm>
                <a:custGeom>
                  <a:avLst/>
                  <a:gdLst/>
                  <a:ahLst/>
                  <a:cxnLst/>
                  <a:rect l="l" t="t" r="r" b="b"/>
                  <a:pathLst>
                    <a:path w="1977" h="969" extrusionOk="0">
                      <a:moveTo>
                        <a:pt x="220" y="0"/>
                      </a:moveTo>
                      <a:cubicBezTo>
                        <a:pt x="131" y="0"/>
                        <a:pt x="55" y="40"/>
                        <a:pt x="31" y="133"/>
                      </a:cubicBezTo>
                      <a:cubicBezTo>
                        <a:pt x="1" y="254"/>
                        <a:pt x="31" y="376"/>
                        <a:pt x="153" y="406"/>
                      </a:cubicBezTo>
                      <a:lnTo>
                        <a:pt x="1673" y="923"/>
                      </a:lnTo>
                      <a:cubicBezTo>
                        <a:pt x="1688" y="953"/>
                        <a:pt x="1718" y="969"/>
                        <a:pt x="1749" y="969"/>
                      </a:cubicBezTo>
                      <a:cubicBezTo>
                        <a:pt x="1779" y="969"/>
                        <a:pt x="1809" y="953"/>
                        <a:pt x="1825" y="923"/>
                      </a:cubicBezTo>
                      <a:cubicBezTo>
                        <a:pt x="1855" y="923"/>
                        <a:pt x="1916" y="893"/>
                        <a:pt x="1946" y="832"/>
                      </a:cubicBezTo>
                      <a:cubicBezTo>
                        <a:pt x="1977" y="710"/>
                        <a:pt x="1946" y="589"/>
                        <a:pt x="1825" y="558"/>
                      </a:cubicBezTo>
                      <a:lnTo>
                        <a:pt x="305" y="11"/>
                      </a:lnTo>
                      <a:cubicBezTo>
                        <a:pt x="276" y="4"/>
                        <a:pt x="24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a:off x="1856663" y="-2215375"/>
                  <a:ext cx="41050" cy="10575"/>
                </a:xfrm>
                <a:custGeom>
                  <a:avLst/>
                  <a:gdLst/>
                  <a:ahLst/>
                  <a:cxnLst/>
                  <a:rect l="l" t="t" r="r" b="b"/>
                  <a:pathLst>
                    <a:path w="1642" h="423" extrusionOk="0">
                      <a:moveTo>
                        <a:pt x="182" y="1"/>
                      </a:moveTo>
                      <a:cubicBezTo>
                        <a:pt x="91" y="1"/>
                        <a:pt x="0" y="62"/>
                        <a:pt x="0" y="183"/>
                      </a:cubicBezTo>
                      <a:cubicBezTo>
                        <a:pt x="0" y="305"/>
                        <a:pt x="91" y="366"/>
                        <a:pt x="182" y="366"/>
                      </a:cubicBezTo>
                      <a:lnTo>
                        <a:pt x="1459" y="396"/>
                      </a:lnTo>
                      <a:cubicBezTo>
                        <a:pt x="1459" y="416"/>
                        <a:pt x="1462" y="423"/>
                        <a:pt x="1468" y="423"/>
                      </a:cubicBezTo>
                      <a:cubicBezTo>
                        <a:pt x="1479" y="423"/>
                        <a:pt x="1500" y="396"/>
                        <a:pt x="1520" y="396"/>
                      </a:cubicBezTo>
                      <a:cubicBezTo>
                        <a:pt x="1611" y="396"/>
                        <a:pt x="1641" y="335"/>
                        <a:pt x="1641" y="214"/>
                      </a:cubicBezTo>
                      <a:cubicBezTo>
                        <a:pt x="1641" y="92"/>
                        <a:pt x="1550" y="31"/>
                        <a:pt x="1459" y="31"/>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8"/>
                <p:cNvSpPr/>
                <p:nvPr/>
              </p:nvSpPr>
              <p:spPr>
                <a:xfrm>
                  <a:off x="1735063" y="-2244425"/>
                  <a:ext cx="50950" cy="18025"/>
                </a:xfrm>
                <a:custGeom>
                  <a:avLst/>
                  <a:gdLst/>
                  <a:ahLst/>
                  <a:cxnLst/>
                  <a:rect l="l" t="t" r="r" b="b"/>
                  <a:pathLst>
                    <a:path w="2038" h="721" extrusionOk="0">
                      <a:moveTo>
                        <a:pt x="215" y="0"/>
                      </a:moveTo>
                      <a:cubicBezTo>
                        <a:pt x="123" y="0"/>
                        <a:pt x="56" y="59"/>
                        <a:pt x="31" y="160"/>
                      </a:cubicBezTo>
                      <a:cubicBezTo>
                        <a:pt x="1" y="281"/>
                        <a:pt x="92" y="342"/>
                        <a:pt x="183" y="403"/>
                      </a:cubicBezTo>
                      <a:lnTo>
                        <a:pt x="1794" y="707"/>
                      </a:lnTo>
                      <a:cubicBezTo>
                        <a:pt x="1804" y="717"/>
                        <a:pt x="1814" y="720"/>
                        <a:pt x="1826" y="720"/>
                      </a:cubicBezTo>
                      <a:cubicBezTo>
                        <a:pt x="1848" y="720"/>
                        <a:pt x="1875" y="707"/>
                        <a:pt x="1916" y="707"/>
                      </a:cubicBezTo>
                      <a:cubicBezTo>
                        <a:pt x="1976" y="646"/>
                        <a:pt x="2007" y="616"/>
                        <a:pt x="2007" y="555"/>
                      </a:cubicBezTo>
                      <a:cubicBezTo>
                        <a:pt x="2037" y="433"/>
                        <a:pt x="1976" y="342"/>
                        <a:pt x="1855" y="312"/>
                      </a:cubicBezTo>
                      <a:lnTo>
                        <a:pt x="274" y="8"/>
                      </a:lnTo>
                      <a:cubicBezTo>
                        <a:pt x="253" y="3"/>
                        <a:pt x="233"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8"/>
                <p:cNvSpPr/>
                <p:nvPr/>
              </p:nvSpPr>
              <p:spPr>
                <a:xfrm>
                  <a:off x="1927313" y="-2363175"/>
                  <a:ext cx="39550" cy="42700"/>
                </a:xfrm>
                <a:custGeom>
                  <a:avLst/>
                  <a:gdLst/>
                  <a:ahLst/>
                  <a:cxnLst/>
                  <a:rect l="l" t="t" r="r" b="b"/>
                  <a:pathLst>
                    <a:path w="1582" h="1708" extrusionOk="0">
                      <a:moveTo>
                        <a:pt x="198" y="1"/>
                      </a:moveTo>
                      <a:cubicBezTo>
                        <a:pt x="153" y="1"/>
                        <a:pt x="107" y="16"/>
                        <a:pt x="62" y="46"/>
                      </a:cubicBezTo>
                      <a:cubicBezTo>
                        <a:pt x="1" y="138"/>
                        <a:pt x="1" y="229"/>
                        <a:pt x="62" y="320"/>
                      </a:cubicBezTo>
                      <a:lnTo>
                        <a:pt x="1247" y="1657"/>
                      </a:lnTo>
                      <a:cubicBezTo>
                        <a:pt x="1283" y="1693"/>
                        <a:pt x="1329" y="1708"/>
                        <a:pt x="1373" y="1708"/>
                      </a:cubicBezTo>
                      <a:cubicBezTo>
                        <a:pt x="1404" y="1708"/>
                        <a:pt x="1435" y="1700"/>
                        <a:pt x="1460" y="1688"/>
                      </a:cubicBezTo>
                      <a:cubicBezTo>
                        <a:pt x="1460" y="1688"/>
                        <a:pt x="1521" y="1688"/>
                        <a:pt x="1521" y="1657"/>
                      </a:cubicBezTo>
                      <a:cubicBezTo>
                        <a:pt x="1581" y="1566"/>
                        <a:pt x="1581" y="1445"/>
                        <a:pt x="1521" y="1384"/>
                      </a:cubicBezTo>
                      <a:lnTo>
                        <a:pt x="335" y="46"/>
                      </a:lnTo>
                      <a:cubicBezTo>
                        <a:pt x="290" y="16"/>
                        <a:pt x="244"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a:off x="2004838" y="-2408875"/>
                  <a:ext cx="25850" cy="57025"/>
                </a:xfrm>
                <a:custGeom>
                  <a:avLst/>
                  <a:gdLst/>
                  <a:ahLst/>
                  <a:cxnLst/>
                  <a:rect l="l" t="t" r="r" b="b"/>
                  <a:pathLst>
                    <a:path w="1034" h="2281" extrusionOk="0">
                      <a:moveTo>
                        <a:pt x="229" y="1"/>
                      </a:moveTo>
                      <a:cubicBezTo>
                        <a:pt x="205" y="1"/>
                        <a:pt x="180" y="7"/>
                        <a:pt x="152" y="20"/>
                      </a:cubicBezTo>
                      <a:cubicBezTo>
                        <a:pt x="91" y="20"/>
                        <a:pt x="0" y="142"/>
                        <a:pt x="31" y="233"/>
                      </a:cubicBezTo>
                      <a:lnTo>
                        <a:pt x="639" y="2148"/>
                      </a:lnTo>
                      <a:cubicBezTo>
                        <a:pt x="685" y="2241"/>
                        <a:pt x="749" y="2281"/>
                        <a:pt x="831" y="2281"/>
                      </a:cubicBezTo>
                      <a:cubicBezTo>
                        <a:pt x="856" y="2281"/>
                        <a:pt x="883" y="2277"/>
                        <a:pt x="912" y="2270"/>
                      </a:cubicBezTo>
                      <a:lnTo>
                        <a:pt x="912" y="2270"/>
                      </a:lnTo>
                      <a:cubicBezTo>
                        <a:pt x="912" y="2270"/>
                        <a:pt x="912" y="2270"/>
                        <a:pt x="912" y="2270"/>
                      </a:cubicBezTo>
                      <a:cubicBezTo>
                        <a:pt x="1003" y="2209"/>
                        <a:pt x="1034" y="2148"/>
                        <a:pt x="973" y="2026"/>
                      </a:cubicBezTo>
                      <a:lnTo>
                        <a:pt x="365" y="142"/>
                      </a:lnTo>
                      <a:cubicBezTo>
                        <a:pt x="365" y="71"/>
                        <a:pt x="310"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a:off x="2052713" y="-2421450"/>
                  <a:ext cx="18250" cy="49300"/>
                </a:xfrm>
                <a:custGeom>
                  <a:avLst/>
                  <a:gdLst/>
                  <a:ahLst/>
                  <a:cxnLst/>
                  <a:rect l="l" t="t" r="r" b="b"/>
                  <a:pathLst>
                    <a:path w="730" h="1972" extrusionOk="0">
                      <a:moveTo>
                        <a:pt x="228" y="1"/>
                      </a:moveTo>
                      <a:cubicBezTo>
                        <a:pt x="214" y="1"/>
                        <a:pt x="199" y="2"/>
                        <a:pt x="183" y="7"/>
                      </a:cubicBezTo>
                      <a:cubicBezTo>
                        <a:pt x="61" y="7"/>
                        <a:pt x="0" y="128"/>
                        <a:pt x="31" y="250"/>
                      </a:cubicBezTo>
                      <a:lnTo>
                        <a:pt x="334" y="1800"/>
                      </a:lnTo>
                      <a:cubicBezTo>
                        <a:pt x="358" y="1895"/>
                        <a:pt x="419" y="1971"/>
                        <a:pt x="488" y="1971"/>
                      </a:cubicBezTo>
                      <a:cubicBezTo>
                        <a:pt x="507" y="1971"/>
                        <a:pt x="527" y="1965"/>
                        <a:pt x="547" y="1952"/>
                      </a:cubicBezTo>
                      <a:lnTo>
                        <a:pt x="608" y="1952"/>
                      </a:lnTo>
                      <a:cubicBezTo>
                        <a:pt x="669" y="1921"/>
                        <a:pt x="730" y="1861"/>
                        <a:pt x="699" y="1739"/>
                      </a:cubicBezTo>
                      <a:lnTo>
                        <a:pt x="395" y="159"/>
                      </a:lnTo>
                      <a:cubicBezTo>
                        <a:pt x="369" y="80"/>
                        <a:pt x="320"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8"/>
                <p:cNvSpPr/>
                <p:nvPr/>
              </p:nvSpPr>
              <p:spPr>
                <a:xfrm>
                  <a:off x="2104388" y="-2430425"/>
                  <a:ext cx="14450" cy="50850"/>
                </a:xfrm>
                <a:custGeom>
                  <a:avLst/>
                  <a:gdLst/>
                  <a:ahLst/>
                  <a:cxnLst/>
                  <a:rect l="l" t="t" r="r" b="b"/>
                  <a:pathLst>
                    <a:path w="578" h="2034" extrusionOk="0">
                      <a:moveTo>
                        <a:pt x="395" y="1"/>
                      </a:moveTo>
                      <a:cubicBezTo>
                        <a:pt x="274" y="1"/>
                        <a:pt x="152" y="92"/>
                        <a:pt x="152" y="183"/>
                      </a:cubicBezTo>
                      <a:lnTo>
                        <a:pt x="0" y="1794"/>
                      </a:lnTo>
                      <a:cubicBezTo>
                        <a:pt x="0" y="1916"/>
                        <a:pt x="91" y="2007"/>
                        <a:pt x="213" y="2007"/>
                      </a:cubicBezTo>
                      <a:cubicBezTo>
                        <a:pt x="223" y="2027"/>
                        <a:pt x="233" y="2034"/>
                        <a:pt x="243" y="2034"/>
                      </a:cubicBezTo>
                      <a:cubicBezTo>
                        <a:pt x="263" y="2034"/>
                        <a:pt x="284" y="2007"/>
                        <a:pt x="304" y="2007"/>
                      </a:cubicBezTo>
                      <a:cubicBezTo>
                        <a:pt x="365" y="1977"/>
                        <a:pt x="395" y="1946"/>
                        <a:pt x="426" y="1825"/>
                      </a:cubicBezTo>
                      <a:lnTo>
                        <a:pt x="578" y="244"/>
                      </a:lnTo>
                      <a:cubicBezTo>
                        <a:pt x="578" y="122"/>
                        <a:pt x="517"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8"/>
                <p:cNvSpPr/>
                <p:nvPr/>
              </p:nvSpPr>
              <p:spPr>
                <a:xfrm>
                  <a:off x="1684913" y="-2308825"/>
                  <a:ext cx="66150" cy="34775"/>
                </a:xfrm>
                <a:custGeom>
                  <a:avLst/>
                  <a:gdLst/>
                  <a:ahLst/>
                  <a:cxnLst/>
                  <a:rect l="l" t="t" r="r" b="b"/>
                  <a:pathLst>
                    <a:path w="2646" h="1391" extrusionOk="0">
                      <a:moveTo>
                        <a:pt x="217" y="0"/>
                      </a:moveTo>
                      <a:cubicBezTo>
                        <a:pt x="142" y="0"/>
                        <a:pt x="82" y="41"/>
                        <a:pt x="61" y="122"/>
                      </a:cubicBezTo>
                      <a:cubicBezTo>
                        <a:pt x="1" y="243"/>
                        <a:pt x="31" y="334"/>
                        <a:pt x="153" y="395"/>
                      </a:cubicBezTo>
                      <a:lnTo>
                        <a:pt x="2311" y="1368"/>
                      </a:lnTo>
                      <a:cubicBezTo>
                        <a:pt x="2326" y="1383"/>
                        <a:pt x="2356" y="1391"/>
                        <a:pt x="2387" y="1391"/>
                      </a:cubicBezTo>
                      <a:cubicBezTo>
                        <a:pt x="2417" y="1391"/>
                        <a:pt x="2447" y="1383"/>
                        <a:pt x="2463" y="1368"/>
                      </a:cubicBezTo>
                      <a:cubicBezTo>
                        <a:pt x="2493" y="1338"/>
                        <a:pt x="2493" y="1338"/>
                        <a:pt x="2584" y="1307"/>
                      </a:cubicBezTo>
                      <a:cubicBezTo>
                        <a:pt x="2645" y="1186"/>
                        <a:pt x="2615" y="1064"/>
                        <a:pt x="2493" y="1034"/>
                      </a:cubicBezTo>
                      <a:lnTo>
                        <a:pt x="335" y="31"/>
                      </a:lnTo>
                      <a:cubicBezTo>
                        <a:pt x="294" y="10"/>
                        <a:pt x="254"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a:off x="1736588" y="-2326175"/>
                  <a:ext cx="40300" cy="23075"/>
                </a:xfrm>
                <a:custGeom>
                  <a:avLst/>
                  <a:gdLst/>
                  <a:ahLst/>
                  <a:cxnLst/>
                  <a:rect l="l" t="t" r="r" b="b"/>
                  <a:pathLst>
                    <a:path w="1612" h="923" extrusionOk="0">
                      <a:moveTo>
                        <a:pt x="235" y="1"/>
                      </a:moveTo>
                      <a:cubicBezTo>
                        <a:pt x="153" y="1"/>
                        <a:pt x="83" y="51"/>
                        <a:pt x="61" y="117"/>
                      </a:cubicBezTo>
                      <a:cubicBezTo>
                        <a:pt x="1" y="238"/>
                        <a:pt x="61" y="360"/>
                        <a:pt x="183" y="390"/>
                      </a:cubicBezTo>
                      <a:lnTo>
                        <a:pt x="1308" y="876"/>
                      </a:lnTo>
                      <a:cubicBezTo>
                        <a:pt x="1323" y="907"/>
                        <a:pt x="1353" y="922"/>
                        <a:pt x="1384" y="922"/>
                      </a:cubicBezTo>
                      <a:cubicBezTo>
                        <a:pt x="1414" y="922"/>
                        <a:pt x="1444" y="907"/>
                        <a:pt x="1460" y="876"/>
                      </a:cubicBezTo>
                      <a:lnTo>
                        <a:pt x="1581" y="785"/>
                      </a:lnTo>
                      <a:cubicBezTo>
                        <a:pt x="1612" y="664"/>
                        <a:pt x="1581" y="542"/>
                        <a:pt x="1460" y="512"/>
                      </a:cubicBezTo>
                      <a:lnTo>
                        <a:pt x="335" y="25"/>
                      </a:lnTo>
                      <a:cubicBezTo>
                        <a:pt x="301" y="8"/>
                        <a:pt x="267"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a:off x="1762413" y="-2353525"/>
                  <a:ext cx="28900" cy="21725"/>
                </a:xfrm>
                <a:custGeom>
                  <a:avLst/>
                  <a:gdLst/>
                  <a:ahLst/>
                  <a:cxnLst/>
                  <a:rect l="l" t="t" r="r" b="b"/>
                  <a:pathLst>
                    <a:path w="1156" h="869" extrusionOk="0">
                      <a:moveTo>
                        <a:pt x="242" y="1"/>
                      </a:moveTo>
                      <a:cubicBezTo>
                        <a:pt x="183" y="1"/>
                        <a:pt x="127" y="33"/>
                        <a:pt x="92" y="86"/>
                      </a:cubicBezTo>
                      <a:cubicBezTo>
                        <a:pt x="1" y="147"/>
                        <a:pt x="62" y="268"/>
                        <a:pt x="123" y="360"/>
                      </a:cubicBezTo>
                      <a:lnTo>
                        <a:pt x="822" y="846"/>
                      </a:lnTo>
                      <a:cubicBezTo>
                        <a:pt x="837" y="861"/>
                        <a:pt x="860" y="869"/>
                        <a:pt x="890" y="869"/>
                      </a:cubicBezTo>
                      <a:cubicBezTo>
                        <a:pt x="920" y="869"/>
                        <a:pt x="958" y="861"/>
                        <a:pt x="1004" y="846"/>
                      </a:cubicBezTo>
                      <a:cubicBezTo>
                        <a:pt x="1034" y="846"/>
                        <a:pt x="1065" y="815"/>
                        <a:pt x="1065" y="815"/>
                      </a:cubicBezTo>
                      <a:cubicBezTo>
                        <a:pt x="1156" y="724"/>
                        <a:pt x="1126" y="603"/>
                        <a:pt x="1034" y="542"/>
                      </a:cubicBezTo>
                      <a:lnTo>
                        <a:pt x="366" y="56"/>
                      </a:lnTo>
                      <a:cubicBezTo>
                        <a:pt x="328" y="17"/>
                        <a:pt x="284"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a:off x="1754838" y="-2457250"/>
                  <a:ext cx="32700" cy="33225"/>
                </a:xfrm>
                <a:custGeom>
                  <a:avLst/>
                  <a:gdLst/>
                  <a:ahLst/>
                  <a:cxnLst/>
                  <a:rect l="l" t="t" r="r" b="b"/>
                  <a:pathLst>
                    <a:path w="1308" h="1329" extrusionOk="0">
                      <a:moveTo>
                        <a:pt x="235" y="0"/>
                      </a:moveTo>
                      <a:cubicBezTo>
                        <a:pt x="197" y="0"/>
                        <a:pt x="159" y="15"/>
                        <a:pt x="122" y="40"/>
                      </a:cubicBezTo>
                      <a:cubicBezTo>
                        <a:pt x="0" y="132"/>
                        <a:pt x="0" y="253"/>
                        <a:pt x="91" y="314"/>
                      </a:cubicBezTo>
                      <a:lnTo>
                        <a:pt x="912" y="1256"/>
                      </a:lnTo>
                      <a:cubicBezTo>
                        <a:pt x="956" y="1301"/>
                        <a:pt x="1017" y="1329"/>
                        <a:pt x="1082" y="1329"/>
                      </a:cubicBezTo>
                      <a:cubicBezTo>
                        <a:pt x="1106" y="1329"/>
                        <a:pt x="1131" y="1325"/>
                        <a:pt x="1155" y="1317"/>
                      </a:cubicBezTo>
                      <a:cubicBezTo>
                        <a:pt x="1175" y="1317"/>
                        <a:pt x="1182" y="1290"/>
                        <a:pt x="1184" y="1290"/>
                      </a:cubicBezTo>
                      <a:cubicBezTo>
                        <a:pt x="1185" y="1290"/>
                        <a:pt x="1185" y="1297"/>
                        <a:pt x="1185" y="1317"/>
                      </a:cubicBezTo>
                      <a:cubicBezTo>
                        <a:pt x="1307" y="1226"/>
                        <a:pt x="1307" y="1104"/>
                        <a:pt x="1216" y="1043"/>
                      </a:cubicBezTo>
                      <a:lnTo>
                        <a:pt x="395" y="101"/>
                      </a:lnTo>
                      <a:cubicBezTo>
                        <a:pt x="342" y="30"/>
                        <a:pt x="288"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a:off x="1808013" y="-2471550"/>
                  <a:ext cx="32700" cy="33100"/>
                </a:xfrm>
                <a:custGeom>
                  <a:avLst/>
                  <a:gdLst/>
                  <a:ahLst/>
                  <a:cxnLst/>
                  <a:rect l="l" t="t" r="r" b="b"/>
                  <a:pathLst>
                    <a:path w="1308" h="1324" extrusionOk="0">
                      <a:moveTo>
                        <a:pt x="249" y="0"/>
                      </a:moveTo>
                      <a:cubicBezTo>
                        <a:pt x="207" y="0"/>
                        <a:pt x="165" y="23"/>
                        <a:pt x="122" y="65"/>
                      </a:cubicBezTo>
                      <a:cubicBezTo>
                        <a:pt x="1" y="126"/>
                        <a:pt x="1" y="248"/>
                        <a:pt x="92" y="308"/>
                      </a:cubicBezTo>
                      <a:lnTo>
                        <a:pt x="913" y="1251"/>
                      </a:lnTo>
                      <a:cubicBezTo>
                        <a:pt x="957" y="1295"/>
                        <a:pt x="1018" y="1323"/>
                        <a:pt x="1083" y="1323"/>
                      </a:cubicBezTo>
                      <a:cubicBezTo>
                        <a:pt x="1107" y="1323"/>
                        <a:pt x="1131" y="1320"/>
                        <a:pt x="1156" y="1311"/>
                      </a:cubicBezTo>
                      <a:lnTo>
                        <a:pt x="1186" y="1311"/>
                      </a:lnTo>
                      <a:cubicBezTo>
                        <a:pt x="1308" y="1220"/>
                        <a:pt x="1308" y="1129"/>
                        <a:pt x="1217" y="1038"/>
                      </a:cubicBezTo>
                      <a:lnTo>
                        <a:pt x="396" y="96"/>
                      </a:lnTo>
                      <a:cubicBezTo>
                        <a:pt x="347" y="30"/>
                        <a:pt x="298"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a:off x="1842213" y="-2478400"/>
                  <a:ext cx="38025" cy="41825"/>
                </a:xfrm>
                <a:custGeom>
                  <a:avLst/>
                  <a:gdLst/>
                  <a:ahLst/>
                  <a:cxnLst/>
                  <a:rect l="l" t="t" r="r" b="b"/>
                  <a:pathLst>
                    <a:path w="1521" h="1673" extrusionOk="0">
                      <a:moveTo>
                        <a:pt x="249" y="1"/>
                      </a:moveTo>
                      <a:cubicBezTo>
                        <a:pt x="207" y="1"/>
                        <a:pt x="164" y="23"/>
                        <a:pt x="122" y="66"/>
                      </a:cubicBezTo>
                      <a:cubicBezTo>
                        <a:pt x="1" y="126"/>
                        <a:pt x="1" y="248"/>
                        <a:pt x="92" y="339"/>
                      </a:cubicBezTo>
                      <a:lnTo>
                        <a:pt x="1156" y="1616"/>
                      </a:lnTo>
                      <a:cubicBezTo>
                        <a:pt x="1177" y="1637"/>
                        <a:pt x="1241" y="1672"/>
                        <a:pt x="1299" y="1672"/>
                      </a:cubicBezTo>
                      <a:cubicBezTo>
                        <a:pt x="1325" y="1672"/>
                        <a:pt x="1349" y="1665"/>
                        <a:pt x="1368" y="1646"/>
                      </a:cubicBezTo>
                      <a:cubicBezTo>
                        <a:pt x="1368" y="1646"/>
                        <a:pt x="1368" y="1633"/>
                        <a:pt x="1386" y="1633"/>
                      </a:cubicBezTo>
                      <a:cubicBezTo>
                        <a:pt x="1395" y="1633"/>
                        <a:pt x="1409" y="1636"/>
                        <a:pt x="1429" y="1646"/>
                      </a:cubicBezTo>
                      <a:cubicBezTo>
                        <a:pt x="1520" y="1585"/>
                        <a:pt x="1520" y="1464"/>
                        <a:pt x="1460" y="1403"/>
                      </a:cubicBezTo>
                      <a:lnTo>
                        <a:pt x="396" y="96"/>
                      </a:lnTo>
                      <a:cubicBezTo>
                        <a:pt x="347" y="31"/>
                        <a:pt x="298"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a:off x="2148463" y="-2412950"/>
                  <a:ext cx="22050" cy="55075"/>
                </a:xfrm>
                <a:custGeom>
                  <a:avLst/>
                  <a:gdLst/>
                  <a:ahLst/>
                  <a:cxnLst/>
                  <a:rect l="l" t="t" r="r" b="b"/>
                  <a:pathLst>
                    <a:path w="882" h="2203" extrusionOk="0">
                      <a:moveTo>
                        <a:pt x="699" y="1"/>
                      </a:moveTo>
                      <a:cubicBezTo>
                        <a:pt x="638" y="1"/>
                        <a:pt x="517" y="31"/>
                        <a:pt x="486" y="122"/>
                      </a:cubicBezTo>
                      <a:lnTo>
                        <a:pt x="0" y="1946"/>
                      </a:lnTo>
                      <a:cubicBezTo>
                        <a:pt x="0" y="2037"/>
                        <a:pt x="30" y="2159"/>
                        <a:pt x="152" y="2189"/>
                      </a:cubicBezTo>
                      <a:cubicBezTo>
                        <a:pt x="162" y="2200"/>
                        <a:pt x="172" y="2203"/>
                        <a:pt x="184" y="2203"/>
                      </a:cubicBezTo>
                      <a:cubicBezTo>
                        <a:pt x="206" y="2203"/>
                        <a:pt x="233" y="2189"/>
                        <a:pt x="274" y="2189"/>
                      </a:cubicBezTo>
                      <a:cubicBezTo>
                        <a:pt x="334" y="2189"/>
                        <a:pt x="365" y="2129"/>
                        <a:pt x="365" y="2037"/>
                      </a:cubicBezTo>
                      <a:lnTo>
                        <a:pt x="881" y="214"/>
                      </a:lnTo>
                      <a:cubicBezTo>
                        <a:pt x="881" y="122"/>
                        <a:pt x="821" y="3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a:off x="2168213" y="-2360150"/>
                  <a:ext cx="32700" cy="37950"/>
                </a:xfrm>
                <a:custGeom>
                  <a:avLst/>
                  <a:gdLst/>
                  <a:ahLst/>
                  <a:cxnLst/>
                  <a:rect l="l" t="t" r="r" b="b"/>
                  <a:pathLst>
                    <a:path w="1308" h="1518" extrusionOk="0">
                      <a:moveTo>
                        <a:pt x="1085" y="1"/>
                      </a:moveTo>
                      <a:cubicBezTo>
                        <a:pt x="1028" y="1"/>
                        <a:pt x="970" y="39"/>
                        <a:pt x="912" y="77"/>
                      </a:cubicBezTo>
                      <a:lnTo>
                        <a:pt x="91" y="1172"/>
                      </a:lnTo>
                      <a:cubicBezTo>
                        <a:pt x="0" y="1263"/>
                        <a:pt x="31" y="1384"/>
                        <a:pt x="122" y="1445"/>
                      </a:cubicBezTo>
                      <a:cubicBezTo>
                        <a:pt x="139" y="1495"/>
                        <a:pt x="165" y="1518"/>
                        <a:pt x="200" y="1518"/>
                      </a:cubicBezTo>
                      <a:cubicBezTo>
                        <a:pt x="228" y="1518"/>
                        <a:pt x="263" y="1503"/>
                        <a:pt x="304" y="1476"/>
                      </a:cubicBezTo>
                      <a:cubicBezTo>
                        <a:pt x="335" y="1476"/>
                        <a:pt x="335" y="1445"/>
                        <a:pt x="395" y="1415"/>
                      </a:cubicBezTo>
                      <a:lnTo>
                        <a:pt x="1216" y="321"/>
                      </a:lnTo>
                      <a:cubicBezTo>
                        <a:pt x="1307" y="229"/>
                        <a:pt x="1247" y="108"/>
                        <a:pt x="1186" y="47"/>
                      </a:cubicBezTo>
                      <a:cubicBezTo>
                        <a:pt x="1152" y="13"/>
                        <a:pt x="1119" y="1"/>
                        <a:pt x="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a:off x="2213038" y="-2350050"/>
                  <a:ext cx="31175" cy="31650"/>
                </a:xfrm>
                <a:custGeom>
                  <a:avLst/>
                  <a:gdLst/>
                  <a:ahLst/>
                  <a:cxnLst/>
                  <a:rect l="l" t="t" r="r" b="b"/>
                  <a:pathLst>
                    <a:path w="1247" h="1266" extrusionOk="0">
                      <a:moveTo>
                        <a:pt x="1038" y="0"/>
                      </a:moveTo>
                      <a:cubicBezTo>
                        <a:pt x="988" y="0"/>
                        <a:pt x="943" y="23"/>
                        <a:pt x="913" y="69"/>
                      </a:cubicBezTo>
                      <a:lnTo>
                        <a:pt x="61" y="920"/>
                      </a:lnTo>
                      <a:cubicBezTo>
                        <a:pt x="1" y="1011"/>
                        <a:pt x="1" y="1132"/>
                        <a:pt x="61" y="1193"/>
                      </a:cubicBezTo>
                      <a:cubicBezTo>
                        <a:pt x="112" y="1243"/>
                        <a:pt x="153" y="1266"/>
                        <a:pt x="195" y="1266"/>
                      </a:cubicBezTo>
                      <a:cubicBezTo>
                        <a:pt x="229" y="1266"/>
                        <a:pt x="264" y="1251"/>
                        <a:pt x="305" y="1224"/>
                      </a:cubicBezTo>
                      <a:lnTo>
                        <a:pt x="335" y="1193"/>
                      </a:lnTo>
                      <a:lnTo>
                        <a:pt x="1186" y="312"/>
                      </a:lnTo>
                      <a:cubicBezTo>
                        <a:pt x="1247" y="251"/>
                        <a:pt x="1247" y="129"/>
                        <a:pt x="1186" y="69"/>
                      </a:cubicBezTo>
                      <a:cubicBezTo>
                        <a:pt x="1140" y="23"/>
                        <a:pt x="1087"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a:off x="2257863" y="-2406300"/>
                  <a:ext cx="23600" cy="24225"/>
                </a:xfrm>
                <a:custGeom>
                  <a:avLst/>
                  <a:gdLst/>
                  <a:ahLst/>
                  <a:cxnLst/>
                  <a:rect l="l" t="t" r="r" b="b"/>
                  <a:pathLst>
                    <a:path w="944" h="969" extrusionOk="0">
                      <a:moveTo>
                        <a:pt x="730" y="1"/>
                      </a:moveTo>
                      <a:cubicBezTo>
                        <a:pt x="685" y="1"/>
                        <a:pt x="639" y="24"/>
                        <a:pt x="609" y="69"/>
                      </a:cubicBezTo>
                      <a:lnTo>
                        <a:pt x="62" y="647"/>
                      </a:lnTo>
                      <a:cubicBezTo>
                        <a:pt x="1" y="708"/>
                        <a:pt x="1" y="829"/>
                        <a:pt x="62" y="890"/>
                      </a:cubicBezTo>
                      <a:cubicBezTo>
                        <a:pt x="100" y="948"/>
                        <a:pt x="151" y="969"/>
                        <a:pt x="206" y="969"/>
                      </a:cubicBezTo>
                      <a:cubicBezTo>
                        <a:pt x="238" y="969"/>
                        <a:pt x="272" y="962"/>
                        <a:pt x="305" y="951"/>
                      </a:cubicBezTo>
                      <a:cubicBezTo>
                        <a:pt x="335" y="890"/>
                        <a:pt x="366" y="890"/>
                        <a:pt x="335" y="890"/>
                      </a:cubicBezTo>
                      <a:lnTo>
                        <a:pt x="852" y="343"/>
                      </a:lnTo>
                      <a:cubicBezTo>
                        <a:pt x="943" y="252"/>
                        <a:pt x="943" y="130"/>
                        <a:pt x="852" y="69"/>
                      </a:cubicBezTo>
                      <a:cubicBezTo>
                        <a:pt x="822" y="24"/>
                        <a:pt x="776" y="1"/>
                        <a:pt x="7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a:off x="1952388" y="-2232850"/>
                  <a:ext cx="32700" cy="17125"/>
                </a:xfrm>
                <a:custGeom>
                  <a:avLst/>
                  <a:gdLst/>
                  <a:ahLst/>
                  <a:cxnLst/>
                  <a:rect l="l" t="t" r="r" b="b"/>
                  <a:pathLst>
                    <a:path w="1308" h="685" extrusionOk="0">
                      <a:moveTo>
                        <a:pt x="244" y="1"/>
                      </a:moveTo>
                      <a:cubicBezTo>
                        <a:pt x="153" y="1"/>
                        <a:pt x="31" y="31"/>
                        <a:pt x="1" y="153"/>
                      </a:cubicBezTo>
                      <a:cubicBezTo>
                        <a:pt x="1" y="244"/>
                        <a:pt x="31" y="335"/>
                        <a:pt x="153" y="396"/>
                      </a:cubicBezTo>
                      <a:lnTo>
                        <a:pt x="1065" y="639"/>
                      </a:lnTo>
                      <a:cubicBezTo>
                        <a:pt x="1110" y="669"/>
                        <a:pt x="1141" y="685"/>
                        <a:pt x="1164" y="685"/>
                      </a:cubicBezTo>
                      <a:cubicBezTo>
                        <a:pt x="1186" y="685"/>
                        <a:pt x="1202" y="669"/>
                        <a:pt x="1217" y="639"/>
                      </a:cubicBezTo>
                      <a:cubicBezTo>
                        <a:pt x="1278" y="639"/>
                        <a:pt x="1308" y="578"/>
                        <a:pt x="1308" y="487"/>
                      </a:cubicBezTo>
                      <a:cubicBezTo>
                        <a:pt x="1308" y="426"/>
                        <a:pt x="1247" y="305"/>
                        <a:pt x="1156" y="274"/>
                      </a:cubicBezTo>
                      <a:lnTo>
                        <a:pt x="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a:off x="1969888" y="-2290225"/>
                  <a:ext cx="41050" cy="38150"/>
                </a:xfrm>
                <a:custGeom>
                  <a:avLst/>
                  <a:gdLst/>
                  <a:ahLst/>
                  <a:cxnLst/>
                  <a:rect l="l" t="t" r="r" b="b"/>
                  <a:pathLst>
                    <a:path w="1642" h="1526" extrusionOk="0">
                      <a:moveTo>
                        <a:pt x="209" y="1"/>
                      </a:moveTo>
                      <a:cubicBezTo>
                        <a:pt x="160" y="1"/>
                        <a:pt x="106" y="16"/>
                        <a:pt x="61" y="46"/>
                      </a:cubicBezTo>
                      <a:cubicBezTo>
                        <a:pt x="0" y="138"/>
                        <a:pt x="0" y="259"/>
                        <a:pt x="61" y="320"/>
                      </a:cubicBezTo>
                      <a:lnTo>
                        <a:pt x="1277" y="1475"/>
                      </a:lnTo>
                      <a:cubicBezTo>
                        <a:pt x="1330" y="1511"/>
                        <a:pt x="1373" y="1525"/>
                        <a:pt x="1418" y="1525"/>
                      </a:cubicBezTo>
                      <a:cubicBezTo>
                        <a:pt x="1449" y="1525"/>
                        <a:pt x="1482" y="1518"/>
                        <a:pt x="1520" y="1505"/>
                      </a:cubicBezTo>
                      <a:cubicBezTo>
                        <a:pt x="1550" y="1505"/>
                        <a:pt x="1550" y="1475"/>
                        <a:pt x="1550" y="1475"/>
                      </a:cubicBezTo>
                      <a:cubicBezTo>
                        <a:pt x="1641" y="1384"/>
                        <a:pt x="1641" y="1262"/>
                        <a:pt x="1550" y="1201"/>
                      </a:cubicBezTo>
                      <a:lnTo>
                        <a:pt x="334" y="46"/>
                      </a:lnTo>
                      <a:cubicBezTo>
                        <a:pt x="304" y="16"/>
                        <a:pt x="258"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a:off x="2007113" y="-2310750"/>
                  <a:ext cx="31925" cy="40225"/>
                </a:xfrm>
                <a:custGeom>
                  <a:avLst/>
                  <a:gdLst/>
                  <a:ahLst/>
                  <a:cxnLst/>
                  <a:rect l="l" t="t" r="r" b="b"/>
                  <a:pathLst>
                    <a:path w="1277" h="1609" extrusionOk="0">
                      <a:moveTo>
                        <a:pt x="208" y="0"/>
                      </a:moveTo>
                      <a:cubicBezTo>
                        <a:pt x="167" y="0"/>
                        <a:pt x="125" y="13"/>
                        <a:pt x="92" y="47"/>
                      </a:cubicBezTo>
                      <a:cubicBezTo>
                        <a:pt x="31" y="77"/>
                        <a:pt x="0" y="229"/>
                        <a:pt x="61" y="320"/>
                      </a:cubicBezTo>
                      <a:lnTo>
                        <a:pt x="912" y="1536"/>
                      </a:lnTo>
                      <a:cubicBezTo>
                        <a:pt x="935" y="1581"/>
                        <a:pt x="989" y="1609"/>
                        <a:pt x="1053" y="1609"/>
                      </a:cubicBezTo>
                      <a:cubicBezTo>
                        <a:pt x="1076" y="1609"/>
                        <a:pt x="1101" y="1605"/>
                        <a:pt x="1125" y="1597"/>
                      </a:cubicBezTo>
                      <a:cubicBezTo>
                        <a:pt x="1247" y="1536"/>
                        <a:pt x="1277" y="1415"/>
                        <a:pt x="1216" y="1293"/>
                      </a:cubicBezTo>
                      <a:lnTo>
                        <a:pt x="365" y="77"/>
                      </a:lnTo>
                      <a:cubicBezTo>
                        <a:pt x="346" y="39"/>
                        <a:pt x="27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a:off x="2075513" y="-2341225"/>
                  <a:ext cx="25100" cy="70600"/>
                </a:xfrm>
                <a:custGeom>
                  <a:avLst/>
                  <a:gdLst/>
                  <a:ahLst/>
                  <a:cxnLst/>
                  <a:rect l="l" t="t" r="r" b="b"/>
                  <a:pathLst>
                    <a:path w="1004" h="2824" extrusionOk="0">
                      <a:moveTo>
                        <a:pt x="257" y="0"/>
                      </a:moveTo>
                      <a:cubicBezTo>
                        <a:pt x="234" y="0"/>
                        <a:pt x="209" y="6"/>
                        <a:pt x="182" y="19"/>
                      </a:cubicBezTo>
                      <a:cubicBezTo>
                        <a:pt x="61" y="19"/>
                        <a:pt x="0" y="111"/>
                        <a:pt x="30" y="232"/>
                      </a:cubicBezTo>
                      <a:lnTo>
                        <a:pt x="638" y="2694"/>
                      </a:lnTo>
                      <a:cubicBezTo>
                        <a:pt x="663" y="2769"/>
                        <a:pt x="730" y="2824"/>
                        <a:pt x="837" y="2824"/>
                      </a:cubicBezTo>
                      <a:cubicBezTo>
                        <a:pt x="860" y="2824"/>
                        <a:pt x="885" y="2821"/>
                        <a:pt x="912" y="2816"/>
                      </a:cubicBezTo>
                      <a:cubicBezTo>
                        <a:pt x="973" y="2786"/>
                        <a:pt x="1003" y="2694"/>
                        <a:pt x="1003" y="2634"/>
                      </a:cubicBezTo>
                      <a:lnTo>
                        <a:pt x="395" y="171"/>
                      </a:lnTo>
                      <a:cubicBezTo>
                        <a:pt x="395" y="77"/>
                        <a:pt x="340"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a:off x="2111988" y="-2331825"/>
                  <a:ext cx="18250" cy="45200"/>
                </a:xfrm>
                <a:custGeom>
                  <a:avLst/>
                  <a:gdLst/>
                  <a:ahLst/>
                  <a:cxnLst/>
                  <a:rect l="l" t="t" r="r" b="b"/>
                  <a:pathLst>
                    <a:path w="730" h="1808" extrusionOk="0">
                      <a:moveTo>
                        <a:pt x="262" y="1"/>
                      </a:moveTo>
                      <a:cubicBezTo>
                        <a:pt x="245" y="1"/>
                        <a:pt x="228" y="3"/>
                        <a:pt x="213" y="8"/>
                      </a:cubicBezTo>
                      <a:cubicBezTo>
                        <a:pt x="91" y="8"/>
                        <a:pt x="0" y="130"/>
                        <a:pt x="61" y="251"/>
                      </a:cubicBezTo>
                      <a:lnTo>
                        <a:pt x="365" y="1650"/>
                      </a:lnTo>
                      <a:cubicBezTo>
                        <a:pt x="365" y="1729"/>
                        <a:pt x="433" y="1808"/>
                        <a:pt x="530" y="1808"/>
                      </a:cubicBezTo>
                      <a:cubicBezTo>
                        <a:pt x="545" y="1808"/>
                        <a:pt x="561" y="1806"/>
                        <a:pt x="578" y="1802"/>
                      </a:cubicBezTo>
                      <a:lnTo>
                        <a:pt x="608" y="1802"/>
                      </a:lnTo>
                      <a:cubicBezTo>
                        <a:pt x="699" y="1771"/>
                        <a:pt x="730" y="1680"/>
                        <a:pt x="730" y="1558"/>
                      </a:cubicBezTo>
                      <a:lnTo>
                        <a:pt x="426" y="160"/>
                      </a:lnTo>
                      <a:cubicBezTo>
                        <a:pt x="426" y="60"/>
                        <a:pt x="342"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a:off x="2140088" y="-2300325"/>
                  <a:ext cx="35750" cy="29025"/>
                </a:xfrm>
                <a:custGeom>
                  <a:avLst/>
                  <a:gdLst/>
                  <a:ahLst/>
                  <a:cxnLst/>
                  <a:rect l="l" t="t" r="r" b="b"/>
                  <a:pathLst>
                    <a:path w="1430" h="1161" extrusionOk="0">
                      <a:moveTo>
                        <a:pt x="1194" y="0"/>
                      </a:moveTo>
                      <a:cubicBezTo>
                        <a:pt x="1156" y="0"/>
                        <a:pt x="1120" y="17"/>
                        <a:pt x="1095" y="55"/>
                      </a:cubicBezTo>
                      <a:lnTo>
                        <a:pt x="92" y="815"/>
                      </a:lnTo>
                      <a:cubicBezTo>
                        <a:pt x="31" y="876"/>
                        <a:pt x="1" y="998"/>
                        <a:pt x="61" y="1058"/>
                      </a:cubicBezTo>
                      <a:cubicBezTo>
                        <a:pt x="84" y="1127"/>
                        <a:pt x="158" y="1161"/>
                        <a:pt x="220" y="1161"/>
                      </a:cubicBezTo>
                      <a:cubicBezTo>
                        <a:pt x="240" y="1161"/>
                        <a:pt x="259" y="1157"/>
                        <a:pt x="274" y="1150"/>
                      </a:cubicBezTo>
                      <a:lnTo>
                        <a:pt x="1308" y="359"/>
                      </a:lnTo>
                      <a:cubicBezTo>
                        <a:pt x="1399" y="268"/>
                        <a:pt x="1429" y="146"/>
                        <a:pt x="1338" y="86"/>
                      </a:cubicBezTo>
                      <a:cubicBezTo>
                        <a:pt x="1303" y="33"/>
                        <a:pt x="124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a:off x="2024588" y="-2237850"/>
                  <a:ext cx="24150" cy="30400"/>
                </a:xfrm>
                <a:custGeom>
                  <a:avLst/>
                  <a:gdLst/>
                  <a:ahLst/>
                  <a:cxnLst/>
                  <a:rect l="l" t="t" r="r" b="b"/>
                  <a:pathLst>
                    <a:path w="966" h="1216" extrusionOk="0">
                      <a:moveTo>
                        <a:pt x="243" y="0"/>
                      </a:moveTo>
                      <a:cubicBezTo>
                        <a:pt x="207" y="0"/>
                        <a:pt x="167" y="7"/>
                        <a:pt x="122" y="18"/>
                      </a:cubicBezTo>
                      <a:cubicBezTo>
                        <a:pt x="1" y="49"/>
                        <a:pt x="1" y="201"/>
                        <a:pt x="61" y="292"/>
                      </a:cubicBezTo>
                      <a:lnTo>
                        <a:pt x="548" y="1113"/>
                      </a:lnTo>
                      <a:cubicBezTo>
                        <a:pt x="593" y="1181"/>
                        <a:pt x="673" y="1215"/>
                        <a:pt x="749" y="1215"/>
                      </a:cubicBezTo>
                      <a:cubicBezTo>
                        <a:pt x="774" y="1215"/>
                        <a:pt x="798" y="1211"/>
                        <a:pt x="821" y="1204"/>
                      </a:cubicBezTo>
                      <a:cubicBezTo>
                        <a:pt x="837" y="1204"/>
                        <a:pt x="845" y="1187"/>
                        <a:pt x="844" y="1180"/>
                      </a:cubicBezTo>
                      <a:lnTo>
                        <a:pt x="844" y="1180"/>
                      </a:lnTo>
                      <a:cubicBezTo>
                        <a:pt x="922" y="1092"/>
                        <a:pt x="965" y="986"/>
                        <a:pt x="882" y="930"/>
                      </a:cubicBezTo>
                      <a:lnTo>
                        <a:pt x="396" y="79"/>
                      </a:lnTo>
                      <a:cubicBezTo>
                        <a:pt x="357" y="21"/>
                        <a:pt x="306"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a:off x="2050413" y="-2277950"/>
                  <a:ext cx="22075" cy="40900"/>
                </a:xfrm>
                <a:custGeom>
                  <a:avLst/>
                  <a:gdLst/>
                  <a:ahLst/>
                  <a:cxnLst/>
                  <a:rect l="l" t="t" r="r" b="b"/>
                  <a:pathLst>
                    <a:path w="883" h="1636" extrusionOk="0">
                      <a:moveTo>
                        <a:pt x="234" y="0"/>
                      </a:moveTo>
                      <a:cubicBezTo>
                        <a:pt x="209" y="0"/>
                        <a:pt x="182" y="4"/>
                        <a:pt x="153" y="11"/>
                      </a:cubicBezTo>
                      <a:cubicBezTo>
                        <a:pt x="31" y="72"/>
                        <a:pt x="1" y="163"/>
                        <a:pt x="31" y="285"/>
                      </a:cubicBezTo>
                      <a:lnTo>
                        <a:pt x="487" y="1501"/>
                      </a:lnTo>
                      <a:cubicBezTo>
                        <a:pt x="534" y="1594"/>
                        <a:pt x="598" y="1633"/>
                        <a:pt x="680" y="1633"/>
                      </a:cubicBezTo>
                      <a:cubicBezTo>
                        <a:pt x="700" y="1633"/>
                        <a:pt x="722" y="1631"/>
                        <a:pt x="745" y="1626"/>
                      </a:cubicBezTo>
                      <a:lnTo>
                        <a:pt x="745" y="1626"/>
                      </a:lnTo>
                      <a:cubicBezTo>
                        <a:pt x="738" y="1630"/>
                        <a:pt x="736" y="1636"/>
                        <a:pt x="741" y="1636"/>
                      </a:cubicBezTo>
                      <a:cubicBezTo>
                        <a:pt x="744" y="1636"/>
                        <a:pt x="751" y="1632"/>
                        <a:pt x="761" y="1622"/>
                      </a:cubicBezTo>
                      <a:lnTo>
                        <a:pt x="761" y="1622"/>
                      </a:lnTo>
                      <a:cubicBezTo>
                        <a:pt x="755" y="1624"/>
                        <a:pt x="750" y="1625"/>
                        <a:pt x="745" y="1626"/>
                      </a:cubicBezTo>
                      <a:lnTo>
                        <a:pt x="745" y="1626"/>
                      </a:lnTo>
                      <a:cubicBezTo>
                        <a:pt x="748" y="1624"/>
                        <a:pt x="754" y="1622"/>
                        <a:pt x="761" y="1622"/>
                      </a:cubicBezTo>
                      <a:cubicBezTo>
                        <a:pt x="822" y="1592"/>
                        <a:pt x="882" y="1501"/>
                        <a:pt x="882" y="1349"/>
                      </a:cubicBezTo>
                      <a:lnTo>
                        <a:pt x="426" y="133"/>
                      </a:lnTo>
                      <a:cubicBezTo>
                        <a:pt x="380" y="40"/>
                        <a:pt x="316"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a:off x="2089188" y="-2252975"/>
                  <a:ext cx="20525" cy="18175"/>
                </a:xfrm>
                <a:custGeom>
                  <a:avLst/>
                  <a:gdLst/>
                  <a:ahLst/>
                  <a:cxnLst/>
                  <a:rect l="l" t="t" r="r" b="b"/>
                  <a:pathLst>
                    <a:path w="821" h="727" extrusionOk="0">
                      <a:moveTo>
                        <a:pt x="604" y="0"/>
                      </a:moveTo>
                      <a:cubicBezTo>
                        <a:pt x="555" y="0"/>
                        <a:pt x="502" y="15"/>
                        <a:pt x="456" y="46"/>
                      </a:cubicBezTo>
                      <a:lnTo>
                        <a:pt x="91" y="380"/>
                      </a:lnTo>
                      <a:cubicBezTo>
                        <a:pt x="0" y="471"/>
                        <a:pt x="0" y="593"/>
                        <a:pt x="91" y="654"/>
                      </a:cubicBezTo>
                      <a:cubicBezTo>
                        <a:pt x="125" y="704"/>
                        <a:pt x="167" y="726"/>
                        <a:pt x="209" y="726"/>
                      </a:cubicBezTo>
                      <a:cubicBezTo>
                        <a:pt x="243" y="726"/>
                        <a:pt x="277" y="711"/>
                        <a:pt x="304" y="684"/>
                      </a:cubicBezTo>
                      <a:cubicBezTo>
                        <a:pt x="304" y="684"/>
                        <a:pt x="365" y="684"/>
                        <a:pt x="365" y="654"/>
                      </a:cubicBezTo>
                      <a:lnTo>
                        <a:pt x="730" y="319"/>
                      </a:lnTo>
                      <a:cubicBezTo>
                        <a:pt x="821" y="228"/>
                        <a:pt x="821" y="137"/>
                        <a:pt x="730" y="46"/>
                      </a:cubicBezTo>
                      <a:cubicBezTo>
                        <a:pt x="699" y="15"/>
                        <a:pt x="65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a:off x="1606638" y="-2327875"/>
                  <a:ext cx="47900" cy="37800"/>
                </a:xfrm>
                <a:custGeom>
                  <a:avLst/>
                  <a:gdLst/>
                  <a:ahLst/>
                  <a:cxnLst/>
                  <a:rect l="l" t="t" r="r" b="b"/>
                  <a:pathLst>
                    <a:path w="1916" h="1512" extrusionOk="0">
                      <a:moveTo>
                        <a:pt x="261" y="1"/>
                      </a:moveTo>
                      <a:cubicBezTo>
                        <a:pt x="196" y="1"/>
                        <a:pt x="131" y="35"/>
                        <a:pt x="92" y="93"/>
                      </a:cubicBezTo>
                      <a:cubicBezTo>
                        <a:pt x="1" y="154"/>
                        <a:pt x="62" y="276"/>
                        <a:pt x="122" y="337"/>
                      </a:cubicBezTo>
                      <a:lnTo>
                        <a:pt x="1581" y="1461"/>
                      </a:lnTo>
                      <a:cubicBezTo>
                        <a:pt x="1599" y="1497"/>
                        <a:pt x="1627" y="1512"/>
                        <a:pt x="1666" y="1512"/>
                      </a:cubicBezTo>
                      <a:cubicBezTo>
                        <a:pt x="1693" y="1512"/>
                        <a:pt x="1726" y="1504"/>
                        <a:pt x="1764" y="1492"/>
                      </a:cubicBezTo>
                      <a:cubicBezTo>
                        <a:pt x="1794" y="1492"/>
                        <a:pt x="1825" y="1461"/>
                        <a:pt x="1825" y="1400"/>
                      </a:cubicBezTo>
                      <a:cubicBezTo>
                        <a:pt x="1916" y="1340"/>
                        <a:pt x="1885" y="1218"/>
                        <a:pt x="1794" y="1157"/>
                      </a:cubicBezTo>
                      <a:lnTo>
                        <a:pt x="366" y="33"/>
                      </a:lnTo>
                      <a:cubicBezTo>
                        <a:pt x="333" y="11"/>
                        <a:pt x="297"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a:off x="1592963" y="-2376925"/>
                  <a:ext cx="35750" cy="31950"/>
                </a:xfrm>
                <a:custGeom>
                  <a:avLst/>
                  <a:gdLst/>
                  <a:ahLst/>
                  <a:cxnLst/>
                  <a:rect l="l" t="t" r="r" b="b"/>
                  <a:pathLst>
                    <a:path w="1430" h="1278" extrusionOk="0">
                      <a:moveTo>
                        <a:pt x="197" y="1"/>
                      </a:moveTo>
                      <a:cubicBezTo>
                        <a:pt x="133" y="1"/>
                        <a:pt x="70" y="22"/>
                        <a:pt x="31" y="80"/>
                      </a:cubicBezTo>
                      <a:cubicBezTo>
                        <a:pt x="1" y="140"/>
                        <a:pt x="1" y="262"/>
                        <a:pt x="62" y="323"/>
                      </a:cubicBezTo>
                      <a:lnTo>
                        <a:pt x="1125" y="1204"/>
                      </a:lnTo>
                      <a:cubicBezTo>
                        <a:pt x="1142" y="1255"/>
                        <a:pt x="1177" y="1277"/>
                        <a:pt x="1216" y="1277"/>
                      </a:cubicBezTo>
                      <a:cubicBezTo>
                        <a:pt x="1247" y="1277"/>
                        <a:pt x="1280" y="1262"/>
                        <a:pt x="1308" y="1235"/>
                      </a:cubicBezTo>
                      <a:cubicBezTo>
                        <a:pt x="1308" y="1235"/>
                        <a:pt x="1369" y="1235"/>
                        <a:pt x="1399" y="1174"/>
                      </a:cubicBezTo>
                      <a:cubicBezTo>
                        <a:pt x="1429" y="1083"/>
                        <a:pt x="1429" y="961"/>
                        <a:pt x="1369" y="900"/>
                      </a:cubicBezTo>
                      <a:lnTo>
                        <a:pt x="305" y="19"/>
                      </a:lnTo>
                      <a:cubicBezTo>
                        <a:pt x="271" y="8"/>
                        <a:pt x="234"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a:off x="1643888" y="-2368900"/>
                  <a:ext cx="37250" cy="30200"/>
                </a:xfrm>
                <a:custGeom>
                  <a:avLst/>
                  <a:gdLst/>
                  <a:ahLst/>
                  <a:cxnLst/>
                  <a:rect l="l" t="t" r="r" b="b"/>
                  <a:pathLst>
                    <a:path w="1490" h="1208" extrusionOk="0">
                      <a:moveTo>
                        <a:pt x="253" y="1"/>
                      </a:moveTo>
                      <a:cubicBezTo>
                        <a:pt x="195" y="1"/>
                        <a:pt x="131" y="34"/>
                        <a:pt x="91" y="93"/>
                      </a:cubicBezTo>
                      <a:cubicBezTo>
                        <a:pt x="0" y="154"/>
                        <a:pt x="31" y="275"/>
                        <a:pt x="122" y="336"/>
                      </a:cubicBezTo>
                      <a:lnTo>
                        <a:pt x="1125" y="1157"/>
                      </a:lnTo>
                      <a:cubicBezTo>
                        <a:pt x="1161" y="1193"/>
                        <a:pt x="1196" y="1207"/>
                        <a:pt x="1238" y="1207"/>
                      </a:cubicBezTo>
                      <a:cubicBezTo>
                        <a:pt x="1267" y="1207"/>
                        <a:pt x="1300" y="1200"/>
                        <a:pt x="1338" y="1187"/>
                      </a:cubicBezTo>
                      <a:cubicBezTo>
                        <a:pt x="1368" y="1187"/>
                        <a:pt x="1368" y="1157"/>
                        <a:pt x="1398" y="1096"/>
                      </a:cubicBezTo>
                      <a:cubicBezTo>
                        <a:pt x="1490" y="1035"/>
                        <a:pt x="1459" y="914"/>
                        <a:pt x="1368" y="853"/>
                      </a:cubicBezTo>
                      <a:lnTo>
                        <a:pt x="335" y="32"/>
                      </a:lnTo>
                      <a:cubicBezTo>
                        <a:pt x="313" y="11"/>
                        <a:pt x="284"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a:off x="1719113" y="-2526550"/>
                  <a:ext cx="34975" cy="37175"/>
                </a:xfrm>
                <a:custGeom>
                  <a:avLst/>
                  <a:gdLst/>
                  <a:ahLst/>
                  <a:cxnLst/>
                  <a:rect l="l" t="t" r="r" b="b"/>
                  <a:pathLst>
                    <a:path w="1399" h="1487" extrusionOk="0">
                      <a:moveTo>
                        <a:pt x="209" y="1"/>
                      </a:moveTo>
                      <a:cubicBezTo>
                        <a:pt x="160" y="1"/>
                        <a:pt x="107" y="16"/>
                        <a:pt x="61" y="46"/>
                      </a:cubicBezTo>
                      <a:cubicBezTo>
                        <a:pt x="0" y="138"/>
                        <a:pt x="0" y="229"/>
                        <a:pt x="61" y="320"/>
                      </a:cubicBezTo>
                      <a:lnTo>
                        <a:pt x="1064" y="1414"/>
                      </a:lnTo>
                      <a:cubicBezTo>
                        <a:pt x="1098" y="1464"/>
                        <a:pt x="1140" y="1487"/>
                        <a:pt x="1182" y="1487"/>
                      </a:cubicBezTo>
                      <a:cubicBezTo>
                        <a:pt x="1216" y="1487"/>
                        <a:pt x="1250" y="1472"/>
                        <a:pt x="1277" y="1445"/>
                      </a:cubicBezTo>
                      <a:cubicBezTo>
                        <a:pt x="1338" y="1445"/>
                        <a:pt x="1338" y="1414"/>
                        <a:pt x="1338" y="1414"/>
                      </a:cubicBezTo>
                      <a:cubicBezTo>
                        <a:pt x="1399" y="1353"/>
                        <a:pt x="1399" y="1232"/>
                        <a:pt x="1338" y="1141"/>
                      </a:cubicBezTo>
                      <a:lnTo>
                        <a:pt x="335" y="46"/>
                      </a:lnTo>
                      <a:cubicBezTo>
                        <a:pt x="304" y="16"/>
                        <a:pt x="259"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a:off x="1690238" y="-2583525"/>
                  <a:ext cx="17500" cy="16850"/>
                </a:xfrm>
                <a:custGeom>
                  <a:avLst/>
                  <a:gdLst/>
                  <a:ahLst/>
                  <a:cxnLst/>
                  <a:rect l="l" t="t" r="r" b="b"/>
                  <a:pathLst>
                    <a:path w="700" h="674" extrusionOk="0">
                      <a:moveTo>
                        <a:pt x="217" y="0"/>
                      </a:moveTo>
                      <a:cubicBezTo>
                        <a:pt x="168" y="0"/>
                        <a:pt x="122" y="15"/>
                        <a:pt x="92" y="46"/>
                      </a:cubicBezTo>
                      <a:cubicBezTo>
                        <a:pt x="0" y="106"/>
                        <a:pt x="0" y="228"/>
                        <a:pt x="92" y="319"/>
                      </a:cubicBezTo>
                      <a:lnTo>
                        <a:pt x="365" y="623"/>
                      </a:lnTo>
                      <a:cubicBezTo>
                        <a:pt x="401" y="659"/>
                        <a:pt x="447" y="674"/>
                        <a:pt x="491" y="674"/>
                      </a:cubicBezTo>
                      <a:cubicBezTo>
                        <a:pt x="522" y="674"/>
                        <a:pt x="553" y="666"/>
                        <a:pt x="578" y="654"/>
                      </a:cubicBezTo>
                      <a:cubicBezTo>
                        <a:pt x="578" y="654"/>
                        <a:pt x="608" y="654"/>
                        <a:pt x="608" y="623"/>
                      </a:cubicBezTo>
                      <a:cubicBezTo>
                        <a:pt x="699" y="532"/>
                        <a:pt x="699" y="410"/>
                        <a:pt x="608" y="350"/>
                      </a:cubicBezTo>
                      <a:lnTo>
                        <a:pt x="365" y="46"/>
                      </a:lnTo>
                      <a:cubicBezTo>
                        <a:pt x="320" y="15"/>
                        <a:pt x="266"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a:off x="1733538" y="-2581075"/>
                  <a:ext cx="44100" cy="49500"/>
                </a:xfrm>
                <a:custGeom>
                  <a:avLst/>
                  <a:gdLst/>
                  <a:ahLst/>
                  <a:cxnLst/>
                  <a:rect l="l" t="t" r="r" b="b"/>
                  <a:pathLst>
                    <a:path w="1764" h="1980" extrusionOk="0">
                      <a:moveTo>
                        <a:pt x="199" y="1"/>
                      </a:moveTo>
                      <a:cubicBezTo>
                        <a:pt x="153" y="1"/>
                        <a:pt x="107" y="24"/>
                        <a:pt x="62" y="69"/>
                      </a:cubicBezTo>
                      <a:cubicBezTo>
                        <a:pt x="1" y="130"/>
                        <a:pt x="1" y="252"/>
                        <a:pt x="62" y="343"/>
                      </a:cubicBezTo>
                      <a:lnTo>
                        <a:pt x="1430" y="1923"/>
                      </a:lnTo>
                      <a:cubicBezTo>
                        <a:pt x="1492" y="1944"/>
                        <a:pt x="1541" y="1980"/>
                        <a:pt x="1595" y="1980"/>
                      </a:cubicBezTo>
                      <a:cubicBezTo>
                        <a:pt x="1619" y="1980"/>
                        <a:pt x="1644" y="1973"/>
                        <a:pt x="1673" y="1954"/>
                      </a:cubicBezTo>
                      <a:cubicBezTo>
                        <a:pt x="1703" y="1954"/>
                        <a:pt x="1703" y="1954"/>
                        <a:pt x="1703" y="1923"/>
                      </a:cubicBezTo>
                      <a:cubicBezTo>
                        <a:pt x="1764" y="1863"/>
                        <a:pt x="1764" y="1741"/>
                        <a:pt x="1703" y="1650"/>
                      </a:cubicBezTo>
                      <a:lnTo>
                        <a:pt x="335" y="69"/>
                      </a:lnTo>
                      <a:cubicBezTo>
                        <a:pt x="290" y="24"/>
                        <a:pt x="24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a:off x="1891613" y="-2590275"/>
                  <a:ext cx="25100" cy="38600"/>
                </a:xfrm>
                <a:custGeom>
                  <a:avLst/>
                  <a:gdLst/>
                  <a:ahLst/>
                  <a:cxnLst/>
                  <a:rect l="l" t="t" r="r" b="b"/>
                  <a:pathLst>
                    <a:path w="1004" h="1544" extrusionOk="0">
                      <a:moveTo>
                        <a:pt x="207" y="0"/>
                      </a:moveTo>
                      <a:cubicBezTo>
                        <a:pt x="181" y="0"/>
                        <a:pt x="152" y="4"/>
                        <a:pt x="122" y="12"/>
                      </a:cubicBezTo>
                      <a:cubicBezTo>
                        <a:pt x="61" y="42"/>
                        <a:pt x="0" y="164"/>
                        <a:pt x="61" y="285"/>
                      </a:cubicBezTo>
                      <a:lnTo>
                        <a:pt x="578" y="1471"/>
                      </a:lnTo>
                      <a:cubicBezTo>
                        <a:pt x="600" y="1515"/>
                        <a:pt x="671" y="1543"/>
                        <a:pt x="755" y="1543"/>
                      </a:cubicBezTo>
                      <a:cubicBezTo>
                        <a:pt x="786" y="1543"/>
                        <a:pt x="819" y="1540"/>
                        <a:pt x="851" y="1532"/>
                      </a:cubicBezTo>
                      <a:cubicBezTo>
                        <a:pt x="973" y="1501"/>
                        <a:pt x="1003" y="1380"/>
                        <a:pt x="912" y="1258"/>
                      </a:cubicBezTo>
                      <a:lnTo>
                        <a:pt x="395" y="103"/>
                      </a:lnTo>
                      <a:cubicBezTo>
                        <a:pt x="350" y="35"/>
                        <a:pt x="28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a:off x="1886288" y="-2656475"/>
                  <a:ext cx="23575" cy="31075"/>
                </a:xfrm>
                <a:custGeom>
                  <a:avLst/>
                  <a:gdLst/>
                  <a:ahLst/>
                  <a:cxnLst/>
                  <a:rect l="l" t="t" r="r" b="b"/>
                  <a:pathLst>
                    <a:path w="943" h="1243" extrusionOk="0">
                      <a:moveTo>
                        <a:pt x="242" y="1"/>
                      </a:moveTo>
                      <a:cubicBezTo>
                        <a:pt x="206" y="1"/>
                        <a:pt x="174" y="14"/>
                        <a:pt x="152" y="46"/>
                      </a:cubicBezTo>
                      <a:cubicBezTo>
                        <a:pt x="31" y="76"/>
                        <a:pt x="0" y="228"/>
                        <a:pt x="61" y="319"/>
                      </a:cubicBezTo>
                      <a:lnTo>
                        <a:pt x="608" y="1140"/>
                      </a:lnTo>
                      <a:cubicBezTo>
                        <a:pt x="631" y="1208"/>
                        <a:pt x="705" y="1243"/>
                        <a:pt x="767" y="1243"/>
                      </a:cubicBezTo>
                      <a:cubicBezTo>
                        <a:pt x="787" y="1243"/>
                        <a:pt x="806" y="1239"/>
                        <a:pt x="821" y="1231"/>
                      </a:cubicBezTo>
                      <a:cubicBezTo>
                        <a:pt x="943" y="1170"/>
                        <a:pt x="943" y="1018"/>
                        <a:pt x="943" y="958"/>
                      </a:cubicBezTo>
                      <a:lnTo>
                        <a:pt x="426" y="106"/>
                      </a:lnTo>
                      <a:cubicBezTo>
                        <a:pt x="386" y="47"/>
                        <a:pt x="308"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a:off x="1935688" y="-2625250"/>
                  <a:ext cx="27375" cy="39375"/>
                </a:xfrm>
                <a:custGeom>
                  <a:avLst/>
                  <a:gdLst/>
                  <a:ahLst/>
                  <a:cxnLst/>
                  <a:rect l="l" t="t" r="r" b="b"/>
                  <a:pathLst>
                    <a:path w="1095" h="1575" extrusionOk="0">
                      <a:moveTo>
                        <a:pt x="174" y="1"/>
                      </a:moveTo>
                      <a:cubicBezTo>
                        <a:pt x="145" y="1"/>
                        <a:pt x="116" y="4"/>
                        <a:pt x="91" y="13"/>
                      </a:cubicBezTo>
                      <a:cubicBezTo>
                        <a:pt x="31" y="43"/>
                        <a:pt x="0" y="165"/>
                        <a:pt x="31" y="286"/>
                      </a:cubicBezTo>
                      <a:lnTo>
                        <a:pt x="669" y="1502"/>
                      </a:lnTo>
                      <a:cubicBezTo>
                        <a:pt x="736" y="1546"/>
                        <a:pt x="802" y="1575"/>
                        <a:pt x="869" y="1575"/>
                      </a:cubicBezTo>
                      <a:cubicBezTo>
                        <a:pt x="894" y="1575"/>
                        <a:pt x="918" y="1571"/>
                        <a:pt x="942" y="1563"/>
                      </a:cubicBezTo>
                      <a:cubicBezTo>
                        <a:pt x="1064" y="1532"/>
                        <a:pt x="1094" y="1411"/>
                        <a:pt x="1034" y="1289"/>
                      </a:cubicBezTo>
                      <a:lnTo>
                        <a:pt x="365" y="73"/>
                      </a:lnTo>
                      <a:cubicBezTo>
                        <a:pt x="343" y="29"/>
                        <a:pt x="255"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a:off x="2126413" y="-2692575"/>
                  <a:ext cx="14475" cy="40300"/>
                </a:xfrm>
                <a:custGeom>
                  <a:avLst/>
                  <a:gdLst/>
                  <a:ahLst/>
                  <a:cxnLst/>
                  <a:rect l="l" t="t" r="r" b="b"/>
                  <a:pathLst>
                    <a:path w="579" h="1612" extrusionOk="0">
                      <a:moveTo>
                        <a:pt x="153" y="0"/>
                      </a:moveTo>
                      <a:cubicBezTo>
                        <a:pt x="61" y="31"/>
                        <a:pt x="1" y="122"/>
                        <a:pt x="1" y="243"/>
                      </a:cubicBezTo>
                      <a:lnTo>
                        <a:pt x="153" y="1459"/>
                      </a:lnTo>
                      <a:cubicBezTo>
                        <a:pt x="183" y="1520"/>
                        <a:pt x="274" y="1611"/>
                        <a:pt x="365" y="1611"/>
                      </a:cubicBezTo>
                      <a:lnTo>
                        <a:pt x="456" y="1611"/>
                      </a:lnTo>
                      <a:cubicBezTo>
                        <a:pt x="548" y="1550"/>
                        <a:pt x="578" y="1490"/>
                        <a:pt x="548" y="1368"/>
                      </a:cubicBezTo>
                      <a:lnTo>
                        <a:pt x="365" y="152"/>
                      </a:lnTo>
                      <a:cubicBezTo>
                        <a:pt x="335" y="91"/>
                        <a:pt x="274"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a:off x="2140863" y="-2775550"/>
                  <a:ext cx="15975" cy="33000"/>
                </a:xfrm>
                <a:custGeom>
                  <a:avLst/>
                  <a:gdLst/>
                  <a:ahLst/>
                  <a:cxnLst/>
                  <a:rect l="l" t="t" r="r" b="b"/>
                  <a:pathLst>
                    <a:path w="639" h="1320" extrusionOk="0">
                      <a:moveTo>
                        <a:pt x="228" y="0"/>
                      </a:moveTo>
                      <a:cubicBezTo>
                        <a:pt x="214" y="0"/>
                        <a:pt x="199" y="2"/>
                        <a:pt x="182" y="6"/>
                      </a:cubicBezTo>
                      <a:cubicBezTo>
                        <a:pt x="61" y="67"/>
                        <a:pt x="0" y="128"/>
                        <a:pt x="30" y="249"/>
                      </a:cubicBezTo>
                      <a:lnTo>
                        <a:pt x="213" y="1161"/>
                      </a:lnTo>
                      <a:cubicBezTo>
                        <a:pt x="265" y="1240"/>
                        <a:pt x="318" y="1319"/>
                        <a:pt x="410" y="1319"/>
                      </a:cubicBezTo>
                      <a:cubicBezTo>
                        <a:pt x="424" y="1319"/>
                        <a:pt x="440" y="1317"/>
                        <a:pt x="456" y="1313"/>
                      </a:cubicBezTo>
                      <a:lnTo>
                        <a:pt x="486" y="1313"/>
                      </a:lnTo>
                      <a:cubicBezTo>
                        <a:pt x="578" y="1283"/>
                        <a:pt x="638" y="1192"/>
                        <a:pt x="608" y="1070"/>
                      </a:cubicBezTo>
                      <a:lnTo>
                        <a:pt x="426" y="158"/>
                      </a:lnTo>
                      <a:cubicBezTo>
                        <a:pt x="373" y="79"/>
                        <a:pt x="320"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a:off x="2171238" y="-2739125"/>
                  <a:ext cx="19025" cy="46775"/>
                </a:xfrm>
                <a:custGeom>
                  <a:avLst/>
                  <a:gdLst/>
                  <a:ahLst/>
                  <a:cxnLst/>
                  <a:rect l="l" t="t" r="r" b="b"/>
                  <a:pathLst>
                    <a:path w="761" h="1871" extrusionOk="0">
                      <a:moveTo>
                        <a:pt x="241" y="0"/>
                      </a:moveTo>
                      <a:cubicBezTo>
                        <a:pt x="223" y="0"/>
                        <a:pt x="204" y="3"/>
                        <a:pt x="183" y="8"/>
                      </a:cubicBezTo>
                      <a:cubicBezTo>
                        <a:pt x="62" y="8"/>
                        <a:pt x="1" y="130"/>
                        <a:pt x="31" y="221"/>
                      </a:cubicBezTo>
                      <a:lnTo>
                        <a:pt x="366" y="1710"/>
                      </a:lnTo>
                      <a:cubicBezTo>
                        <a:pt x="416" y="1811"/>
                        <a:pt x="466" y="1870"/>
                        <a:pt x="551" y="1870"/>
                      </a:cubicBezTo>
                      <a:cubicBezTo>
                        <a:pt x="569" y="1870"/>
                        <a:pt x="588" y="1868"/>
                        <a:pt x="609" y="1862"/>
                      </a:cubicBezTo>
                      <a:lnTo>
                        <a:pt x="639" y="1862"/>
                      </a:lnTo>
                      <a:cubicBezTo>
                        <a:pt x="730" y="1832"/>
                        <a:pt x="761" y="1741"/>
                        <a:pt x="761" y="1650"/>
                      </a:cubicBezTo>
                      <a:lnTo>
                        <a:pt x="426" y="160"/>
                      </a:lnTo>
                      <a:cubicBezTo>
                        <a:pt x="376" y="59"/>
                        <a:pt x="326"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a:off x="2407563" y="-2633050"/>
                  <a:ext cx="26625" cy="30625"/>
                </a:xfrm>
                <a:custGeom>
                  <a:avLst/>
                  <a:gdLst/>
                  <a:ahLst/>
                  <a:cxnLst/>
                  <a:rect l="l" t="t" r="r" b="b"/>
                  <a:pathLst>
                    <a:path w="1065" h="1225" extrusionOk="0">
                      <a:moveTo>
                        <a:pt x="882" y="1"/>
                      </a:moveTo>
                      <a:cubicBezTo>
                        <a:pt x="823" y="1"/>
                        <a:pt x="766" y="15"/>
                        <a:pt x="730" y="51"/>
                      </a:cubicBezTo>
                      <a:lnTo>
                        <a:pt x="31" y="902"/>
                      </a:lnTo>
                      <a:cubicBezTo>
                        <a:pt x="1" y="963"/>
                        <a:pt x="1" y="1084"/>
                        <a:pt x="92" y="1145"/>
                      </a:cubicBezTo>
                      <a:cubicBezTo>
                        <a:pt x="111" y="1203"/>
                        <a:pt x="143" y="1224"/>
                        <a:pt x="187" y="1224"/>
                      </a:cubicBezTo>
                      <a:cubicBezTo>
                        <a:pt x="212" y="1224"/>
                        <a:pt x="241" y="1217"/>
                        <a:pt x="274" y="1206"/>
                      </a:cubicBezTo>
                      <a:cubicBezTo>
                        <a:pt x="274" y="1206"/>
                        <a:pt x="305" y="1206"/>
                        <a:pt x="335" y="1115"/>
                      </a:cubicBezTo>
                      <a:lnTo>
                        <a:pt x="1034" y="294"/>
                      </a:lnTo>
                      <a:cubicBezTo>
                        <a:pt x="1065" y="203"/>
                        <a:pt x="1065" y="81"/>
                        <a:pt x="1004" y="21"/>
                      </a:cubicBezTo>
                      <a:cubicBezTo>
                        <a:pt x="966" y="8"/>
                        <a:pt x="923"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a:off x="2456963" y="-2654875"/>
                  <a:ext cx="27375" cy="37350"/>
                </a:xfrm>
                <a:custGeom>
                  <a:avLst/>
                  <a:gdLst/>
                  <a:ahLst/>
                  <a:cxnLst/>
                  <a:rect l="l" t="t" r="r" b="b"/>
                  <a:pathLst>
                    <a:path w="1095" h="1494" extrusionOk="0">
                      <a:moveTo>
                        <a:pt x="931" y="1"/>
                      </a:moveTo>
                      <a:cubicBezTo>
                        <a:pt x="856" y="1"/>
                        <a:pt x="776" y="35"/>
                        <a:pt x="730" y="103"/>
                      </a:cubicBezTo>
                      <a:lnTo>
                        <a:pt x="31" y="1198"/>
                      </a:lnTo>
                      <a:cubicBezTo>
                        <a:pt x="1" y="1258"/>
                        <a:pt x="31" y="1380"/>
                        <a:pt x="122" y="1471"/>
                      </a:cubicBezTo>
                      <a:cubicBezTo>
                        <a:pt x="153" y="1486"/>
                        <a:pt x="183" y="1494"/>
                        <a:pt x="213" y="1494"/>
                      </a:cubicBezTo>
                      <a:cubicBezTo>
                        <a:pt x="244" y="1494"/>
                        <a:pt x="274" y="1486"/>
                        <a:pt x="305" y="1471"/>
                      </a:cubicBezTo>
                      <a:cubicBezTo>
                        <a:pt x="335" y="1410"/>
                        <a:pt x="396" y="1410"/>
                        <a:pt x="396" y="1380"/>
                      </a:cubicBezTo>
                      <a:lnTo>
                        <a:pt x="1065" y="286"/>
                      </a:lnTo>
                      <a:cubicBezTo>
                        <a:pt x="1095" y="194"/>
                        <a:pt x="1065" y="103"/>
                        <a:pt x="1004" y="12"/>
                      </a:cubicBezTo>
                      <a:cubicBezTo>
                        <a:pt x="981" y="4"/>
                        <a:pt x="956"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a:off x="2465338" y="-2606400"/>
                  <a:ext cx="14450" cy="17000"/>
                </a:xfrm>
                <a:custGeom>
                  <a:avLst/>
                  <a:gdLst/>
                  <a:ahLst/>
                  <a:cxnLst/>
                  <a:rect l="l" t="t" r="r" b="b"/>
                  <a:pathLst>
                    <a:path w="578" h="680" extrusionOk="0">
                      <a:moveTo>
                        <a:pt x="350" y="0"/>
                      </a:moveTo>
                      <a:cubicBezTo>
                        <a:pt x="288" y="0"/>
                        <a:pt x="232" y="21"/>
                        <a:pt x="213" y="79"/>
                      </a:cubicBezTo>
                      <a:lnTo>
                        <a:pt x="61" y="383"/>
                      </a:lnTo>
                      <a:cubicBezTo>
                        <a:pt x="0" y="505"/>
                        <a:pt x="61" y="626"/>
                        <a:pt x="122" y="657"/>
                      </a:cubicBezTo>
                      <a:cubicBezTo>
                        <a:pt x="167" y="672"/>
                        <a:pt x="205" y="680"/>
                        <a:pt x="236" y="680"/>
                      </a:cubicBezTo>
                      <a:cubicBezTo>
                        <a:pt x="266" y="680"/>
                        <a:pt x="289" y="672"/>
                        <a:pt x="304" y="657"/>
                      </a:cubicBezTo>
                      <a:cubicBezTo>
                        <a:pt x="365" y="657"/>
                        <a:pt x="395" y="626"/>
                        <a:pt x="395" y="596"/>
                      </a:cubicBezTo>
                      <a:lnTo>
                        <a:pt x="547" y="292"/>
                      </a:lnTo>
                      <a:cubicBezTo>
                        <a:pt x="578" y="170"/>
                        <a:pt x="547" y="49"/>
                        <a:pt x="456" y="18"/>
                      </a:cubicBezTo>
                      <a:cubicBezTo>
                        <a:pt x="423" y="7"/>
                        <a:pt x="385" y="0"/>
                        <a:pt x="3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8" name="Google Shape;2288;p28"/>
              <p:cNvSpPr/>
              <p:nvPr/>
            </p:nvSpPr>
            <p:spPr>
              <a:xfrm>
                <a:off x="7540588" y="208975"/>
                <a:ext cx="1603400" cy="1375200"/>
              </a:xfrm>
              <a:custGeom>
                <a:avLst/>
                <a:gdLst/>
                <a:ahLst/>
                <a:cxnLst/>
                <a:rect l="l" t="t" r="r" b="b"/>
                <a:pathLst>
                  <a:path w="64136" h="55008" extrusionOk="0">
                    <a:moveTo>
                      <a:pt x="63868" y="0"/>
                    </a:moveTo>
                    <a:cubicBezTo>
                      <a:pt x="63779" y="0"/>
                      <a:pt x="63703" y="40"/>
                      <a:pt x="63680" y="133"/>
                    </a:cubicBezTo>
                    <a:cubicBezTo>
                      <a:pt x="61400" y="6881"/>
                      <a:pt x="57601" y="13203"/>
                      <a:pt x="52555" y="18674"/>
                    </a:cubicBezTo>
                    <a:lnTo>
                      <a:pt x="52524" y="18705"/>
                    </a:lnTo>
                    <a:cubicBezTo>
                      <a:pt x="52372" y="18857"/>
                      <a:pt x="52160" y="19039"/>
                      <a:pt x="52008" y="19252"/>
                    </a:cubicBezTo>
                    <a:cubicBezTo>
                      <a:pt x="51369" y="19890"/>
                      <a:pt x="50731" y="20559"/>
                      <a:pt x="50093" y="21167"/>
                    </a:cubicBezTo>
                    <a:cubicBezTo>
                      <a:pt x="49029" y="21471"/>
                      <a:pt x="48299" y="21623"/>
                      <a:pt x="47236" y="21683"/>
                    </a:cubicBezTo>
                    <a:cubicBezTo>
                      <a:pt x="46044" y="21723"/>
                      <a:pt x="44830" y="21774"/>
                      <a:pt x="43612" y="21774"/>
                    </a:cubicBezTo>
                    <a:cubicBezTo>
                      <a:pt x="42034" y="21774"/>
                      <a:pt x="40451" y="21688"/>
                      <a:pt x="38907" y="21379"/>
                    </a:cubicBezTo>
                    <a:cubicBezTo>
                      <a:pt x="36324" y="20832"/>
                      <a:pt x="32919" y="19616"/>
                      <a:pt x="29576" y="18431"/>
                    </a:cubicBezTo>
                    <a:cubicBezTo>
                      <a:pt x="25253" y="16898"/>
                      <a:pt x="21348" y="15499"/>
                      <a:pt x="19167" y="15499"/>
                    </a:cubicBezTo>
                    <a:cubicBezTo>
                      <a:pt x="18235" y="15499"/>
                      <a:pt x="17618" y="15754"/>
                      <a:pt x="17417" y="16364"/>
                    </a:cubicBezTo>
                    <a:cubicBezTo>
                      <a:pt x="17113" y="17306"/>
                      <a:pt x="17296" y="18188"/>
                      <a:pt x="18025" y="18978"/>
                    </a:cubicBezTo>
                    <a:cubicBezTo>
                      <a:pt x="20639" y="21896"/>
                      <a:pt x="29150" y="22747"/>
                      <a:pt x="32706" y="22960"/>
                    </a:cubicBezTo>
                    <a:cubicBezTo>
                      <a:pt x="34317" y="23066"/>
                      <a:pt x="35927" y="23118"/>
                      <a:pt x="37493" y="23118"/>
                    </a:cubicBezTo>
                    <a:cubicBezTo>
                      <a:pt x="42194" y="23118"/>
                      <a:pt x="46514" y="22656"/>
                      <a:pt x="49363" y="21835"/>
                    </a:cubicBezTo>
                    <a:lnTo>
                      <a:pt x="49363" y="21835"/>
                    </a:lnTo>
                    <a:cubicBezTo>
                      <a:pt x="48603" y="22534"/>
                      <a:pt x="47813" y="23234"/>
                      <a:pt x="46992" y="23902"/>
                    </a:cubicBezTo>
                    <a:cubicBezTo>
                      <a:pt x="46658" y="24176"/>
                      <a:pt x="46354" y="24449"/>
                      <a:pt x="46020" y="24723"/>
                    </a:cubicBezTo>
                    <a:cubicBezTo>
                      <a:pt x="45989" y="24723"/>
                      <a:pt x="45929" y="24723"/>
                      <a:pt x="45929" y="24753"/>
                    </a:cubicBezTo>
                    <a:cubicBezTo>
                      <a:pt x="45169" y="25331"/>
                      <a:pt x="44622" y="25665"/>
                      <a:pt x="43801" y="26030"/>
                    </a:cubicBezTo>
                    <a:cubicBezTo>
                      <a:pt x="41734" y="26942"/>
                      <a:pt x="39546" y="27914"/>
                      <a:pt x="37235" y="28249"/>
                    </a:cubicBezTo>
                    <a:cubicBezTo>
                      <a:pt x="36480" y="28365"/>
                      <a:pt x="35720" y="28415"/>
                      <a:pt x="34960" y="28415"/>
                    </a:cubicBezTo>
                    <a:cubicBezTo>
                      <a:pt x="32540" y="28415"/>
                      <a:pt x="30111" y="27907"/>
                      <a:pt x="27752" y="27398"/>
                    </a:cubicBezTo>
                    <a:cubicBezTo>
                      <a:pt x="25373" y="26911"/>
                      <a:pt x="22921" y="26400"/>
                      <a:pt x="20484" y="26400"/>
                    </a:cubicBezTo>
                    <a:cubicBezTo>
                      <a:pt x="20181" y="26400"/>
                      <a:pt x="19878" y="26408"/>
                      <a:pt x="19576" y="26425"/>
                    </a:cubicBezTo>
                    <a:cubicBezTo>
                      <a:pt x="18968" y="26455"/>
                      <a:pt x="18329" y="26547"/>
                      <a:pt x="17782" y="26851"/>
                    </a:cubicBezTo>
                    <a:cubicBezTo>
                      <a:pt x="17144" y="27215"/>
                      <a:pt x="16749" y="27854"/>
                      <a:pt x="16749" y="28553"/>
                    </a:cubicBezTo>
                    <a:cubicBezTo>
                      <a:pt x="16810" y="29586"/>
                      <a:pt x="17721" y="30346"/>
                      <a:pt x="19272" y="30680"/>
                    </a:cubicBezTo>
                    <a:cubicBezTo>
                      <a:pt x="21269" y="31132"/>
                      <a:pt x="23459" y="31345"/>
                      <a:pt x="25719" y="31345"/>
                    </a:cubicBezTo>
                    <a:cubicBezTo>
                      <a:pt x="31061" y="31345"/>
                      <a:pt x="36793" y="30156"/>
                      <a:pt x="41278" y="28127"/>
                    </a:cubicBezTo>
                    <a:lnTo>
                      <a:pt x="41278" y="28127"/>
                    </a:lnTo>
                    <a:cubicBezTo>
                      <a:pt x="39515" y="29282"/>
                      <a:pt x="37691" y="30346"/>
                      <a:pt x="35746" y="31349"/>
                    </a:cubicBezTo>
                    <a:cubicBezTo>
                      <a:pt x="35716" y="31349"/>
                      <a:pt x="35716" y="31349"/>
                      <a:pt x="35685" y="31410"/>
                    </a:cubicBezTo>
                    <a:cubicBezTo>
                      <a:pt x="34895" y="31714"/>
                      <a:pt x="33983" y="32170"/>
                      <a:pt x="32980" y="32717"/>
                    </a:cubicBezTo>
                    <a:cubicBezTo>
                      <a:pt x="31126" y="33598"/>
                      <a:pt x="29181" y="34450"/>
                      <a:pt x="27174" y="35209"/>
                    </a:cubicBezTo>
                    <a:lnTo>
                      <a:pt x="27083" y="35209"/>
                    </a:lnTo>
                    <a:cubicBezTo>
                      <a:pt x="27022" y="35209"/>
                      <a:pt x="26992" y="35240"/>
                      <a:pt x="26901" y="35240"/>
                    </a:cubicBezTo>
                    <a:cubicBezTo>
                      <a:pt x="26232" y="35422"/>
                      <a:pt x="25715" y="35513"/>
                      <a:pt x="25047" y="35513"/>
                    </a:cubicBezTo>
                    <a:cubicBezTo>
                      <a:pt x="24575" y="35521"/>
                      <a:pt x="24101" y="35528"/>
                      <a:pt x="23626" y="35528"/>
                    </a:cubicBezTo>
                    <a:cubicBezTo>
                      <a:pt x="22143" y="35528"/>
                      <a:pt x="20647" y="35456"/>
                      <a:pt x="19150" y="35088"/>
                    </a:cubicBezTo>
                    <a:cubicBezTo>
                      <a:pt x="17326" y="34632"/>
                      <a:pt x="14895" y="33598"/>
                      <a:pt x="12493" y="32626"/>
                    </a:cubicBezTo>
                    <a:cubicBezTo>
                      <a:pt x="9324" y="31282"/>
                      <a:pt x="6515" y="30108"/>
                      <a:pt x="4982" y="30108"/>
                    </a:cubicBezTo>
                    <a:cubicBezTo>
                      <a:pt x="4677" y="30108"/>
                      <a:pt x="4422" y="30154"/>
                      <a:pt x="4226" y="30255"/>
                    </a:cubicBezTo>
                    <a:cubicBezTo>
                      <a:pt x="4043" y="30346"/>
                      <a:pt x="3891" y="30528"/>
                      <a:pt x="3800" y="30741"/>
                    </a:cubicBezTo>
                    <a:cubicBezTo>
                      <a:pt x="3587" y="31562"/>
                      <a:pt x="3800" y="32322"/>
                      <a:pt x="4438" y="33021"/>
                    </a:cubicBezTo>
                    <a:cubicBezTo>
                      <a:pt x="6566" y="35270"/>
                      <a:pt x="12554" y="36061"/>
                      <a:pt x="15016" y="36304"/>
                    </a:cubicBezTo>
                    <a:cubicBezTo>
                      <a:pt x="16561" y="36448"/>
                      <a:pt x="18106" y="36517"/>
                      <a:pt x="19573" y="36517"/>
                    </a:cubicBezTo>
                    <a:cubicBezTo>
                      <a:pt x="21194" y="36517"/>
                      <a:pt x="22719" y="36433"/>
                      <a:pt x="24044" y="36273"/>
                    </a:cubicBezTo>
                    <a:lnTo>
                      <a:pt x="24044" y="36273"/>
                    </a:lnTo>
                    <a:cubicBezTo>
                      <a:pt x="23284" y="36516"/>
                      <a:pt x="22494" y="36790"/>
                      <a:pt x="21703" y="37033"/>
                    </a:cubicBezTo>
                    <a:cubicBezTo>
                      <a:pt x="21156" y="37185"/>
                      <a:pt x="20639" y="37368"/>
                      <a:pt x="20062" y="37519"/>
                    </a:cubicBezTo>
                    <a:lnTo>
                      <a:pt x="20001" y="37519"/>
                    </a:lnTo>
                    <a:cubicBezTo>
                      <a:pt x="18724" y="37854"/>
                      <a:pt x="17448" y="38158"/>
                      <a:pt x="16110" y="38340"/>
                    </a:cubicBezTo>
                    <a:lnTo>
                      <a:pt x="15958" y="38340"/>
                    </a:lnTo>
                    <a:cubicBezTo>
                      <a:pt x="15530" y="38359"/>
                      <a:pt x="15114" y="38375"/>
                      <a:pt x="14673" y="38375"/>
                    </a:cubicBezTo>
                    <a:cubicBezTo>
                      <a:pt x="13709" y="38375"/>
                      <a:pt x="12630" y="38298"/>
                      <a:pt x="11065" y="38006"/>
                    </a:cubicBezTo>
                    <a:cubicBezTo>
                      <a:pt x="9515" y="37732"/>
                      <a:pt x="7478" y="36912"/>
                      <a:pt x="5715" y="36212"/>
                    </a:cubicBezTo>
                    <a:cubicBezTo>
                      <a:pt x="3658" y="35410"/>
                      <a:pt x="1994" y="34752"/>
                      <a:pt x="1014" y="34752"/>
                    </a:cubicBezTo>
                    <a:cubicBezTo>
                      <a:pt x="807" y="34752"/>
                      <a:pt x="630" y="34781"/>
                      <a:pt x="487" y="34845"/>
                    </a:cubicBezTo>
                    <a:cubicBezTo>
                      <a:pt x="305" y="34936"/>
                      <a:pt x="244" y="35088"/>
                      <a:pt x="153" y="35270"/>
                    </a:cubicBezTo>
                    <a:cubicBezTo>
                      <a:pt x="1" y="35848"/>
                      <a:pt x="122" y="36425"/>
                      <a:pt x="548" y="36912"/>
                    </a:cubicBezTo>
                    <a:cubicBezTo>
                      <a:pt x="1889" y="38541"/>
                      <a:pt x="6409" y="39247"/>
                      <a:pt x="10676" y="39247"/>
                    </a:cubicBezTo>
                    <a:cubicBezTo>
                      <a:pt x="12696" y="39247"/>
                      <a:pt x="14659" y="39089"/>
                      <a:pt x="16202" y="38796"/>
                    </a:cubicBezTo>
                    <a:cubicBezTo>
                      <a:pt x="16840" y="38735"/>
                      <a:pt x="17478" y="38614"/>
                      <a:pt x="18086" y="38462"/>
                    </a:cubicBezTo>
                    <a:lnTo>
                      <a:pt x="18086" y="38462"/>
                    </a:lnTo>
                    <a:cubicBezTo>
                      <a:pt x="12919" y="41380"/>
                      <a:pt x="4864" y="49039"/>
                      <a:pt x="4560" y="52991"/>
                    </a:cubicBezTo>
                    <a:cubicBezTo>
                      <a:pt x="4499" y="53812"/>
                      <a:pt x="4803" y="54450"/>
                      <a:pt x="5411" y="54875"/>
                    </a:cubicBezTo>
                    <a:cubicBezTo>
                      <a:pt x="5550" y="54968"/>
                      <a:pt x="5708" y="55008"/>
                      <a:pt x="5882" y="55008"/>
                    </a:cubicBezTo>
                    <a:cubicBezTo>
                      <a:pt x="5936" y="55008"/>
                      <a:pt x="5992" y="55004"/>
                      <a:pt x="6049" y="54997"/>
                    </a:cubicBezTo>
                    <a:cubicBezTo>
                      <a:pt x="7265" y="54723"/>
                      <a:pt x="8937" y="51805"/>
                      <a:pt x="10822" y="48371"/>
                    </a:cubicBezTo>
                    <a:cubicBezTo>
                      <a:pt x="12007" y="46243"/>
                      <a:pt x="13253" y="44085"/>
                      <a:pt x="14378" y="42687"/>
                    </a:cubicBezTo>
                    <a:cubicBezTo>
                      <a:pt x="15533" y="41167"/>
                      <a:pt x="17022" y="40012"/>
                      <a:pt x="18512" y="38887"/>
                    </a:cubicBezTo>
                    <a:cubicBezTo>
                      <a:pt x="19028" y="38462"/>
                      <a:pt x="19484" y="38249"/>
                      <a:pt x="20183" y="37945"/>
                    </a:cubicBezTo>
                    <a:cubicBezTo>
                      <a:pt x="20761" y="37793"/>
                      <a:pt x="21308" y="37641"/>
                      <a:pt x="21855" y="37428"/>
                    </a:cubicBezTo>
                    <a:cubicBezTo>
                      <a:pt x="24895" y="36486"/>
                      <a:pt x="27813" y="35422"/>
                      <a:pt x="30579" y="34237"/>
                    </a:cubicBezTo>
                    <a:lnTo>
                      <a:pt x="30579" y="34237"/>
                    </a:lnTo>
                    <a:cubicBezTo>
                      <a:pt x="24348" y="38614"/>
                      <a:pt x="16840" y="46273"/>
                      <a:pt x="16536" y="50559"/>
                    </a:cubicBezTo>
                    <a:cubicBezTo>
                      <a:pt x="16445" y="51562"/>
                      <a:pt x="16810" y="52383"/>
                      <a:pt x="17569" y="52900"/>
                    </a:cubicBezTo>
                    <a:cubicBezTo>
                      <a:pt x="17734" y="53018"/>
                      <a:pt x="17936" y="53062"/>
                      <a:pt x="18146" y="53062"/>
                    </a:cubicBezTo>
                    <a:cubicBezTo>
                      <a:pt x="18206" y="53062"/>
                      <a:pt x="18268" y="53059"/>
                      <a:pt x="18329" y="53052"/>
                    </a:cubicBezTo>
                    <a:cubicBezTo>
                      <a:pt x="19849" y="52717"/>
                      <a:pt x="22007" y="48887"/>
                      <a:pt x="24317" y="44814"/>
                    </a:cubicBezTo>
                    <a:cubicBezTo>
                      <a:pt x="25807" y="42140"/>
                      <a:pt x="27357" y="39404"/>
                      <a:pt x="28725" y="37671"/>
                    </a:cubicBezTo>
                    <a:cubicBezTo>
                      <a:pt x="30214" y="35757"/>
                      <a:pt x="32099" y="34328"/>
                      <a:pt x="33922" y="32930"/>
                    </a:cubicBezTo>
                    <a:cubicBezTo>
                      <a:pt x="34226" y="32687"/>
                      <a:pt x="34500" y="32504"/>
                      <a:pt x="34773" y="32352"/>
                    </a:cubicBezTo>
                    <a:cubicBezTo>
                      <a:pt x="35138" y="32170"/>
                      <a:pt x="35533" y="31957"/>
                      <a:pt x="35898" y="31744"/>
                    </a:cubicBezTo>
                    <a:cubicBezTo>
                      <a:pt x="35959" y="31714"/>
                      <a:pt x="36020" y="31714"/>
                      <a:pt x="36050" y="31653"/>
                    </a:cubicBezTo>
                    <a:cubicBezTo>
                      <a:pt x="36111" y="31653"/>
                      <a:pt x="36111" y="31623"/>
                      <a:pt x="36141" y="31623"/>
                    </a:cubicBezTo>
                    <a:cubicBezTo>
                      <a:pt x="37418" y="30954"/>
                      <a:pt x="38725" y="30225"/>
                      <a:pt x="39941" y="29465"/>
                    </a:cubicBezTo>
                    <a:lnTo>
                      <a:pt x="39941" y="29465"/>
                    </a:lnTo>
                    <a:cubicBezTo>
                      <a:pt x="34956" y="34510"/>
                      <a:pt x="30548" y="42596"/>
                      <a:pt x="29272" y="49739"/>
                    </a:cubicBezTo>
                    <a:cubicBezTo>
                      <a:pt x="28968" y="51410"/>
                      <a:pt x="29302" y="52626"/>
                      <a:pt x="30184" y="53143"/>
                    </a:cubicBezTo>
                    <a:cubicBezTo>
                      <a:pt x="30387" y="53256"/>
                      <a:pt x="30620" y="53310"/>
                      <a:pt x="30862" y="53310"/>
                    </a:cubicBezTo>
                    <a:cubicBezTo>
                      <a:pt x="31271" y="53310"/>
                      <a:pt x="31705" y="53156"/>
                      <a:pt x="32068" y="52869"/>
                    </a:cubicBezTo>
                    <a:cubicBezTo>
                      <a:pt x="32554" y="52444"/>
                      <a:pt x="32858" y="51836"/>
                      <a:pt x="33132" y="51258"/>
                    </a:cubicBezTo>
                    <a:cubicBezTo>
                      <a:pt x="34317" y="48644"/>
                      <a:pt x="34925" y="45696"/>
                      <a:pt x="35442" y="42839"/>
                    </a:cubicBezTo>
                    <a:cubicBezTo>
                      <a:pt x="36111" y="39495"/>
                      <a:pt x="36779" y="36030"/>
                      <a:pt x="38451" y="33143"/>
                    </a:cubicBezTo>
                    <a:cubicBezTo>
                      <a:pt x="39667" y="31045"/>
                      <a:pt x="41339" y="29313"/>
                      <a:pt x="42980" y="27641"/>
                    </a:cubicBezTo>
                    <a:cubicBezTo>
                      <a:pt x="43163" y="27398"/>
                      <a:pt x="43406" y="27246"/>
                      <a:pt x="43588" y="27063"/>
                    </a:cubicBezTo>
                    <a:cubicBezTo>
                      <a:pt x="44044" y="26759"/>
                      <a:pt x="44470" y="26425"/>
                      <a:pt x="44926" y="26121"/>
                    </a:cubicBezTo>
                    <a:lnTo>
                      <a:pt x="44956" y="26091"/>
                    </a:lnTo>
                    <a:lnTo>
                      <a:pt x="44986" y="26030"/>
                    </a:lnTo>
                    <a:cubicBezTo>
                      <a:pt x="45746" y="25483"/>
                      <a:pt x="46506" y="24875"/>
                      <a:pt x="47266" y="24267"/>
                    </a:cubicBezTo>
                    <a:cubicBezTo>
                      <a:pt x="48147" y="23537"/>
                      <a:pt x="48938" y="22808"/>
                      <a:pt x="49728" y="22048"/>
                    </a:cubicBezTo>
                    <a:lnTo>
                      <a:pt x="49728" y="22048"/>
                    </a:lnTo>
                    <a:cubicBezTo>
                      <a:pt x="47874" y="24601"/>
                      <a:pt x="45868" y="27945"/>
                      <a:pt x="44166" y="31319"/>
                    </a:cubicBezTo>
                    <a:cubicBezTo>
                      <a:pt x="42737" y="34085"/>
                      <a:pt x="39606" y="40833"/>
                      <a:pt x="40549" y="43507"/>
                    </a:cubicBezTo>
                    <a:cubicBezTo>
                      <a:pt x="40761" y="44176"/>
                      <a:pt x="41217" y="44541"/>
                      <a:pt x="41886" y="44632"/>
                    </a:cubicBezTo>
                    <a:cubicBezTo>
                      <a:pt x="41911" y="44635"/>
                      <a:pt x="41936" y="44636"/>
                      <a:pt x="41961" y="44636"/>
                    </a:cubicBezTo>
                    <a:cubicBezTo>
                      <a:pt x="43472" y="44636"/>
                      <a:pt x="44552" y="40139"/>
                      <a:pt x="45837" y="34936"/>
                    </a:cubicBezTo>
                    <a:cubicBezTo>
                      <a:pt x="46506" y="32079"/>
                      <a:pt x="47236" y="29161"/>
                      <a:pt x="48026" y="27063"/>
                    </a:cubicBezTo>
                    <a:cubicBezTo>
                      <a:pt x="48877" y="24875"/>
                      <a:pt x="50154" y="22778"/>
                      <a:pt x="51400" y="20802"/>
                    </a:cubicBezTo>
                    <a:cubicBezTo>
                      <a:pt x="51856" y="20103"/>
                      <a:pt x="52251" y="19616"/>
                      <a:pt x="52828" y="19009"/>
                    </a:cubicBezTo>
                    <a:lnTo>
                      <a:pt x="53011" y="18826"/>
                    </a:lnTo>
                    <a:cubicBezTo>
                      <a:pt x="58026" y="13355"/>
                      <a:pt x="61826" y="7033"/>
                      <a:pt x="64105" y="285"/>
                    </a:cubicBezTo>
                    <a:cubicBezTo>
                      <a:pt x="64136" y="194"/>
                      <a:pt x="64105" y="102"/>
                      <a:pt x="64014" y="42"/>
                    </a:cubicBezTo>
                    <a:cubicBezTo>
                      <a:pt x="64014" y="42"/>
                      <a:pt x="63984" y="11"/>
                      <a:pt x="63953" y="11"/>
                    </a:cubicBezTo>
                    <a:cubicBezTo>
                      <a:pt x="63925" y="4"/>
                      <a:pt x="63896" y="0"/>
                      <a:pt x="63868"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a:off x="-419637" y="2571738"/>
                <a:ext cx="1632425" cy="1564150"/>
              </a:xfrm>
              <a:custGeom>
                <a:avLst/>
                <a:gdLst/>
                <a:ahLst/>
                <a:cxnLst/>
                <a:rect l="l" t="t" r="r" b="b"/>
                <a:pathLst>
                  <a:path w="65297" h="62566" extrusionOk="0">
                    <a:moveTo>
                      <a:pt x="48571" y="0"/>
                    </a:moveTo>
                    <a:cubicBezTo>
                      <a:pt x="47091" y="0"/>
                      <a:pt x="46645" y="2248"/>
                      <a:pt x="46451" y="3411"/>
                    </a:cubicBezTo>
                    <a:cubicBezTo>
                      <a:pt x="45995" y="5995"/>
                      <a:pt x="46329" y="8609"/>
                      <a:pt x="46755" y="11193"/>
                    </a:cubicBezTo>
                    <a:cubicBezTo>
                      <a:pt x="46785" y="11345"/>
                      <a:pt x="46937" y="11405"/>
                      <a:pt x="47059" y="11405"/>
                    </a:cubicBezTo>
                    <a:cubicBezTo>
                      <a:pt x="45083" y="12530"/>
                      <a:pt x="43138" y="13655"/>
                      <a:pt x="41253" y="14870"/>
                    </a:cubicBezTo>
                    <a:cubicBezTo>
                      <a:pt x="42500" y="13138"/>
                      <a:pt x="43412" y="11101"/>
                      <a:pt x="43837" y="8974"/>
                    </a:cubicBezTo>
                    <a:cubicBezTo>
                      <a:pt x="44050" y="7971"/>
                      <a:pt x="44962" y="3898"/>
                      <a:pt x="43108" y="3654"/>
                    </a:cubicBezTo>
                    <a:cubicBezTo>
                      <a:pt x="43063" y="3649"/>
                      <a:pt x="43018" y="3646"/>
                      <a:pt x="42974" y="3646"/>
                    </a:cubicBezTo>
                    <a:cubicBezTo>
                      <a:pt x="41322" y="3646"/>
                      <a:pt x="40333" y="7453"/>
                      <a:pt x="40007" y="8579"/>
                    </a:cubicBezTo>
                    <a:cubicBezTo>
                      <a:pt x="39399" y="10919"/>
                      <a:pt x="39369" y="13351"/>
                      <a:pt x="39916" y="15722"/>
                    </a:cubicBezTo>
                    <a:lnTo>
                      <a:pt x="39825" y="15782"/>
                    </a:lnTo>
                    <a:cubicBezTo>
                      <a:pt x="39156" y="16238"/>
                      <a:pt x="38457" y="16694"/>
                      <a:pt x="37788" y="17181"/>
                    </a:cubicBezTo>
                    <a:cubicBezTo>
                      <a:pt x="36694" y="17940"/>
                      <a:pt x="35600" y="18761"/>
                      <a:pt x="34536" y="19521"/>
                    </a:cubicBezTo>
                    <a:cubicBezTo>
                      <a:pt x="35569" y="17545"/>
                      <a:pt x="36451" y="15478"/>
                      <a:pt x="36876" y="13320"/>
                    </a:cubicBezTo>
                    <a:cubicBezTo>
                      <a:pt x="37150" y="11922"/>
                      <a:pt x="37697" y="8335"/>
                      <a:pt x="36025" y="7545"/>
                    </a:cubicBezTo>
                    <a:cubicBezTo>
                      <a:pt x="35793" y="7436"/>
                      <a:pt x="35580" y="7387"/>
                      <a:pt x="35383" y="7387"/>
                    </a:cubicBezTo>
                    <a:cubicBezTo>
                      <a:pt x="33883" y="7387"/>
                      <a:pt x="33380" y="10259"/>
                      <a:pt x="33138" y="11253"/>
                    </a:cubicBezTo>
                    <a:cubicBezTo>
                      <a:pt x="32499" y="14232"/>
                      <a:pt x="32347" y="17241"/>
                      <a:pt x="32712" y="20220"/>
                    </a:cubicBezTo>
                    <a:cubicBezTo>
                      <a:pt x="32758" y="20381"/>
                      <a:pt x="32874" y="20455"/>
                      <a:pt x="32994" y="20455"/>
                    </a:cubicBezTo>
                    <a:cubicBezTo>
                      <a:pt x="33032" y="20455"/>
                      <a:pt x="33070" y="20448"/>
                      <a:pt x="33107" y="20433"/>
                    </a:cubicBezTo>
                    <a:cubicBezTo>
                      <a:pt x="33107" y="20494"/>
                      <a:pt x="33138" y="20524"/>
                      <a:pt x="33229" y="20585"/>
                    </a:cubicBezTo>
                    <a:cubicBezTo>
                      <a:pt x="30828" y="22439"/>
                      <a:pt x="28518" y="24384"/>
                      <a:pt x="26268" y="26390"/>
                    </a:cubicBezTo>
                    <a:cubicBezTo>
                      <a:pt x="27515" y="24172"/>
                      <a:pt x="28305" y="21679"/>
                      <a:pt x="28457" y="19126"/>
                    </a:cubicBezTo>
                    <a:cubicBezTo>
                      <a:pt x="28578" y="17636"/>
                      <a:pt x="28457" y="16177"/>
                      <a:pt x="28214" y="14688"/>
                    </a:cubicBezTo>
                    <a:cubicBezTo>
                      <a:pt x="28062" y="13867"/>
                      <a:pt x="27819" y="12621"/>
                      <a:pt x="26937" y="12287"/>
                    </a:cubicBezTo>
                    <a:cubicBezTo>
                      <a:pt x="26735" y="12204"/>
                      <a:pt x="26549" y="12166"/>
                      <a:pt x="26377" y="12166"/>
                    </a:cubicBezTo>
                    <a:cubicBezTo>
                      <a:pt x="24581" y="12166"/>
                      <a:pt x="24345" y="16311"/>
                      <a:pt x="24262" y="17393"/>
                    </a:cubicBezTo>
                    <a:cubicBezTo>
                      <a:pt x="23897" y="20646"/>
                      <a:pt x="24201" y="23928"/>
                      <a:pt x="25053" y="27059"/>
                    </a:cubicBezTo>
                    <a:cubicBezTo>
                      <a:pt x="25022" y="27181"/>
                      <a:pt x="25053" y="27302"/>
                      <a:pt x="25174" y="27393"/>
                    </a:cubicBezTo>
                    <a:lnTo>
                      <a:pt x="25174" y="27424"/>
                    </a:lnTo>
                    <a:cubicBezTo>
                      <a:pt x="23198" y="29278"/>
                      <a:pt x="21253" y="31193"/>
                      <a:pt x="19429" y="33199"/>
                    </a:cubicBezTo>
                    <a:cubicBezTo>
                      <a:pt x="20554" y="31011"/>
                      <a:pt x="21223" y="28640"/>
                      <a:pt x="21223" y="26147"/>
                    </a:cubicBezTo>
                    <a:cubicBezTo>
                      <a:pt x="21223" y="24749"/>
                      <a:pt x="21223" y="20433"/>
                      <a:pt x="19125" y="20281"/>
                    </a:cubicBezTo>
                    <a:cubicBezTo>
                      <a:pt x="19087" y="20278"/>
                      <a:pt x="19048" y="20277"/>
                      <a:pt x="19011" y="20277"/>
                    </a:cubicBezTo>
                    <a:cubicBezTo>
                      <a:pt x="16893" y="20277"/>
                      <a:pt x="16509" y="24409"/>
                      <a:pt x="16390" y="25813"/>
                    </a:cubicBezTo>
                    <a:cubicBezTo>
                      <a:pt x="16116" y="28731"/>
                      <a:pt x="16724" y="31679"/>
                      <a:pt x="18061" y="34293"/>
                    </a:cubicBezTo>
                    <a:cubicBezTo>
                      <a:pt x="18092" y="34354"/>
                      <a:pt x="18183" y="34415"/>
                      <a:pt x="18244" y="34445"/>
                    </a:cubicBezTo>
                    <a:cubicBezTo>
                      <a:pt x="15934" y="37029"/>
                      <a:pt x="13715" y="39704"/>
                      <a:pt x="11678" y="42470"/>
                    </a:cubicBezTo>
                    <a:cubicBezTo>
                      <a:pt x="12925" y="39947"/>
                      <a:pt x="13624" y="37211"/>
                      <a:pt x="13563" y="34445"/>
                    </a:cubicBezTo>
                    <a:cubicBezTo>
                      <a:pt x="13533" y="32994"/>
                      <a:pt x="13475" y="28630"/>
                      <a:pt x="11168" y="28630"/>
                    </a:cubicBezTo>
                    <a:cubicBezTo>
                      <a:pt x="11107" y="28630"/>
                      <a:pt x="11044" y="28633"/>
                      <a:pt x="10979" y="28640"/>
                    </a:cubicBezTo>
                    <a:cubicBezTo>
                      <a:pt x="8608" y="28852"/>
                      <a:pt x="8821" y="33199"/>
                      <a:pt x="8821" y="34810"/>
                    </a:cubicBezTo>
                    <a:cubicBezTo>
                      <a:pt x="8821" y="37667"/>
                      <a:pt x="9399" y="40464"/>
                      <a:pt x="10371" y="43078"/>
                    </a:cubicBezTo>
                    <a:cubicBezTo>
                      <a:pt x="10189" y="43138"/>
                      <a:pt x="10067" y="43412"/>
                      <a:pt x="10280" y="43534"/>
                    </a:cubicBezTo>
                    <a:cubicBezTo>
                      <a:pt x="10371" y="43594"/>
                      <a:pt x="10523" y="43716"/>
                      <a:pt x="10645" y="43777"/>
                    </a:cubicBezTo>
                    <a:cubicBezTo>
                      <a:pt x="8912" y="46208"/>
                      <a:pt x="7241" y="48731"/>
                      <a:pt x="5660" y="51315"/>
                    </a:cubicBezTo>
                    <a:cubicBezTo>
                      <a:pt x="6511" y="48640"/>
                      <a:pt x="6785" y="45874"/>
                      <a:pt x="6390" y="43108"/>
                    </a:cubicBezTo>
                    <a:cubicBezTo>
                      <a:pt x="6249" y="42041"/>
                      <a:pt x="5797" y="37913"/>
                      <a:pt x="3980" y="37913"/>
                    </a:cubicBezTo>
                    <a:cubicBezTo>
                      <a:pt x="3830" y="37913"/>
                      <a:pt x="3671" y="37941"/>
                      <a:pt x="3502" y="38002"/>
                    </a:cubicBezTo>
                    <a:cubicBezTo>
                      <a:pt x="2985" y="38427"/>
                      <a:pt x="2712" y="39309"/>
                      <a:pt x="2651" y="40008"/>
                    </a:cubicBezTo>
                    <a:cubicBezTo>
                      <a:pt x="2408" y="41315"/>
                      <a:pt x="2438" y="42774"/>
                      <a:pt x="2560" y="44111"/>
                    </a:cubicBezTo>
                    <a:cubicBezTo>
                      <a:pt x="2742" y="47181"/>
                      <a:pt x="3593" y="50129"/>
                      <a:pt x="4870" y="52926"/>
                    </a:cubicBezTo>
                    <a:cubicBezTo>
                      <a:pt x="4870" y="52956"/>
                      <a:pt x="4931" y="52956"/>
                      <a:pt x="4931" y="52987"/>
                    </a:cubicBezTo>
                    <a:cubicBezTo>
                      <a:pt x="3168" y="55996"/>
                      <a:pt x="1526" y="59066"/>
                      <a:pt x="98" y="62227"/>
                    </a:cubicBezTo>
                    <a:cubicBezTo>
                      <a:pt x="1" y="62421"/>
                      <a:pt x="164" y="62565"/>
                      <a:pt x="334" y="62565"/>
                    </a:cubicBezTo>
                    <a:cubicBezTo>
                      <a:pt x="430" y="62565"/>
                      <a:pt x="529" y="62519"/>
                      <a:pt x="584" y="62409"/>
                    </a:cubicBezTo>
                    <a:cubicBezTo>
                      <a:pt x="1982" y="59370"/>
                      <a:pt x="3532" y="56361"/>
                      <a:pt x="5265" y="53443"/>
                    </a:cubicBezTo>
                    <a:cubicBezTo>
                      <a:pt x="5307" y="53485"/>
                      <a:pt x="5379" y="53542"/>
                      <a:pt x="5460" y="53542"/>
                    </a:cubicBezTo>
                    <a:cubicBezTo>
                      <a:pt x="5495" y="53542"/>
                      <a:pt x="5532" y="53531"/>
                      <a:pt x="5569" y="53503"/>
                    </a:cubicBezTo>
                    <a:cubicBezTo>
                      <a:pt x="5660" y="53473"/>
                      <a:pt x="5812" y="53412"/>
                      <a:pt x="5934" y="53382"/>
                    </a:cubicBezTo>
                    <a:cubicBezTo>
                      <a:pt x="8639" y="55205"/>
                      <a:pt x="11526" y="56725"/>
                      <a:pt x="14536" y="57880"/>
                    </a:cubicBezTo>
                    <a:cubicBezTo>
                      <a:pt x="15169" y="58128"/>
                      <a:pt x="16152" y="58426"/>
                      <a:pt x="16995" y="58426"/>
                    </a:cubicBezTo>
                    <a:cubicBezTo>
                      <a:pt x="18013" y="58426"/>
                      <a:pt x="18828" y="57992"/>
                      <a:pt x="18578" y="56513"/>
                    </a:cubicBezTo>
                    <a:cubicBezTo>
                      <a:pt x="18213" y="54324"/>
                      <a:pt x="14779" y="52956"/>
                      <a:pt x="12925" y="52439"/>
                    </a:cubicBezTo>
                    <a:cubicBezTo>
                      <a:pt x="11945" y="52182"/>
                      <a:pt x="10949" y="52055"/>
                      <a:pt x="9957" y="52055"/>
                    </a:cubicBezTo>
                    <a:cubicBezTo>
                      <a:pt x="8610" y="52055"/>
                      <a:pt x="7272" y="52288"/>
                      <a:pt x="5994" y="52743"/>
                    </a:cubicBezTo>
                    <a:cubicBezTo>
                      <a:pt x="5903" y="52683"/>
                      <a:pt x="5782" y="52652"/>
                      <a:pt x="5721" y="52561"/>
                    </a:cubicBezTo>
                    <a:cubicBezTo>
                      <a:pt x="6663" y="50920"/>
                      <a:pt x="7697" y="49339"/>
                      <a:pt x="8700" y="47789"/>
                    </a:cubicBezTo>
                    <a:cubicBezTo>
                      <a:pt x="9520" y="46573"/>
                      <a:pt x="10341" y="45388"/>
                      <a:pt x="11192" y="44202"/>
                    </a:cubicBezTo>
                    <a:cubicBezTo>
                      <a:pt x="13411" y="45874"/>
                      <a:pt x="15812" y="47515"/>
                      <a:pt x="18578" y="48093"/>
                    </a:cubicBezTo>
                    <a:cubicBezTo>
                      <a:pt x="19161" y="48216"/>
                      <a:pt x="20024" y="48339"/>
                      <a:pt x="20912" y="48339"/>
                    </a:cubicBezTo>
                    <a:cubicBezTo>
                      <a:pt x="22434" y="48339"/>
                      <a:pt x="24030" y="47978"/>
                      <a:pt x="24414" y="46634"/>
                    </a:cubicBezTo>
                    <a:cubicBezTo>
                      <a:pt x="25022" y="44476"/>
                      <a:pt x="21162" y="43746"/>
                      <a:pt x="19855" y="43412"/>
                    </a:cubicBezTo>
                    <a:cubicBezTo>
                      <a:pt x="18207" y="43024"/>
                      <a:pt x="16535" y="42834"/>
                      <a:pt x="14862" y="42834"/>
                    </a:cubicBezTo>
                    <a:cubicBezTo>
                      <a:pt x="13911" y="42834"/>
                      <a:pt x="12960" y="42896"/>
                      <a:pt x="12013" y="43017"/>
                    </a:cubicBezTo>
                    <a:cubicBezTo>
                      <a:pt x="14232" y="40068"/>
                      <a:pt x="16572" y="37181"/>
                      <a:pt x="19095" y="34445"/>
                    </a:cubicBezTo>
                    <a:cubicBezTo>
                      <a:pt x="19125" y="34445"/>
                      <a:pt x="19156" y="34445"/>
                      <a:pt x="19156" y="34415"/>
                    </a:cubicBezTo>
                    <a:cubicBezTo>
                      <a:pt x="21679" y="35570"/>
                      <a:pt x="23776" y="37637"/>
                      <a:pt x="26481" y="38245"/>
                    </a:cubicBezTo>
                    <a:cubicBezTo>
                      <a:pt x="26843" y="38328"/>
                      <a:pt x="27294" y="38381"/>
                      <a:pt x="27766" y="38381"/>
                    </a:cubicBezTo>
                    <a:cubicBezTo>
                      <a:pt x="29200" y="38381"/>
                      <a:pt x="30828" y="37892"/>
                      <a:pt x="30736" y="36269"/>
                    </a:cubicBezTo>
                    <a:cubicBezTo>
                      <a:pt x="30615" y="34202"/>
                      <a:pt x="27667" y="33716"/>
                      <a:pt x="26116" y="33442"/>
                    </a:cubicBezTo>
                    <a:cubicBezTo>
                      <a:pt x="25277" y="33298"/>
                      <a:pt x="24433" y="33230"/>
                      <a:pt x="23590" y="33230"/>
                    </a:cubicBezTo>
                    <a:cubicBezTo>
                      <a:pt x="22296" y="33230"/>
                      <a:pt x="21003" y="33391"/>
                      <a:pt x="19733" y="33685"/>
                    </a:cubicBezTo>
                    <a:cubicBezTo>
                      <a:pt x="21679" y="31588"/>
                      <a:pt x="23685" y="29582"/>
                      <a:pt x="25782" y="27606"/>
                    </a:cubicBezTo>
                    <a:cubicBezTo>
                      <a:pt x="27503" y="28769"/>
                      <a:pt x="33762" y="32693"/>
                      <a:pt x="37098" y="32693"/>
                    </a:cubicBezTo>
                    <a:cubicBezTo>
                      <a:pt x="38299" y="32693"/>
                      <a:pt x="39120" y="32185"/>
                      <a:pt x="39217" y="30859"/>
                    </a:cubicBezTo>
                    <a:cubicBezTo>
                      <a:pt x="39399" y="28518"/>
                      <a:pt x="36360" y="27059"/>
                      <a:pt x="34506" y="26573"/>
                    </a:cubicBezTo>
                    <a:cubicBezTo>
                      <a:pt x="33406" y="26278"/>
                      <a:pt x="32288" y="26160"/>
                      <a:pt x="31163" y="26160"/>
                    </a:cubicBezTo>
                    <a:cubicBezTo>
                      <a:pt x="29739" y="26160"/>
                      <a:pt x="28303" y="26348"/>
                      <a:pt x="26876" y="26603"/>
                    </a:cubicBezTo>
                    <a:cubicBezTo>
                      <a:pt x="28882" y="24779"/>
                      <a:pt x="30980" y="23047"/>
                      <a:pt x="33107" y="21406"/>
                    </a:cubicBezTo>
                    <a:cubicBezTo>
                      <a:pt x="34506" y="23320"/>
                      <a:pt x="36360" y="24840"/>
                      <a:pt x="38548" y="25783"/>
                    </a:cubicBezTo>
                    <a:cubicBezTo>
                      <a:pt x="39280" y="26108"/>
                      <a:pt x="40343" y="26494"/>
                      <a:pt x="41303" y="26494"/>
                    </a:cubicBezTo>
                    <a:cubicBezTo>
                      <a:pt x="42137" y="26494"/>
                      <a:pt x="42894" y="26203"/>
                      <a:pt x="43290" y="25327"/>
                    </a:cubicBezTo>
                    <a:cubicBezTo>
                      <a:pt x="43959" y="23776"/>
                      <a:pt x="42226" y="22287"/>
                      <a:pt x="41041" y="21649"/>
                    </a:cubicBezTo>
                    <a:cubicBezTo>
                      <a:pt x="39095" y="20524"/>
                      <a:pt x="36907" y="20281"/>
                      <a:pt x="34749" y="20159"/>
                    </a:cubicBezTo>
                    <a:cubicBezTo>
                      <a:pt x="36420" y="18913"/>
                      <a:pt x="38153" y="17697"/>
                      <a:pt x="39916" y="16512"/>
                    </a:cubicBezTo>
                    <a:cubicBezTo>
                      <a:pt x="41861" y="18396"/>
                      <a:pt x="44141" y="19886"/>
                      <a:pt x="46664" y="20889"/>
                    </a:cubicBezTo>
                    <a:cubicBezTo>
                      <a:pt x="47409" y="21177"/>
                      <a:pt x="48541" y="21597"/>
                      <a:pt x="49550" y="21597"/>
                    </a:cubicBezTo>
                    <a:cubicBezTo>
                      <a:pt x="50352" y="21597"/>
                      <a:pt x="51076" y="21332"/>
                      <a:pt x="51466" y="20524"/>
                    </a:cubicBezTo>
                    <a:cubicBezTo>
                      <a:pt x="52409" y="18548"/>
                      <a:pt x="49977" y="16968"/>
                      <a:pt x="48457" y="16360"/>
                    </a:cubicBezTo>
                    <a:cubicBezTo>
                      <a:pt x="47101" y="15834"/>
                      <a:pt x="45670" y="15659"/>
                      <a:pt x="44232" y="15659"/>
                    </a:cubicBezTo>
                    <a:cubicBezTo>
                      <a:pt x="43090" y="15659"/>
                      <a:pt x="41944" y="15769"/>
                      <a:pt x="40828" y="15904"/>
                    </a:cubicBezTo>
                    <a:cubicBezTo>
                      <a:pt x="44171" y="13685"/>
                      <a:pt x="47667" y="11679"/>
                      <a:pt x="51223" y="9855"/>
                    </a:cubicBezTo>
                    <a:cubicBezTo>
                      <a:pt x="51345" y="9855"/>
                      <a:pt x="51497" y="9825"/>
                      <a:pt x="51618" y="9825"/>
                    </a:cubicBezTo>
                    <a:cubicBezTo>
                      <a:pt x="51527" y="9886"/>
                      <a:pt x="51497" y="10007"/>
                      <a:pt x="51406" y="10098"/>
                    </a:cubicBezTo>
                    <a:cubicBezTo>
                      <a:pt x="51277" y="10313"/>
                      <a:pt x="51467" y="10528"/>
                      <a:pt x="51643" y="10528"/>
                    </a:cubicBezTo>
                    <a:cubicBezTo>
                      <a:pt x="51716" y="10528"/>
                      <a:pt x="51787" y="10491"/>
                      <a:pt x="51831" y="10402"/>
                    </a:cubicBezTo>
                    <a:cubicBezTo>
                      <a:pt x="51983" y="10159"/>
                      <a:pt x="52135" y="9946"/>
                      <a:pt x="52287" y="9673"/>
                    </a:cubicBezTo>
                    <a:cubicBezTo>
                      <a:pt x="55175" y="9247"/>
                      <a:pt x="58093" y="8670"/>
                      <a:pt x="60646" y="7211"/>
                    </a:cubicBezTo>
                    <a:cubicBezTo>
                      <a:pt x="61862" y="6512"/>
                      <a:pt x="65296" y="4262"/>
                      <a:pt x="63837" y="2439"/>
                    </a:cubicBezTo>
                    <a:cubicBezTo>
                      <a:pt x="63469" y="1959"/>
                      <a:pt x="62950" y="1771"/>
                      <a:pt x="62360" y="1771"/>
                    </a:cubicBezTo>
                    <a:cubicBezTo>
                      <a:pt x="60709" y="1771"/>
                      <a:pt x="58509" y="3240"/>
                      <a:pt x="57546" y="3867"/>
                    </a:cubicBezTo>
                    <a:cubicBezTo>
                      <a:pt x="55479" y="5144"/>
                      <a:pt x="53746" y="6785"/>
                      <a:pt x="52287" y="8731"/>
                    </a:cubicBezTo>
                    <a:cubicBezTo>
                      <a:pt x="52257" y="8731"/>
                      <a:pt x="52226" y="8731"/>
                      <a:pt x="52196" y="8761"/>
                    </a:cubicBezTo>
                    <a:cubicBezTo>
                      <a:pt x="50919" y="9369"/>
                      <a:pt x="49643" y="10007"/>
                      <a:pt x="48427" y="10706"/>
                    </a:cubicBezTo>
                    <a:cubicBezTo>
                      <a:pt x="49795" y="8974"/>
                      <a:pt x="50615" y="6937"/>
                      <a:pt x="50767" y="4779"/>
                    </a:cubicBezTo>
                    <a:cubicBezTo>
                      <a:pt x="50889" y="3290"/>
                      <a:pt x="50889" y="554"/>
                      <a:pt x="49035" y="68"/>
                    </a:cubicBezTo>
                    <a:cubicBezTo>
                      <a:pt x="48870" y="22"/>
                      <a:pt x="48715" y="0"/>
                      <a:pt x="48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rot="3599960">
                <a:off x="4447191" y="4196542"/>
                <a:ext cx="998492" cy="2030068"/>
              </a:xfrm>
              <a:custGeom>
                <a:avLst/>
                <a:gdLst/>
                <a:ahLst/>
                <a:cxnLst/>
                <a:rect l="l" t="t" r="r" b="b"/>
                <a:pathLst>
                  <a:path w="31116" h="63263" extrusionOk="0">
                    <a:moveTo>
                      <a:pt x="3326" y="1"/>
                    </a:moveTo>
                    <a:cubicBezTo>
                      <a:pt x="3258" y="1"/>
                      <a:pt x="3191" y="82"/>
                      <a:pt x="3231" y="163"/>
                    </a:cubicBezTo>
                    <a:cubicBezTo>
                      <a:pt x="7213" y="8673"/>
                      <a:pt x="8246" y="17853"/>
                      <a:pt x="10253" y="26850"/>
                    </a:cubicBezTo>
                    <a:cubicBezTo>
                      <a:pt x="7304" y="21288"/>
                      <a:pt x="5207" y="15148"/>
                      <a:pt x="222" y="10953"/>
                    </a:cubicBezTo>
                    <a:cubicBezTo>
                      <a:pt x="201" y="10925"/>
                      <a:pt x="176" y="10913"/>
                      <a:pt x="152" y="10913"/>
                    </a:cubicBezTo>
                    <a:cubicBezTo>
                      <a:pt x="73" y="10913"/>
                      <a:pt x="0" y="11042"/>
                      <a:pt x="70" y="11136"/>
                    </a:cubicBezTo>
                    <a:cubicBezTo>
                      <a:pt x="5237" y="15664"/>
                      <a:pt x="7365" y="22382"/>
                      <a:pt x="10617" y="28279"/>
                    </a:cubicBezTo>
                    <a:cubicBezTo>
                      <a:pt x="11104" y="30315"/>
                      <a:pt x="11620" y="32382"/>
                      <a:pt x="12289" y="34388"/>
                    </a:cubicBezTo>
                    <a:cubicBezTo>
                      <a:pt x="13201" y="37154"/>
                      <a:pt x="14295" y="39890"/>
                      <a:pt x="15633" y="42565"/>
                    </a:cubicBezTo>
                    <a:cubicBezTo>
                      <a:pt x="12836" y="39920"/>
                      <a:pt x="10313" y="37306"/>
                      <a:pt x="8429" y="33811"/>
                    </a:cubicBezTo>
                    <a:cubicBezTo>
                      <a:pt x="6544" y="30254"/>
                      <a:pt x="4933" y="26455"/>
                      <a:pt x="2623" y="23051"/>
                    </a:cubicBezTo>
                    <a:cubicBezTo>
                      <a:pt x="2610" y="23031"/>
                      <a:pt x="2593" y="23023"/>
                      <a:pt x="2574" y="23023"/>
                    </a:cubicBezTo>
                    <a:cubicBezTo>
                      <a:pt x="2507" y="23023"/>
                      <a:pt x="2424" y="23131"/>
                      <a:pt x="2471" y="23203"/>
                    </a:cubicBezTo>
                    <a:cubicBezTo>
                      <a:pt x="5055" y="27245"/>
                      <a:pt x="6757" y="31683"/>
                      <a:pt x="9128" y="35817"/>
                    </a:cubicBezTo>
                    <a:cubicBezTo>
                      <a:pt x="11012" y="39160"/>
                      <a:pt x="13687" y="41592"/>
                      <a:pt x="16453" y="44145"/>
                    </a:cubicBezTo>
                    <a:cubicBezTo>
                      <a:pt x="18247" y="47519"/>
                      <a:pt x="20283" y="50802"/>
                      <a:pt x="22624" y="53872"/>
                    </a:cubicBezTo>
                    <a:cubicBezTo>
                      <a:pt x="20587" y="52534"/>
                      <a:pt x="18307" y="51471"/>
                      <a:pt x="16332" y="50407"/>
                    </a:cubicBezTo>
                    <a:cubicBezTo>
                      <a:pt x="11742" y="47945"/>
                      <a:pt x="7943" y="44905"/>
                      <a:pt x="4690" y="40802"/>
                    </a:cubicBezTo>
                    <a:cubicBezTo>
                      <a:pt x="4667" y="40771"/>
                      <a:pt x="4640" y="40758"/>
                      <a:pt x="4613" y="40758"/>
                    </a:cubicBezTo>
                    <a:cubicBezTo>
                      <a:pt x="4533" y="40758"/>
                      <a:pt x="4455" y="40871"/>
                      <a:pt x="4477" y="40984"/>
                    </a:cubicBezTo>
                    <a:cubicBezTo>
                      <a:pt x="7122" y="44784"/>
                      <a:pt x="10617" y="47823"/>
                      <a:pt x="14599" y="50164"/>
                    </a:cubicBezTo>
                    <a:cubicBezTo>
                      <a:pt x="16544" y="51288"/>
                      <a:pt x="18551" y="52291"/>
                      <a:pt x="20496" y="53416"/>
                    </a:cubicBezTo>
                    <a:cubicBezTo>
                      <a:pt x="21894" y="54297"/>
                      <a:pt x="23140" y="55270"/>
                      <a:pt x="24447" y="56273"/>
                    </a:cubicBezTo>
                    <a:cubicBezTo>
                      <a:pt x="26302" y="58583"/>
                      <a:pt x="28308" y="60802"/>
                      <a:pt x="30375" y="62839"/>
                    </a:cubicBezTo>
                    <a:cubicBezTo>
                      <a:pt x="30405" y="62899"/>
                      <a:pt x="30451" y="62922"/>
                      <a:pt x="30496" y="62922"/>
                    </a:cubicBezTo>
                    <a:cubicBezTo>
                      <a:pt x="30542" y="62922"/>
                      <a:pt x="30587" y="62899"/>
                      <a:pt x="30618" y="62869"/>
                    </a:cubicBezTo>
                    <a:cubicBezTo>
                      <a:pt x="30678" y="62960"/>
                      <a:pt x="30739" y="63082"/>
                      <a:pt x="30830" y="63173"/>
                    </a:cubicBezTo>
                    <a:cubicBezTo>
                      <a:pt x="30858" y="63237"/>
                      <a:pt x="30897" y="63263"/>
                      <a:pt x="30936" y="63263"/>
                    </a:cubicBezTo>
                    <a:cubicBezTo>
                      <a:pt x="31025" y="63263"/>
                      <a:pt x="31116" y="63127"/>
                      <a:pt x="31074" y="63021"/>
                    </a:cubicBezTo>
                    <a:cubicBezTo>
                      <a:pt x="30010" y="59586"/>
                      <a:pt x="28247" y="56486"/>
                      <a:pt x="27517" y="52899"/>
                    </a:cubicBezTo>
                    <a:cubicBezTo>
                      <a:pt x="26879" y="49556"/>
                      <a:pt x="26605" y="46212"/>
                      <a:pt x="26362" y="42808"/>
                    </a:cubicBezTo>
                    <a:cubicBezTo>
                      <a:pt x="26350" y="42746"/>
                      <a:pt x="26313" y="42720"/>
                      <a:pt x="26273" y="42720"/>
                    </a:cubicBezTo>
                    <a:cubicBezTo>
                      <a:pt x="26214" y="42720"/>
                      <a:pt x="26150" y="42778"/>
                      <a:pt x="26150" y="42869"/>
                    </a:cubicBezTo>
                    <a:cubicBezTo>
                      <a:pt x="26575" y="48948"/>
                      <a:pt x="26879" y="56091"/>
                      <a:pt x="29858" y="61623"/>
                    </a:cubicBezTo>
                    <a:cubicBezTo>
                      <a:pt x="27517" y="58766"/>
                      <a:pt x="25207" y="55878"/>
                      <a:pt x="23019" y="52930"/>
                    </a:cubicBezTo>
                    <a:cubicBezTo>
                      <a:pt x="21803" y="50194"/>
                      <a:pt x="20709" y="47580"/>
                      <a:pt x="20587" y="44297"/>
                    </a:cubicBezTo>
                    <a:cubicBezTo>
                      <a:pt x="20435" y="40285"/>
                      <a:pt x="21043" y="36242"/>
                      <a:pt x="21256" y="32261"/>
                    </a:cubicBezTo>
                    <a:cubicBezTo>
                      <a:pt x="21256" y="32212"/>
                      <a:pt x="21212" y="32180"/>
                      <a:pt x="21172" y="32180"/>
                    </a:cubicBezTo>
                    <a:cubicBezTo>
                      <a:pt x="21137" y="32180"/>
                      <a:pt x="21104" y="32204"/>
                      <a:pt x="21104" y="32261"/>
                    </a:cubicBezTo>
                    <a:cubicBezTo>
                      <a:pt x="20587" y="37945"/>
                      <a:pt x="19371" y="44480"/>
                      <a:pt x="21013" y="50164"/>
                    </a:cubicBezTo>
                    <a:cubicBezTo>
                      <a:pt x="19797" y="48340"/>
                      <a:pt x="18611" y="46516"/>
                      <a:pt x="17517" y="44601"/>
                    </a:cubicBezTo>
                    <a:cubicBezTo>
                      <a:pt x="17517" y="44540"/>
                      <a:pt x="17487" y="44419"/>
                      <a:pt x="17396" y="44328"/>
                    </a:cubicBezTo>
                    <a:lnTo>
                      <a:pt x="17304" y="44236"/>
                    </a:lnTo>
                    <a:cubicBezTo>
                      <a:pt x="16788" y="43385"/>
                      <a:pt x="16332" y="42504"/>
                      <a:pt x="15876" y="41653"/>
                    </a:cubicBezTo>
                    <a:cubicBezTo>
                      <a:pt x="15177" y="39404"/>
                      <a:pt x="14599" y="37033"/>
                      <a:pt x="14417" y="34723"/>
                    </a:cubicBezTo>
                    <a:cubicBezTo>
                      <a:pt x="14174" y="31683"/>
                      <a:pt x="14721" y="28613"/>
                      <a:pt x="15237" y="25604"/>
                    </a:cubicBezTo>
                    <a:cubicBezTo>
                      <a:pt x="16089" y="20710"/>
                      <a:pt x="16940" y="15695"/>
                      <a:pt x="15085" y="10892"/>
                    </a:cubicBezTo>
                    <a:cubicBezTo>
                      <a:pt x="15075" y="10837"/>
                      <a:pt x="15044" y="10814"/>
                      <a:pt x="15010" y="10814"/>
                    </a:cubicBezTo>
                    <a:cubicBezTo>
                      <a:pt x="14951" y="10814"/>
                      <a:pt x="14884" y="10887"/>
                      <a:pt x="14903" y="10984"/>
                    </a:cubicBezTo>
                    <a:cubicBezTo>
                      <a:pt x="17031" y="16789"/>
                      <a:pt x="15116" y="22838"/>
                      <a:pt x="14295" y="28735"/>
                    </a:cubicBezTo>
                    <a:cubicBezTo>
                      <a:pt x="13809" y="32261"/>
                      <a:pt x="13900" y="35726"/>
                      <a:pt x="14721" y="39100"/>
                    </a:cubicBezTo>
                    <a:cubicBezTo>
                      <a:pt x="13870" y="37276"/>
                      <a:pt x="13140" y="35422"/>
                      <a:pt x="12532" y="33476"/>
                    </a:cubicBezTo>
                    <a:cubicBezTo>
                      <a:pt x="9037" y="22534"/>
                      <a:pt x="9189" y="10224"/>
                      <a:pt x="3414" y="72"/>
                    </a:cubicBezTo>
                    <a:cubicBezTo>
                      <a:pt x="3393" y="21"/>
                      <a:pt x="3360" y="1"/>
                      <a:pt x="3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rot="964706">
                <a:off x="5915556" y="1547499"/>
                <a:ext cx="3414934" cy="4213464"/>
              </a:xfrm>
              <a:custGeom>
                <a:avLst/>
                <a:gdLst/>
                <a:ahLst/>
                <a:cxnLst/>
                <a:rect l="l" t="t" r="r" b="b"/>
                <a:pathLst>
                  <a:path w="118407" h="157782" extrusionOk="0">
                    <a:moveTo>
                      <a:pt x="118407" y="2248"/>
                    </a:moveTo>
                    <a:cubicBezTo>
                      <a:pt x="108834" y="-487"/>
                      <a:pt x="98567" y="162"/>
                      <a:pt x="88611" y="162"/>
                    </a:cubicBezTo>
                    <a:cubicBezTo>
                      <a:pt x="80496" y="162"/>
                      <a:pt x="68533" y="1403"/>
                      <a:pt x="65966" y="9101"/>
                    </a:cubicBezTo>
                    <a:cubicBezTo>
                      <a:pt x="62741" y="18773"/>
                      <a:pt x="78409" y="25323"/>
                      <a:pt x="83546" y="34129"/>
                    </a:cubicBezTo>
                    <a:cubicBezTo>
                      <a:pt x="87916" y="41620"/>
                      <a:pt x="85345" y="55578"/>
                      <a:pt x="77587" y="59456"/>
                    </a:cubicBezTo>
                    <a:cubicBezTo>
                      <a:pt x="72358" y="62070"/>
                      <a:pt x="65958" y="63923"/>
                      <a:pt x="60305" y="62435"/>
                    </a:cubicBezTo>
                    <a:cubicBezTo>
                      <a:pt x="53850" y="60736"/>
                      <a:pt x="43667" y="51065"/>
                      <a:pt x="48387" y="46345"/>
                    </a:cubicBezTo>
                    <a:cubicBezTo>
                      <a:pt x="53385" y="41347"/>
                      <a:pt x="65189" y="47174"/>
                      <a:pt x="68350" y="53496"/>
                    </a:cubicBezTo>
                    <a:cubicBezTo>
                      <a:pt x="70847" y="58491"/>
                      <a:pt x="69128" y="65079"/>
                      <a:pt x="66860" y="70182"/>
                    </a:cubicBezTo>
                    <a:cubicBezTo>
                      <a:pt x="63624" y="77463"/>
                      <a:pt x="51275" y="73856"/>
                      <a:pt x="43322" y="74353"/>
                    </a:cubicBezTo>
                    <a:cubicBezTo>
                      <a:pt x="30186" y="75174"/>
                      <a:pt x="14932" y="77726"/>
                      <a:pt x="6077" y="87464"/>
                    </a:cubicBezTo>
                    <a:cubicBezTo>
                      <a:pt x="1441" y="92562"/>
                      <a:pt x="-1311" y="100841"/>
                      <a:pt x="714" y="107427"/>
                    </a:cubicBezTo>
                    <a:cubicBezTo>
                      <a:pt x="2900" y="114536"/>
                      <a:pt x="12176" y="118537"/>
                      <a:pt x="13228" y="125900"/>
                    </a:cubicBezTo>
                    <a:cubicBezTo>
                      <a:pt x="14823" y="137064"/>
                      <a:pt x="11992" y="152738"/>
                      <a:pt x="1905" y="157782"/>
                    </a:cubicBezTo>
                  </a:path>
                </a:pathLst>
              </a:custGeom>
              <a:noFill/>
              <a:ln w="19050" cap="rnd" cmpd="sng">
                <a:solidFill>
                  <a:schemeClr val="dk1"/>
                </a:solidFill>
                <a:prstDash val="dot"/>
                <a:round/>
                <a:headEnd type="none" w="med" len="med"/>
                <a:tailEnd type="none" w="med" len="med"/>
              </a:ln>
            </p:spPr>
          </p:sp>
          <p:sp>
            <p:nvSpPr>
              <p:cNvPr id="2292" name="Google Shape;2292;p28"/>
              <p:cNvSpPr/>
              <p:nvPr/>
            </p:nvSpPr>
            <p:spPr>
              <a:xfrm>
                <a:off x="-173075" y="-608350"/>
                <a:ext cx="3606875" cy="2624075"/>
              </a:xfrm>
              <a:custGeom>
                <a:avLst/>
                <a:gdLst/>
                <a:ahLst/>
                <a:cxnLst/>
                <a:rect l="l" t="t" r="r" b="b"/>
                <a:pathLst>
                  <a:path w="144275" h="104963" extrusionOk="0">
                    <a:moveTo>
                      <a:pt x="0" y="99220"/>
                    </a:moveTo>
                    <a:cubicBezTo>
                      <a:pt x="3330" y="104215"/>
                      <a:pt x="11279" y="104286"/>
                      <a:pt x="17282" y="104286"/>
                    </a:cubicBezTo>
                    <a:cubicBezTo>
                      <a:pt x="23741" y="104286"/>
                      <a:pt x="30652" y="106089"/>
                      <a:pt x="36649" y="103690"/>
                    </a:cubicBezTo>
                    <a:cubicBezTo>
                      <a:pt x="41866" y="101603"/>
                      <a:pt x="46191" y="96862"/>
                      <a:pt x="48567" y="91771"/>
                    </a:cubicBezTo>
                    <a:cubicBezTo>
                      <a:pt x="52307" y="83759"/>
                      <a:pt x="53324" y="73054"/>
                      <a:pt x="49163" y="65253"/>
                    </a:cubicBezTo>
                    <a:cubicBezTo>
                      <a:pt x="48180" y="63411"/>
                      <a:pt x="45133" y="61268"/>
                      <a:pt x="43502" y="62572"/>
                    </a:cubicBezTo>
                    <a:cubicBezTo>
                      <a:pt x="38642" y="66456"/>
                      <a:pt x="34878" y="75151"/>
                      <a:pt x="38139" y="80449"/>
                    </a:cubicBezTo>
                    <a:cubicBezTo>
                      <a:pt x="42551" y="87619"/>
                      <a:pt x="54456" y="91025"/>
                      <a:pt x="62273" y="87898"/>
                    </a:cubicBezTo>
                    <a:cubicBezTo>
                      <a:pt x="75238" y="82711"/>
                      <a:pt x="74352" y="58943"/>
                      <a:pt x="87600" y="54527"/>
                    </a:cubicBezTo>
                    <a:cubicBezTo>
                      <a:pt x="98356" y="50942"/>
                      <a:pt x="112495" y="63114"/>
                      <a:pt x="121567" y="56314"/>
                    </a:cubicBezTo>
                    <a:cubicBezTo>
                      <a:pt x="137278" y="44537"/>
                      <a:pt x="152722" y="13896"/>
                      <a:pt x="138849" y="0"/>
                    </a:cubicBezTo>
                  </a:path>
                </a:pathLst>
              </a:custGeom>
              <a:noFill/>
              <a:ln w="19050" cap="rnd" cmpd="sng">
                <a:solidFill>
                  <a:schemeClr val="dk1"/>
                </a:solidFill>
                <a:prstDash val="dot"/>
                <a:round/>
                <a:headEnd type="none" w="med" len="med"/>
                <a:tailEnd type="none" w="med" len="med"/>
              </a:ln>
            </p:spPr>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23">
    <p:spTree>
      <p:nvGrpSpPr>
        <p:cNvPr id="1" name="Shape 229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025" y="445025"/>
            <a:ext cx="79461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3500"/>
              <a:buFont typeface="Patrick Hand"/>
              <a:buNone/>
              <a:defRPr sz="3500" b="1">
                <a:solidFill>
                  <a:schemeClr val="lt1"/>
                </a:solidFill>
                <a:latin typeface="Patrick Hand"/>
                <a:ea typeface="Patrick Hand"/>
                <a:cs typeface="Patrick Hand"/>
                <a:sym typeface="Patrick Hand"/>
              </a:defRPr>
            </a:lvl1pPr>
            <a:lvl2pPr lvl="1">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2pPr>
            <a:lvl3pPr lvl="2">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3pPr>
            <a:lvl4pPr lvl="3">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4pPr>
            <a:lvl5pPr lvl="4">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5pPr>
            <a:lvl6pPr lvl="5">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6pPr>
            <a:lvl7pPr lvl="6">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7pPr>
            <a:lvl8pPr lvl="7">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8pPr>
            <a:lvl9pPr lvl="8">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99025" y="1152475"/>
            <a:ext cx="7946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9" r:id="rId3"/>
    <p:sldLayoutId id="2147483662" r:id="rId4"/>
    <p:sldLayoutId id="2147483669" r:id="rId5"/>
    <p:sldLayoutId id="2147483671" r:id="rId6"/>
    <p:sldLayoutId id="2147483673"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294"/>
        <p:cNvGrpSpPr/>
        <p:nvPr/>
      </p:nvGrpSpPr>
      <p:grpSpPr>
        <a:xfrm>
          <a:off x="0" y="0"/>
          <a:ext cx="0" cy="0"/>
          <a:chOff x="0" y="0"/>
          <a:chExt cx="0" cy="0"/>
        </a:xfrm>
      </p:grpSpPr>
      <p:sp>
        <p:nvSpPr>
          <p:cNvPr id="2295" name="Google Shape;2295;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296" name="Google Shape;2296;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9" r:id="rId2"/>
    <p:sldLayoutId id="214748369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025" y="445025"/>
            <a:ext cx="79461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3500"/>
              <a:buFont typeface="Patrick Hand"/>
              <a:buNone/>
              <a:defRPr sz="3500" b="1">
                <a:solidFill>
                  <a:schemeClr val="lt1"/>
                </a:solidFill>
                <a:latin typeface="Patrick Hand"/>
                <a:ea typeface="Patrick Hand"/>
                <a:cs typeface="Patrick Hand"/>
                <a:sym typeface="Patrick Hand"/>
              </a:defRPr>
            </a:lvl1pPr>
            <a:lvl2pPr lvl="1">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2pPr>
            <a:lvl3pPr lvl="2">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3pPr>
            <a:lvl4pPr lvl="3">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4pPr>
            <a:lvl5pPr lvl="4">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5pPr>
            <a:lvl6pPr lvl="5">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6pPr>
            <a:lvl7pPr lvl="6">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7pPr>
            <a:lvl8pPr lvl="7">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8pPr>
            <a:lvl9pPr lvl="8">
              <a:spcBef>
                <a:spcPts val="0"/>
              </a:spcBef>
              <a:spcAft>
                <a:spcPts val="0"/>
              </a:spcAft>
              <a:buClr>
                <a:schemeClr val="lt1"/>
              </a:buClr>
              <a:buSzPts val="3500"/>
              <a:buFont typeface="Londrina Solid"/>
              <a:buNone/>
              <a:defRPr sz="3500" b="1">
                <a:solidFill>
                  <a:schemeClr val="lt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99025" y="1152475"/>
            <a:ext cx="7946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872683412"/>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2302" name="Google Shape;2302;p32"/>
          <p:cNvSpPr txBox="1">
            <a:spLocks noGrp="1"/>
          </p:cNvSpPr>
          <p:nvPr>
            <p:ph type="ctrTitle"/>
          </p:nvPr>
        </p:nvSpPr>
        <p:spPr>
          <a:xfrm>
            <a:off x="712500" y="1564925"/>
            <a:ext cx="3687000" cy="1744200"/>
          </a:xfrm>
          <a:prstGeom prst="rect">
            <a:avLst/>
          </a:prstGeom>
        </p:spPr>
        <p:txBody>
          <a:bodyPr spcFirstLastPara="1" wrap="square" lIns="91425" tIns="100575" rIns="91425" bIns="100575" anchor="ctr" anchorCtr="0">
            <a:noAutofit/>
          </a:bodyPr>
          <a:lstStyle/>
          <a:p>
            <a:pPr lvl="0"/>
            <a:r>
              <a:rPr lang="id-ID" sz="4400" dirty="0" smtClean="0"/>
              <a:t>SUPER ORDO PANORPOID</a:t>
            </a:r>
            <a:endParaRPr sz="4400" dirty="0"/>
          </a:p>
        </p:txBody>
      </p:sp>
      <p:sp>
        <p:nvSpPr>
          <p:cNvPr id="2303" name="Google Shape;2303;p32"/>
          <p:cNvSpPr txBox="1">
            <a:spLocks noGrp="1"/>
          </p:cNvSpPr>
          <p:nvPr>
            <p:ph type="subTitle" idx="1"/>
          </p:nvPr>
        </p:nvSpPr>
        <p:spPr>
          <a:xfrm>
            <a:off x="862473" y="3035910"/>
            <a:ext cx="3379200" cy="9938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O</a:t>
            </a:r>
            <a:r>
              <a:rPr dirty="0" err="1" smtClean="0"/>
              <a:t>leh</a:t>
            </a:r>
            <a:r>
              <a:rPr dirty="0" smtClean="0"/>
              <a:t>:</a:t>
            </a:r>
          </a:p>
          <a:p>
            <a:pPr marL="0" lvl="0" indent="0"/>
            <a:r>
              <a:rPr lang="id-ID" dirty="0"/>
              <a:t>Luluk Khumaiya (1810305030)</a:t>
            </a:r>
          </a:p>
          <a:p>
            <a:pPr marL="0" lvl="0" indent="0"/>
            <a:r>
              <a:rPr lang="id-ID" dirty="0"/>
              <a:t>Trianti Ningrum (1810305051)</a:t>
            </a:r>
          </a:p>
          <a:p>
            <a:pPr marL="0" lvl="0" indent="0" algn="ctr" rtl="0">
              <a:spcBef>
                <a:spcPts val="0"/>
              </a:spcBef>
              <a:spcAft>
                <a:spcPts val="0"/>
              </a:spcAft>
              <a:buNone/>
            </a:pPr>
            <a:endParaRPr dirty="0" smtClean="0"/>
          </a:p>
          <a:p>
            <a:pPr marL="0" lvl="0" indent="0" algn="ctr" rtl="0">
              <a:spcBef>
                <a:spcPts val="0"/>
              </a:spcBef>
              <a:spcAft>
                <a:spcPts val="0"/>
              </a:spcAft>
              <a:buNone/>
            </a:pPr>
            <a:endParaRPr dirty="0"/>
          </a:p>
        </p:txBody>
      </p:sp>
      <p:grpSp>
        <p:nvGrpSpPr>
          <p:cNvPr id="2304" name="Google Shape;2304;p32"/>
          <p:cNvGrpSpPr/>
          <p:nvPr/>
        </p:nvGrpSpPr>
        <p:grpSpPr>
          <a:xfrm rot="1137776">
            <a:off x="5704938" y="1546225"/>
            <a:ext cx="2553763" cy="1852217"/>
            <a:chOff x="-172150" y="974375"/>
            <a:chExt cx="2400525" cy="1741075"/>
          </a:xfrm>
        </p:grpSpPr>
        <p:sp>
          <p:nvSpPr>
            <p:cNvPr id="2305" name="Google Shape;2305;p32"/>
            <p:cNvSpPr/>
            <p:nvPr/>
          </p:nvSpPr>
          <p:spPr>
            <a:xfrm>
              <a:off x="1214675" y="2133300"/>
              <a:ext cx="171000" cy="382250"/>
            </a:xfrm>
            <a:custGeom>
              <a:avLst/>
              <a:gdLst/>
              <a:ahLst/>
              <a:cxnLst/>
              <a:rect l="l" t="t" r="r" b="b"/>
              <a:pathLst>
                <a:path w="6840" h="15290" extrusionOk="0">
                  <a:moveTo>
                    <a:pt x="0" y="0"/>
                  </a:moveTo>
                  <a:cubicBezTo>
                    <a:pt x="91" y="1064"/>
                    <a:pt x="152" y="2067"/>
                    <a:pt x="304" y="3131"/>
                  </a:cubicBezTo>
                  <a:cubicBezTo>
                    <a:pt x="851" y="7052"/>
                    <a:pt x="1824" y="10943"/>
                    <a:pt x="3283" y="14651"/>
                  </a:cubicBezTo>
                  <a:cubicBezTo>
                    <a:pt x="3362" y="14633"/>
                    <a:pt x="3440" y="14625"/>
                    <a:pt x="3518" y="14625"/>
                  </a:cubicBezTo>
                  <a:cubicBezTo>
                    <a:pt x="4220" y="14625"/>
                    <a:pt x="4882" y="15289"/>
                    <a:pt x="5593" y="15289"/>
                  </a:cubicBezTo>
                  <a:cubicBezTo>
                    <a:pt x="6018" y="15289"/>
                    <a:pt x="6353" y="15107"/>
                    <a:pt x="6626" y="14833"/>
                  </a:cubicBezTo>
                  <a:cubicBezTo>
                    <a:pt x="6687" y="14773"/>
                    <a:pt x="6778" y="14651"/>
                    <a:pt x="6839" y="14560"/>
                  </a:cubicBezTo>
                  <a:cubicBezTo>
                    <a:pt x="6718" y="13222"/>
                    <a:pt x="6505" y="11855"/>
                    <a:pt x="6079" y="10548"/>
                  </a:cubicBezTo>
                  <a:cubicBezTo>
                    <a:pt x="5015" y="6627"/>
                    <a:pt x="2888" y="2949"/>
                    <a:pt x="0"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a:off x="919075" y="1499550"/>
              <a:ext cx="1309300" cy="1215375"/>
            </a:xfrm>
            <a:custGeom>
              <a:avLst/>
              <a:gdLst/>
              <a:ahLst/>
              <a:cxnLst/>
              <a:rect l="l" t="t" r="r" b="b"/>
              <a:pathLst>
                <a:path w="52372" h="48615" extrusionOk="0">
                  <a:moveTo>
                    <a:pt x="10152" y="15411"/>
                  </a:moveTo>
                  <a:cubicBezTo>
                    <a:pt x="13162" y="17843"/>
                    <a:pt x="16049" y="20396"/>
                    <a:pt x="18846" y="23010"/>
                  </a:cubicBezTo>
                  <a:cubicBezTo>
                    <a:pt x="22250" y="26201"/>
                    <a:pt x="25472" y="29606"/>
                    <a:pt x="28542" y="33101"/>
                  </a:cubicBezTo>
                  <a:cubicBezTo>
                    <a:pt x="28633" y="33162"/>
                    <a:pt x="28694" y="33284"/>
                    <a:pt x="28785" y="33405"/>
                  </a:cubicBezTo>
                  <a:cubicBezTo>
                    <a:pt x="28086" y="34165"/>
                    <a:pt x="26688" y="33770"/>
                    <a:pt x="25837" y="34378"/>
                  </a:cubicBezTo>
                  <a:cubicBezTo>
                    <a:pt x="25320" y="34803"/>
                    <a:pt x="25077" y="35533"/>
                    <a:pt x="24773" y="36171"/>
                  </a:cubicBezTo>
                  <a:cubicBezTo>
                    <a:pt x="22554" y="32676"/>
                    <a:pt x="20213" y="29211"/>
                    <a:pt x="17873" y="25837"/>
                  </a:cubicBezTo>
                  <a:cubicBezTo>
                    <a:pt x="16535" y="23922"/>
                    <a:pt x="15168" y="22037"/>
                    <a:pt x="13800" y="20183"/>
                  </a:cubicBezTo>
                  <a:cubicBezTo>
                    <a:pt x="12614" y="18572"/>
                    <a:pt x="11459" y="16931"/>
                    <a:pt x="10152" y="15411"/>
                  </a:cubicBezTo>
                  <a:close/>
                  <a:moveTo>
                    <a:pt x="11824" y="25350"/>
                  </a:moveTo>
                  <a:lnTo>
                    <a:pt x="11824" y="25350"/>
                  </a:lnTo>
                  <a:cubicBezTo>
                    <a:pt x="14712" y="28299"/>
                    <a:pt x="16839" y="31977"/>
                    <a:pt x="17903" y="35898"/>
                  </a:cubicBezTo>
                  <a:cubicBezTo>
                    <a:pt x="18298" y="37235"/>
                    <a:pt x="18511" y="38603"/>
                    <a:pt x="18633" y="39971"/>
                  </a:cubicBezTo>
                  <a:cubicBezTo>
                    <a:pt x="18602" y="40001"/>
                    <a:pt x="18511" y="40123"/>
                    <a:pt x="18450" y="40183"/>
                  </a:cubicBezTo>
                  <a:cubicBezTo>
                    <a:pt x="18177" y="40457"/>
                    <a:pt x="17842" y="40639"/>
                    <a:pt x="17417" y="40639"/>
                  </a:cubicBezTo>
                  <a:cubicBezTo>
                    <a:pt x="16706" y="40639"/>
                    <a:pt x="16044" y="39975"/>
                    <a:pt x="15342" y="39975"/>
                  </a:cubicBezTo>
                  <a:cubicBezTo>
                    <a:pt x="15264" y="39975"/>
                    <a:pt x="15186" y="39983"/>
                    <a:pt x="15107" y="40001"/>
                  </a:cubicBezTo>
                  <a:cubicBezTo>
                    <a:pt x="13648" y="36293"/>
                    <a:pt x="12675" y="32402"/>
                    <a:pt x="12128" y="28481"/>
                  </a:cubicBezTo>
                  <a:cubicBezTo>
                    <a:pt x="11976" y="27417"/>
                    <a:pt x="11915" y="26414"/>
                    <a:pt x="11824" y="25350"/>
                  </a:cubicBezTo>
                  <a:close/>
                  <a:moveTo>
                    <a:pt x="36293" y="0"/>
                  </a:moveTo>
                  <a:cubicBezTo>
                    <a:pt x="32615" y="0"/>
                    <a:pt x="28998" y="639"/>
                    <a:pt x="25472" y="1642"/>
                  </a:cubicBezTo>
                  <a:cubicBezTo>
                    <a:pt x="21976" y="2584"/>
                    <a:pt x="18542" y="3770"/>
                    <a:pt x="15107" y="4833"/>
                  </a:cubicBezTo>
                  <a:cubicBezTo>
                    <a:pt x="11642" y="5897"/>
                    <a:pt x="8146" y="6748"/>
                    <a:pt x="4529" y="7022"/>
                  </a:cubicBezTo>
                  <a:cubicBezTo>
                    <a:pt x="4529" y="6839"/>
                    <a:pt x="4499" y="6596"/>
                    <a:pt x="4499" y="6414"/>
                  </a:cubicBezTo>
                  <a:lnTo>
                    <a:pt x="4316" y="7022"/>
                  </a:lnTo>
                  <a:lnTo>
                    <a:pt x="4104" y="7630"/>
                  </a:lnTo>
                  <a:lnTo>
                    <a:pt x="3891" y="8481"/>
                  </a:lnTo>
                  <a:lnTo>
                    <a:pt x="3739" y="8998"/>
                  </a:lnTo>
                  <a:lnTo>
                    <a:pt x="3161" y="10943"/>
                  </a:lnTo>
                  <a:lnTo>
                    <a:pt x="3161" y="10973"/>
                  </a:lnTo>
                  <a:lnTo>
                    <a:pt x="3131" y="11125"/>
                  </a:lnTo>
                  <a:lnTo>
                    <a:pt x="3009" y="11460"/>
                  </a:lnTo>
                  <a:lnTo>
                    <a:pt x="0" y="21733"/>
                  </a:lnTo>
                  <a:lnTo>
                    <a:pt x="3283" y="13526"/>
                  </a:lnTo>
                  <a:cubicBezTo>
                    <a:pt x="3344" y="13952"/>
                    <a:pt x="3405" y="14347"/>
                    <a:pt x="3435" y="14742"/>
                  </a:cubicBezTo>
                  <a:cubicBezTo>
                    <a:pt x="3283" y="14803"/>
                    <a:pt x="3192" y="14955"/>
                    <a:pt x="3344" y="15137"/>
                  </a:cubicBezTo>
                  <a:cubicBezTo>
                    <a:pt x="3405" y="15229"/>
                    <a:pt x="3465" y="15289"/>
                    <a:pt x="3496" y="15381"/>
                  </a:cubicBezTo>
                  <a:cubicBezTo>
                    <a:pt x="4377" y="22980"/>
                    <a:pt x="4377" y="30609"/>
                    <a:pt x="3435" y="38086"/>
                  </a:cubicBezTo>
                  <a:cubicBezTo>
                    <a:pt x="3192" y="39910"/>
                    <a:pt x="2949" y="41703"/>
                    <a:pt x="2584" y="43497"/>
                  </a:cubicBezTo>
                  <a:cubicBezTo>
                    <a:pt x="2067" y="43527"/>
                    <a:pt x="1520" y="43649"/>
                    <a:pt x="1034" y="43861"/>
                  </a:cubicBezTo>
                  <a:cubicBezTo>
                    <a:pt x="1277" y="44986"/>
                    <a:pt x="1520" y="46080"/>
                    <a:pt x="1824" y="47114"/>
                  </a:cubicBezTo>
                  <a:cubicBezTo>
                    <a:pt x="2087" y="48035"/>
                    <a:pt x="2921" y="48615"/>
                    <a:pt x="3831" y="48615"/>
                  </a:cubicBezTo>
                  <a:cubicBezTo>
                    <a:pt x="3971" y="48615"/>
                    <a:pt x="4113" y="48601"/>
                    <a:pt x="4256" y="48573"/>
                  </a:cubicBezTo>
                  <a:cubicBezTo>
                    <a:pt x="16475" y="46232"/>
                    <a:pt x="26718" y="42767"/>
                    <a:pt x="30517" y="35472"/>
                  </a:cubicBezTo>
                  <a:cubicBezTo>
                    <a:pt x="30639" y="35290"/>
                    <a:pt x="30700" y="35107"/>
                    <a:pt x="30791" y="34895"/>
                  </a:cubicBezTo>
                  <a:cubicBezTo>
                    <a:pt x="31369" y="33679"/>
                    <a:pt x="31733" y="32372"/>
                    <a:pt x="31916" y="30943"/>
                  </a:cubicBezTo>
                  <a:cubicBezTo>
                    <a:pt x="31976" y="30730"/>
                    <a:pt x="31976" y="30487"/>
                    <a:pt x="32007" y="30244"/>
                  </a:cubicBezTo>
                  <a:lnTo>
                    <a:pt x="32007" y="30122"/>
                  </a:lnTo>
                  <a:cubicBezTo>
                    <a:pt x="32037" y="29667"/>
                    <a:pt x="32037" y="29211"/>
                    <a:pt x="32037" y="28724"/>
                  </a:cubicBezTo>
                  <a:cubicBezTo>
                    <a:pt x="32311" y="28785"/>
                    <a:pt x="32584" y="28876"/>
                    <a:pt x="32828" y="28907"/>
                  </a:cubicBezTo>
                  <a:cubicBezTo>
                    <a:pt x="32949" y="28922"/>
                    <a:pt x="33078" y="28929"/>
                    <a:pt x="33207" y="28929"/>
                  </a:cubicBezTo>
                  <a:cubicBezTo>
                    <a:pt x="33337" y="28929"/>
                    <a:pt x="33466" y="28922"/>
                    <a:pt x="33587" y="28907"/>
                  </a:cubicBezTo>
                  <a:cubicBezTo>
                    <a:pt x="32615" y="27660"/>
                    <a:pt x="31581" y="26445"/>
                    <a:pt x="30487" y="25259"/>
                  </a:cubicBezTo>
                  <a:cubicBezTo>
                    <a:pt x="28846" y="23496"/>
                    <a:pt x="27022" y="21976"/>
                    <a:pt x="25046" y="20669"/>
                  </a:cubicBezTo>
                  <a:cubicBezTo>
                    <a:pt x="23010" y="19332"/>
                    <a:pt x="20791" y="18177"/>
                    <a:pt x="18633" y="17083"/>
                  </a:cubicBezTo>
                  <a:cubicBezTo>
                    <a:pt x="16383" y="15958"/>
                    <a:pt x="14134" y="14803"/>
                    <a:pt x="11855" y="13618"/>
                  </a:cubicBezTo>
                  <a:cubicBezTo>
                    <a:pt x="9362" y="12371"/>
                    <a:pt x="6870" y="11095"/>
                    <a:pt x="4377" y="9818"/>
                  </a:cubicBezTo>
                  <a:cubicBezTo>
                    <a:pt x="4408" y="9636"/>
                    <a:pt x="4408" y="9453"/>
                    <a:pt x="4438" y="9271"/>
                  </a:cubicBezTo>
                  <a:cubicBezTo>
                    <a:pt x="6678" y="10034"/>
                    <a:pt x="8994" y="10288"/>
                    <a:pt x="11335" y="10288"/>
                  </a:cubicBezTo>
                  <a:cubicBezTo>
                    <a:pt x="14682" y="10288"/>
                    <a:pt x="18078" y="9770"/>
                    <a:pt x="21368" y="9484"/>
                  </a:cubicBezTo>
                  <a:cubicBezTo>
                    <a:pt x="23527" y="9289"/>
                    <a:pt x="25707" y="9170"/>
                    <a:pt x="27887" y="9170"/>
                  </a:cubicBezTo>
                  <a:cubicBezTo>
                    <a:pt x="32151" y="9170"/>
                    <a:pt x="36414" y="9625"/>
                    <a:pt x="40518" y="10852"/>
                  </a:cubicBezTo>
                  <a:cubicBezTo>
                    <a:pt x="41673" y="11186"/>
                    <a:pt x="42858" y="11672"/>
                    <a:pt x="44013" y="12159"/>
                  </a:cubicBezTo>
                  <a:cubicBezTo>
                    <a:pt x="43496" y="12098"/>
                    <a:pt x="42980" y="11916"/>
                    <a:pt x="42493" y="11764"/>
                  </a:cubicBezTo>
                  <a:cubicBezTo>
                    <a:pt x="42214" y="11677"/>
                    <a:pt x="41899" y="11627"/>
                    <a:pt x="41591" y="11627"/>
                  </a:cubicBezTo>
                  <a:cubicBezTo>
                    <a:pt x="40926" y="11627"/>
                    <a:pt x="40298" y="11860"/>
                    <a:pt x="40153" y="12463"/>
                  </a:cubicBezTo>
                  <a:cubicBezTo>
                    <a:pt x="39940" y="13526"/>
                    <a:pt x="41612" y="14469"/>
                    <a:pt x="41065" y="15472"/>
                  </a:cubicBezTo>
                  <a:cubicBezTo>
                    <a:pt x="40822" y="15989"/>
                    <a:pt x="40123" y="16019"/>
                    <a:pt x="39545" y="16232"/>
                  </a:cubicBezTo>
                  <a:cubicBezTo>
                    <a:pt x="38451" y="16566"/>
                    <a:pt x="37660" y="17630"/>
                    <a:pt x="37357" y="18755"/>
                  </a:cubicBezTo>
                  <a:cubicBezTo>
                    <a:pt x="37053" y="19910"/>
                    <a:pt x="37205" y="21095"/>
                    <a:pt x="37417" y="22220"/>
                  </a:cubicBezTo>
                  <a:cubicBezTo>
                    <a:pt x="37691" y="23466"/>
                    <a:pt x="38116" y="24682"/>
                    <a:pt x="38299" y="25958"/>
                  </a:cubicBezTo>
                  <a:cubicBezTo>
                    <a:pt x="40822" y="23253"/>
                    <a:pt x="43314" y="19150"/>
                    <a:pt x="45624" y="15381"/>
                  </a:cubicBezTo>
                  <a:cubicBezTo>
                    <a:pt x="46019" y="14742"/>
                    <a:pt x="46445" y="14134"/>
                    <a:pt x="46810" y="13526"/>
                  </a:cubicBezTo>
                  <a:cubicBezTo>
                    <a:pt x="46931" y="13375"/>
                    <a:pt x="47053" y="13192"/>
                    <a:pt x="47114" y="13040"/>
                  </a:cubicBezTo>
                  <a:cubicBezTo>
                    <a:pt x="48633" y="10639"/>
                    <a:pt x="50092" y="8572"/>
                    <a:pt x="51126" y="7174"/>
                  </a:cubicBezTo>
                  <a:cubicBezTo>
                    <a:pt x="51339" y="6839"/>
                    <a:pt x="51551" y="6566"/>
                    <a:pt x="51764" y="6292"/>
                  </a:cubicBezTo>
                  <a:cubicBezTo>
                    <a:pt x="52281" y="5654"/>
                    <a:pt x="52372" y="4773"/>
                    <a:pt x="51977" y="4013"/>
                  </a:cubicBezTo>
                  <a:cubicBezTo>
                    <a:pt x="51916" y="3861"/>
                    <a:pt x="51825" y="3709"/>
                    <a:pt x="51734" y="3618"/>
                  </a:cubicBezTo>
                  <a:cubicBezTo>
                    <a:pt x="51582" y="3405"/>
                    <a:pt x="51460" y="3253"/>
                    <a:pt x="51308" y="3070"/>
                  </a:cubicBezTo>
                  <a:cubicBezTo>
                    <a:pt x="46597" y="1034"/>
                    <a:pt x="41460" y="0"/>
                    <a:pt x="36293" y="0"/>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a:off x="1172875" y="1884825"/>
              <a:ext cx="465825" cy="519025"/>
            </a:xfrm>
            <a:custGeom>
              <a:avLst/>
              <a:gdLst/>
              <a:ahLst/>
              <a:cxnLst/>
              <a:rect l="l" t="t" r="r" b="b"/>
              <a:pathLst>
                <a:path w="18633" h="20761" extrusionOk="0">
                  <a:moveTo>
                    <a:pt x="0" y="0"/>
                  </a:moveTo>
                  <a:lnTo>
                    <a:pt x="0" y="0"/>
                  </a:lnTo>
                  <a:cubicBezTo>
                    <a:pt x="1307" y="1520"/>
                    <a:pt x="2462" y="3161"/>
                    <a:pt x="3648" y="4772"/>
                  </a:cubicBezTo>
                  <a:cubicBezTo>
                    <a:pt x="5016" y="6626"/>
                    <a:pt x="6383" y="8511"/>
                    <a:pt x="7721" y="10426"/>
                  </a:cubicBezTo>
                  <a:cubicBezTo>
                    <a:pt x="10061" y="13800"/>
                    <a:pt x="12402" y="17265"/>
                    <a:pt x="14621" y="20760"/>
                  </a:cubicBezTo>
                  <a:cubicBezTo>
                    <a:pt x="14925" y="20122"/>
                    <a:pt x="15168" y="19392"/>
                    <a:pt x="15685" y="18967"/>
                  </a:cubicBezTo>
                  <a:cubicBezTo>
                    <a:pt x="16536" y="18359"/>
                    <a:pt x="17934" y="18693"/>
                    <a:pt x="18633" y="17994"/>
                  </a:cubicBezTo>
                  <a:cubicBezTo>
                    <a:pt x="18542" y="17903"/>
                    <a:pt x="18481" y="17781"/>
                    <a:pt x="18390" y="17690"/>
                  </a:cubicBezTo>
                  <a:cubicBezTo>
                    <a:pt x="15320" y="14195"/>
                    <a:pt x="12098" y="10790"/>
                    <a:pt x="8694" y="7599"/>
                  </a:cubicBezTo>
                  <a:cubicBezTo>
                    <a:pt x="5897" y="4985"/>
                    <a:pt x="3010" y="2432"/>
                    <a:pt x="0"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a:off x="1031525" y="1449300"/>
              <a:ext cx="1170275" cy="225800"/>
            </a:xfrm>
            <a:custGeom>
              <a:avLst/>
              <a:gdLst/>
              <a:ahLst/>
              <a:cxnLst/>
              <a:rect l="l" t="t" r="r" b="b"/>
              <a:pathLst>
                <a:path w="46811" h="9032" extrusionOk="0">
                  <a:moveTo>
                    <a:pt x="32747" y="0"/>
                  </a:moveTo>
                  <a:cubicBezTo>
                    <a:pt x="27874" y="0"/>
                    <a:pt x="22950" y="1011"/>
                    <a:pt x="19363" y="1980"/>
                  </a:cubicBezTo>
                  <a:cubicBezTo>
                    <a:pt x="17022" y="2558"/>
                    <a:pt x="14743" y="3439"/>
                    <a:pt x="12493" y="4381"/>
                  </a:cubicBezTo>
                  <a:cubicBezTo>
                    <a:pt x="8268" y="6205"/>
                    <a:pt x="1" y="8424"/>
                    <a:pt x="1" y="8424"/>
                  </a:cubicBezTo>
                  <a:cubicBezTo>
                    <a:pt x="1" y="8606"/>
                    <a:pt x="31" y="8849"/>
                    <a:pt x="31" y="9032"/>
                  </a:cubicBezTo>
                  <a:cubicBezTo>
                    <a:pt x="3648" y="8758"/>
                    <a:pt x="7144" y="7907"/>
                    <a:pt x="10609" y="6843"/>
                  </a:cubicBezTo>
                  <a:cubicBezTo>
                    <a:pt x="14044" y="5780"/>
                    <a:pt x="17478" y="4594"/>
                    <a:pt x="20974" y="3652"/>
                  </a:cubicBezTo>
                  <a:cubicBezTo>
                    <a:pt x="24500" y="2649"/>
                    <a:pt x="28117" y="2010"/>
                    <a:pt x="31795" y="2010"/>
                  </a:cubicBezTo>
                  <a:cubicBezTo>
                    <a:pt x="36962" y="2010"/>
                    <a:pt x="42099" y="3044"/>
                    <a:pt x="46810" y="5080"/>
                  </a:cubicBezTo>
                  <a:cubicBezTo>
                    <a:pt x="43417" y="1226"/>
                    <a:pt x="38113" y="0"/>
                    <a:pt x="32747"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a:off x="1030775" y="1728775"/>
              <a:ext cx="990150" cy="493450"/>
            </a:xfrm>
            <a:custGeom>
              <a:avLst/>
              <a:gdLst/>
              <a:ahLst/>
              <a:cxnLst/>
              <a:rect l="l" t="t" r="r" b="b"/>
              <a:pathLst>
                <a:path w="39606" h="19738" extrusionOk="0">
                  <a:moveTo>
                    <a:pt x="23486" y="1"/>
                  </a:moveTo>
                  <a:cubicBezTo>
                    <a:pt x="21303" y="1"/>
                    <a:pt x="19120" y="120"/>
                    <a:pt x="16961" y="315"/>
                  </a:cubicBezTo>
                  <a:cubicBezTo>
                    <a:pt x="13688" y="601"/>
                    <a:pt x="10300" y="1119"/>
                    <a:pt x="6957" y="1119"/>
                  </a:cubicBezTo>
                  <a:cubicBezTo>
                    <a:pt x="4618" y="1119"/>
                    <a:pt x="2301" y="865"/>
                    <a:pt x="61" y="102"/>
                  </a:cubicBezTo>
                  <a:cubicBezTo>
                    <a:pt x="31" y="284"/>
                    <a:pt x="31" y="467"/>
                    <a:pt x="0" y="649"/>
                  </a:cubicBezTo>
                  <a:cubicBezTo>
                    <a:pt x="2493" y="1926"/>
                    <a:pt x="4955" y="3202"/>
                    <a:pt x="7478" y="4449"/>
                  </a:cubicBezTo>
                  <a:cubicBezTo>
                    <a:pt x="9757" y="5634"/>
                    <a:pt x="12007" y="6789"/>
                    <a:pt x="14226" y="7914"/>
                  </a:cubicBezTo>
                  <a:cubicBezTo>
                    <a:pt x="16414" y="9008"/>
                    <a:pt x="18603" y="10163"/>
                    <a:pt x="20669" y="11500"/>
                  </a:cubicBezTo>
                  <a:cubicBezTo>
                    <a:pt x="22645" y="12807"/>
                    <a:pt x="24469" y="14327"/>
                    <a:pt x="26080" y="16090"/>
                  </a:cubicBezTo>
                  <a:cubicBezTo>
                    <a:pt x="27205" y="17276"/>
                    <a:pt x="28208" y="18491"/>
                    <a:pt x="29211" y="19738"/>
                  </a:cubicBezTo>
                  <a:cubicBezTo>
                    <a:pt x="30761" y="19586"/>
                    <a:pt x="32372" y="18461"/>
                    <a:pt x="33922" y="16789"/>
                  </a:cubicBezTo>
                  <a:cubicBezTo>
                    <a:pt x="33679" y="15513"/>
                    <a:pt x="33314" y="14297"/>
                    <a:pt x="33040" y="13051"/>
                  </a:cubicBezTo>
                  <a:cubicBezTo>
                    <a:pt x="32797" y="11926"/>
                    <a:pt x="32645" y="10741"/>
                    <a:pt x="32980" y="9586"/>
                  </a:cubicBezTo>
                  <a:cubicBezTo>
                    <a:pt x="33284" y="8461"/>
                    <a:pt x="34074" y="7397"/>
                    <a:pt x="35168" y="7063"/>
                  </a:cubicBezTo>
                  <a:cubicBezTo>
                    <a:pt x="35746" y="6850"/>
                    <a:pt x="36414" y="6820"/>
                    <a:pt x="36688" y="6303"/>
                  </a:cubicBezTo>
                  <a:cubicBezTo>
                    <a:pt x="37235" y="5300"/>
                    <a:pt x="35563" y="4357"/>
                    <a:pt x="35776" y="3294"/>
                  </a:cubicBezTo>
                  <a:cubicBezTo>
                    <a:pt x="35901" y="2691"/>
                    <a:pt x="36522" y="2458"/>
                    <a:pt x="37185" y="2458"/>
                  </a:cubicBezTo>
                  <a:cubicBezTo>
                    <a:pt x="37492" y="2458"/>
                    <a:pt x="37807" y="2508"/>
                    <a:pt x="38086" y="2595"/>
                  </a:cubicBezTo>
                  <a:cubicBezTo>
                    <a:pt x="38603" y="2747"/>
                    <a:pt x="39120" y="2929"/>
                    <a:pt x="39606" y="2990"/>
                  </a:cubicBezTo>
                  <a:cubicBezTo>
                    <a:pt x="38481" y="2503"/>
                    <a:pt x="37296" y="2017"/>
                    <a:pt x="36110" y="1683"/>
                  </a:cubicBezTo>
                  <a:cubicBezTo>
                    <a:pt x="32027" y="456"/>
                    <a:pt x="27757" y="1"/>
                    <a:pt x="23486"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a:off x="909950" y="1837700"/>
              <a:ext cx="119325" cy="759150"/>
            </a:xfrm>
            <a:custGeom>
              <a:avLst/>
              <a:gdLst/>
              <a:ahLst/>
              <a:cxnLst/>
              <a:rect l="l" t="t" r="r" b="b"/>
              <a:pathLst>
                <a:path w="4773" h="30366" extrusionOk="0">
                  <a:moveTo>
                    <a:pt x="3678" y="0"/>
                  </a:moveTo>
                  <a:lnTo>
                    <a:pt x="426" y="8207"/>
                  </a:lnTo>
                  <a:cubicBezTo>
                    <a:pt x="0" y="16444"/>
                    <a:pt x="152" y="24013"/>
                    <a:pt x="1429" y="30366"/>
                  </a:cubicBezTo>
                  <a:cubicBezTo>
                    <a:pt x="1915" y="30123"/>
                    <a:pt x="2462" y="30001"/>
                    <a:pt x="3010" y="29971"/>
                  </a:cubicBezTo>
                  <a:cubicBezTo>
                    <a:pt x="3344" y="28177"/>
                    <a:pt x="3648" y="26384"/>
                    <a:pt x="3830" y="24591"/>
                  </a:cubicBezTo>
                  <a:cubicBezTo>
                    <a:pt x="4773" y="17083"/>
                    <a:pt x="4773" y="9454"/>
                    <a:pt x="3921" y="1855"/>
                  </a:cubicBezTo>
                  <a:cubicBezTo>
                    <a:pt x="3861" y="1794"/>
                    <a:pt x="3800" y="1703"/>
                    <a:pt x="3770" y="1642"/>
                  </a:cubicBezTo>
                  <a:cubicBezTo>
                    <a:pt x="3618" y="1429"/>
                    <a:pt x="3678" y="1277"/>
                    <a:pt x="3830" y="1216"/>
                  </a:cubicBezTo>
                  <a:cubicBezTo>
                    <a:pt x="3800" y="821"/>
                    <a:pt x="3770" y="426"/>
                    <a:pt x="3678"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a:off x="998850" y="1767700"/>
              <a:ext cx="721175" cy="684125"/>
            </a:xfrm>
            <a:custGeom>
              <a:avLst/>
              <a:gdLst/>
              <a:ahLst/>
              <a:cxnLst/>
              <a:rect l="l" t="t" r="r" b="b"/>
              <a:pathLst>
                <a:path w="28847" h="27365" extrusionOk="0">
                  <a:moveTo>
                    <a:pt x="801" y="0"/>
                  </a:moveTo>
                  <a:cubicBezTo>
                    <a:pt x="704" y="0"/>
                    <a:pt x="617" y="60"/>
                    <a:pt x="578" y="156"/>
                  </a:cubicBezTo>
                  <a:cubicBezTo>
                    <a:pt x="517" y="126"/>
                    <a:pt x="426" y="126"/>
                    <a:pt x="365" y="95"/>
                  </a:cubicBezTo>
                  <a:cubicBezTo>
                    <a:pt x="338" y="91"/>
                    <a:pt x="312" y="89"/>
                    <a:pt x="288" y="89"/>
                  </a:cubicBezTo>
                  <a:cubicBezTo>
                    <a:pt x="129" y="89"/>
                    <a:pt x="54" y="172"/>
                    <a:pt x="1" y="278"/>
                  </a:cubicBezTo>
                  <a:lnTo>
                    <a:pt x="1" y="308"/>
                  </a:lnTo>
                  <a:lnTo>
                    <a:pt x="1" y="460"/>
                  </a:lnTo>
                  <a:cubicBezTo>
                    <a:pt x="1" y="551"/>
                    <a:pt x="92" y="612"/>
                    <a:pt x="214" y="673"/>
                  </a:cubicBezTo>
                  <a:cubicBezTo>
                    <a:pt x="274" y="673"/>
                    <a:pt x="396" y="703"/>
                    <a:pt x="457" y="734"/>
                  </a:cubicBezTo>
                  <a:cubicBezTo>
                    <a:pt x="578" y="764"/>
                    <a:pt x="730" y="825"/>
                    <a:pt x="852" y="855"/>
                  </a:cubicBezTo>
                  <a:cubicBezTo>
                    <a:pt x="4834" y="2284"/>
                    <a:pt x="7417" y="6144"/>
                    <a:pt x="9849" y="9427"/>
                  </a:cubicBezTo>
                  <a:cubicBezTo>
                    <a:pt x="12554" y="13135"/>
                    <a:pt x="15199" y="16904"/>
                    <a:pt x="17752" y="20703"/>
                  </a:cubicBezTo>
                  <a:cubicBezTo>
                    <a:pt x="18937" y="22466"/>
                    <a:pt x="20092" y="24260"/>
                    <a:pt x="21247" y="26053"/>
                  </a:cubicBezTo>
                  <a:cubicBezTo>
                    <a:pt x="21521" y="26418"/>
                    <a:pt x="21734" y="26843"/>
                    <a:pt x="22007" y="27239"/>
                  </a:cubicBezTo>
                  <a:cubicBezTo>
                    <a:pt x="22061" y="27328"/>
                    <a:pt x="22140" y="27364"/>
                    <a:pt x="22221" y="27364"/>
                  </a:cubicBezTo>
                  <a:cubicBezTo>
                    <a:pt x="22417" y="27364"/>
                    <a:pt x="22623" y="27150"/>
                    <a:pt x="22494" y="26935"/>
                  </a:cubicBezTo>
                  <a:cubicBezTo>
                    <a:pt x="22190" y="26479"/>
                    <a:pt x="21855" y="25962"/>
                    <a:pt x="21551" y="25476"/>
                  </a:cubicBezTo>
                  <a:cubicBezTo>
                    <a:pt x="19302" y="21980"/>
                    <a:pt x="17022" y="18576"/>
                    <a:pt x="14651" y="15141"/>
                  </a:cubicBezTo>
                  <a:cubicBezTo>
                    <a:pt x="13284" y="13257"/>
                    <a:pt x="11946" y="11342"/>
                    <a:pt x="10578" y="9488"/>
                  </a:cubicBezTo>
                  <a:cubicBezTo>
                    <a:pt x="9393" y="7877"/>
                    <a:pt x="8268" y="6266"/>
                    <a:pt x="6931" y="4746"/>
                  </a:cubicBezTo>
                  <a:lnTo>
                    <a:pt x="6931" y="4746"/>
                  </a:lnTo>
                  <a:cubicBezTo>
                    <a:pt x="9940" y="7117"/>
                    <a:pt x="12828" y="9670"/>
                    <a:pt x="15624" y="12345"/>
                  </a:cubicBezTo>
                  <a:cubicBezTo>
                    <a:pt x="18998" y="15536"/>
                    <a:pt x="22250" y="18910"/>
                    <a:pt x="25320" y="22406"/>
                  </a:cubicBezTo>
                  <a:cubicBezTo>
                    <a:pt x="25381" y="22527"/>
                    <a:pt x="25472" y="22588"/>
                    <a:pt x="25533" y="22710"/>
                  </a:cubicBezTo>
                  <a:cubicBezTo>
                    <a:pt x="26141" y="23378"/>
                    <a:pt x="26749" y="24077"/>
                    <a:pt x="27326" y="24746"/>
                  </a:cubicBezTo>
                  <a:cubicBezTo>
                    <a:pt x="27448" y="24564"/>
                    <a:pt x="27570" y="24381"/>
                    <a:pt x="27630" y="24260"/>
                  </a:cubicBezTo>
                  <a:cubicBezTo>
                    <a:pt x="27023" y="23591"/>
                    <a:pt x="26445" y="22892"/>
                    <a:pt x="25837" y="22223"/>
                  </a:cubicBezTo>
                  <a:cubicBezTo>
                    <a:pt x="24500" y="20703"/>
                    <a:pt x="23132" y="19184"/>
                    <a:pt x="21734" y="17694"/>
                  </a:cubicBezTo>
                  <a:cubicBezTo>
                    <a:pt x="18512" y="14260"/>
                    <a:pt x="15077" y="11007"/>
                    <a:pt x="11551" y="7907"/>
                  </a:cubicBezTo>
                  <a:cubicBezTo>
                    <a:pt x="10457" y="6934"/>
                    <a:pt x="9302" y="6022"/>
                    <a:pt x="8177" y="5080"/>
                  </a:cubicBezTo>
                  <a:lnTo>
                    <a:pt x="8177" y="5080"/>
                  </a:lnTo>
                  <a:cubicBezTo>
                    <a:pt x="9879" y="6144"/>
                    <a:pt x="11551" y="7208"/>
                    <a:pt x="13223" y="8332"/>
                  </a:cubicBezTo>
                  <a:cubicBezTo>
                    <a:pt x="17326" y="11098"/>
                    <a:pt x="21278" y="14077"/>
                    <a:pt x="25108" y="17238"/>
                  </a:cubicBezTo>
                  <a:lnTo>
                    <a:pt x="26384" y="18272"/>
                  </a:lnTo>
                  <a:cubicBezTo>
                    <a:pt x="27174" y="18910"/>
                    <a:pt x="27965" y="19579"/>
                    <a:pt x="28755" y="20278"/>
                  </a:cubicBezTo>
                  <a:cubicBezTo>
                    <a:pt x="28816" y="20035"/>
                    <a:pt x="28846" y="19792"/>
                    <a:pt x="28846" y="19548"/>
                  </a:cubicBezTo>
                  <a:cubicBezTo>
                    <a:pt x="28390" y="19184"/>
                    <a:pt x="27934" y="18758"/>
                    <a:pt x="27478" y="18363"/>
                  </a:cubicBezTo>
                  <a:cubicBezTo>
                    <a:pt x="25168" y="16448"/>
                    <a:pt x="22798" y="14564"/>
                    <a:pt x="20396" y="12740"/>
                  </a:cubicBezTo>
                  <a:cubicBezTo>
                    <a:pt x="16475" y="9731"/>
                    <a:pt x="12372" y="6934"/>
                    <a:pt x="8177" y="4320"/>
                  </a:cubicBezTo>
                  <a:cubicBezTo>
                    <a:pt x="5806" y="2831"/>
                    <a:pt x="3435" y="1433"/>
                    <a:pt x="1034" y="95"/>
                  </a:cubicBezTo>
                  <a:lnTo>
                    <a:pt x="973" y="65"/>
                  </a:lnTo>
                  <a:cubicBezTo>
                    <a:pt x="918" y="20"/>
                    <a:pt x="858" y="0"/>
                    <a:pt x="801"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a:off x="975150" y="1774250"/>
              <a:ext cx="429500" cy="870375"/>
            </a:xfrm>
            <a:custGeom>
              <a:avLst/>
              <a:gdLst/>
              <a:ahLst/>
              <a:cxnLst/>
              <a:rect l="l" t="t" r="r" b="b"/>
              <a:pathLst>
                <a:path w="17180" h="34815" extrusionOk="0">
                  <a:moveTo>
                    <a:pt x="1089" y="0"/>
                  </a:moveTo>
                  <a:cubicBezTo>
                    <a:pt x="1053" y="0"/>
                    <a:pt x="1016" y="5"/>
                    <a:pt x="979" y="16"/>
                  </a:cubicBezTo>
                  <a:cubicBezTo>
                    <a:pt x="949" y="16"/>
                    <a:pt x="918" y="76"/>
                    <a:pt x="918" y="76"/>
                  </a:cubicBezTo>
                  <a:cubicBezTo>
                    <a:pt x="827" y="137"/>
                    <a:pt x="766" y="228"/>
                    <a:pt x="797" y="320"/>
                  </a:cubicBezTo>
                  <a:lnTo>
                    <a:pt x="797" y="411"/>
                  </a:lnTo>
                  <a:cubicBezTo>
                    <a:pt x="918" y="1080"/>
                    <a:pt x="1040" y="1779"/>
                    <a:pt x="1101" y="2447"/>
                  </a:cubicBezTo>
                  <a:cubicBezTo>
                    <a:pt x="1131" y="2873"/>
                    <a:pt x="1222" y="3238"/>
                    <a:pt x="1253" y="3663"/>
                  </a:cubicBezTo>
                  <a:cubicBezTo>
                    <a:pt x="1162" y="3754"/>
                    <a:pt x="1070" y="3937"/>
                    <a:pt x="1192" y="4089"/>
                  </a:cubicBezTo>
                  <a:cubicBezTo>
                    <a:pt x="1222" y="4180"/>
                    <a:pt x="1313" y="4241"/>
                    <a:pt x="1344" y="4332"/>
                  </a:cubicBezTo>
                  <a:cubicBezTo>
                    <a:pt x="2225" y="11931"/>
                    <a:pt x="2225" y="19560"/>
                    <a:pt x="1253" y="27037"/>
                  </a:cubicBezTo>
                  <a:cubicBezTo>
                    <a:pt x="1040" y="28861"/>
                    <a:pt x="766" y="30654"/>
                    <a:pt x="432" y="32448"/>
                  </a:cubicBezTo>
                  <a:cubicBezTo>
                    <a:pt x="310" y="33116"/>
                    <a:pt x="189" y="33755"/>
                    <a:pt x="37" y="34454"/>
                  </a:cubicBezTo>
                  <a:cubicBezTo>
                    <a:pt x="0" y="34673"/>
                    <a:pt x="216" y="34815"/>
                    <a:pt x="413" y="34815"/>
                  </a:cubicBezTo>
                  <a:cubicBezTo>
                    <a:pt x="545" y="34815"/>
                    <a:pt x="669" y="34752"/>
                    <a:pt x="706" y="34606"/>
                  </a:cubicBezTo>
                  <a:cubicBezTo>
                    <a:pt x="858" y="33876"/>
                    <a:pt x="1010" y="33116"/>
                    <a:pt x="1101" y="32387"/>
                  </a:cubicBezTo>
                  <a:cubicBezTo>
                    <a:pt x="2590" y="24363"/>
                    <a:pt x="3016" y="16125"/>
                    <a:pt x="2377" y="7888"/>
                  </a:cubicBezTo>
                  <a:cubicBezTo>
                    <a:pt x="2317" y="7037"/>
                    <a:pt x="2225" y="6247"/>
                    <a:pt x="2134" y="5426"/>
                  </a:cubicBezTo>
                  <a:lnTo>
                    <a:pt x="2134" y="5426"/>
                  </a:lnTo>
                  <a:cubicBezTo>
                    <a:pt x="6116" y="11809"/>
                    <a:pt x="6572" y="19469"/>
                    <a:pt x="6542" y="26642"/>
                  </a:cubicBezTo>
                  <a:cubicBezTo>
                    <a:pt x="6542" y="28679"/>
                    <a:pt x="6542" y="30685"/>
                    <a:pt x="6815" y="32691"/>
                  </a:cubicBezTo>
                  <a:cubicBezTo>
                    <a:pt x="6846" y="33116"/>
                    <a:pt x="6937" y="33542"/>
                    <a:pt x="6997" y="33937"/>
                  </a:cubicBezTo>
                  <a:cubicBezTo>
                    <a:pt x="7034" y="34108"/>
                    <a:pt x="7150" y="34181"/>
                    <a:pt x="7271" y="34181"/>
                  </a:cubicBezTo>
                  <a:cubicBezTo>
                    <a:pt x="7450" y="34181"/>
                    <a:pt x="7642" y="34021"/>
                    <a:pt x="7605" y="33785"/>
                  </a:cubicBezTo>
                  <a:cubicBezTo>
                    <a:pt x="7484" y="33147"/>
                    <a:pt x="7423" y="32539"/>
                    <a:pt x="7332" y="31901"/>
                  </a:cubicBezTo>
                  <a:cubicBezTo>
                    <a:pt x="7180" y="30259"/>
                    <a:pt x="7180" y="28679"/>
                    <a:pt x="7180" y="27068"/>
                  </a:cubicBezTo>
                  <a:cubicBezTo>
                    <a:pt x="7241" y="25062"/>
                    <a:pt x="7241" y="23056"/>
                    <a:pt x="7119" y="21019"/>
                  </a:cubicBezTo>
                  <a:cubicBezTo>
                    <a:pt x="6876" y="17584"/>
                    <a:pt x="6390" y="14028"/>
                    <a:pt x="5265" y="10654"/>
                  </a:cubicBezTo>
                  <a:lnTo>
                    <a:pt x="5265" y="10654"/>
                  </a:lnTo>
                  <a:cubicBezTo>
                    <a:pt x="6572" y="11505"/>
                    <a:pt x="7849" y="12478"/>
                    <a:pt x="8973" y="13602"/>
                  </a:cubicBezTo>
                  <a:cubicBezTo>
                    <a:pt x="9247" y="18253"/>
                    <a:pt x="10159" y="22934"/>
                    <a:pt x="11678" y="27402"/>
                  </a:cubicBezTo>
                  <a:cubicBezTo>
                    <a:pt x="11891" y="28071"/>
                    <a:pt x="12134" y="28679"/>
                    <a:pt x="12347" y="29287"/>
                  </a:cubicBezTo>
                  <a:lnTo>
                    <a:pt x="13168" y="31202"/>
                  </a:lnTo>
                  <a:cubicBezTo>
                    <a:pt x="13231" y="31365"/>
                    <a:pt x="13371" y="31435"/>
                    <a:pt x="13504" y="31435"/>
                  </a:cubicBezTo>
                  <a:cubicBezTo>
                    <a:pt x="13692" y="31435"/>
                    <a:pt x="13865" y="31294"/>
                    <a:pt x="13776" y="31080"/>
                  </a:cubicBezTo>
                  <a:cubicBezTo>
                    <a:pt x="13472" y="30381"/>
                    <a:pt x="13198" y="29651"/>
                    <a:pt x="12925" y="28983"/>
                  </a:cubicBezTo>
                  <a:cubicBezTo>
                    <a:pt x="11496" y="25244"/>
                    <a:pt x="10493" y="21384"/>
                    <a:pt x="9976" y="17463"/>
                  </a:cubicBezTo>
                  <a:cubicBezTo>
                    <a:pt x="9824" y="16399"/>
                    <a:pt x="9733" y="15365"/>
                    <a:pt x="9672" y="14302"/>
                  </a:cubicBezTo>
                  <a:lnTo>
                    <a:pt x="9672" y="14302"/>
                  </a:lnTo>
                  <a:cubicBezTo>
                    <a:pt x="12560" y="17280"/>
                    <a:pt x="14688" y="20958"/>
                    <a:pt x="15751" y="24879"/>
                  </a:cubicBezTo>
                  <a:cubicBezTo>
                    <a:pt x="16116" y="26217"/>
                    <a:pt x="16359" y="27584"/>
                    <a:pt x="16451" y="28952"/>
                  </a:cubicBezTo>
                  <a:cubicBezTo>
                    <a:pt x="16451" y="29317"/>
                    <a:pt x="16511" y="29651"/>
                    <a:pt x="16511" y="30016"/>
                  </a:cubicBezTo>
                  <a:cubicBezTo>
                    <a:pt x="16511" y="30183"/>
                    <a:pt x="16644" y="30273"/>
                    <a:pt x="16792" y="30273"/>
                  </a:cubicBezTo>
                  <a:cubicBezTo>
                    <a:pt x="16967" y="30273"/>
                    <a:pt x="17164" y="30145"/>
                    <a:pt x="17180" y="29864"/>
                  </a:cubicBezTo>
                  <a:cubicBezTo>
                    <a:pt x="17180" y="29165"/>
                    <a:pt x="17089" y="28496"/>
                    <a:pt x="17028" y="27797"/>
                  </a:cubicBezTo>
                  <a:cubicBezTo>
                    <a:pt x="16329" y="22296"/>
                    <a:pt x="13563" y="16976"/>
                    <a:pt x="9399" y="13025"/>
                  </a:cubicBezTo>
                  <a:cubicBezTo>
                    <a:pt x="8061" y="11779"/>
                    <a:pt x="6602" y="10654"/>
                    <a:pt x="5052" y="9742"/>
                  </a:cubicBezTo>
                  <a:cubicBezTo>
                    <a:pt x="5022" y="9712"/>
                    <a:pt x="4991" y="9712"/>
                    <a:pt x="4931" y="9712"/>
                  </a:cubicBezTo>
                  <a:cubicBezTo>
                    <a:pt x="4900" y="9651"/>
                    <a:pt x="4900" y="9560"/>
                    <a:pt x="4870" y="9499"/>
                  </a:cubicBezTo>
                  <a:cubicBezTo>
                    <a:pt x="4110" y="7584"/>
                    <a:pt x="3168" y="5760"/>
                    <a:pt x="1982" y="4089"/>
                  </a:cubicBezTo>
                  <a:cubicBezTo>
                    <a:pt x="1861" y="3146"/>
                    <a:pt x="1739" y="2143"/>
                    <a:pt x="1587" y="1201"/>
                  </a:cubicBezTo>
                  <a:cubicBezTo>
                    <a:pt x="1526" y="897"/>
                    <a:pt x="1496" y="593"/>
                    <a:pt x="1435" y="289"/>
                  </a:cubicBezTo>
                  <a:cubicBezTo>
                    <a:pt x="1410" y="114"/>
                    <a:pt x="1261" y="0"/>
                    <a:pt x="1089"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a:off x="944900" y="2221950"/>
              <a:ext cx="774350" cy="493500"/>
            </a:xfrm>
            <a:custGeom>
              <a:avLst/>
              <a:gdLst/>
              <a:ahLst/>
              <a:cxnLst/>
              <a:rect l="l" t="t" r="r" b="b"/>
              <a:pathLst>
                <a:path w="30974" h="19740" extrusionOk="0">
                  <a:moveTo>
                    <a:pt x="28727" y="0"/>
                  </a:moveTo>
                  <a:cubicBezTo>
                    <a:pt x="28645" y="0"/>
                    <a:pt x="28563" y="4"/>
                    <a:pt x="28481" y="11"/>
                  </a:cubicBezTo>
                  <a:cubicBezTo>
                    <a:pt x="28117" y="71"/>
                    <a:pt x="27782" y="284"/>
                    <a:pt x="27570" y="619"/>
                  </a:cubicBezTo>
                  <a:cubicBezTo>
                    <a:pt x="27053" y="1591"/>
                    <a:pt x="28147" y="2929"/>
                    <a:pt x="27965" y="3962"/>
                  </a:cubicBezTo>
                  <a:cubicBezTo>
                    <a:pt x="27965" y="4114"/>
                    <a:pt x="27874" y="4236"/>
                    <a:pt x="27813" y="4388"/>
                  </a:cubicBezTo>
                  <a:cubicBezTo>
                    <a:pt x="27782" y="4448"/>
                    <a:pt x="27722" y="4479"/>
                    <a:pt x="27691" y="4540"/>
                  </a:cubicBezTo>
                  <a:cubicBezTo>
                    <a:pt x="27022" y="5299"/>
                    <a:pt x="25594" y="4904"/>
                    <a:pt x="24773" y="5512"/>
                  </a:cubicBezTo>
                  <a:cubicBezTo>
                    <a:pt x="24226" y="5907"/>
                    <a:pt x="24013" y="6667"/>
                    <a:pt x="23709" y="7306"/>
                  </a:cubicBezTo>
                  <a:cubicBezTo>
                    <a:pt x="23618" y="7488"/>
                    <a:pt x="23527" y="7670"/>
                    <a:pt x="23405" y="7883"/>
                  </a:cubicBezTo>
                  <a:cubicBezTo>
                    <a:pt x="23223" y="8187"/>
                    <a:pt x="22949" y="8400"/>
                    <a:pt x="22554" y="8430"/>
                  </a:cubicBezTo>
                  <a:cubicBezTo>
                    <a:pt x="22505" y="8438"/>
                    <a:pt x="22455" y="8441"/>
                    <a:pt x="22406" y="8441"/>
                  </a:cubicBezTo>
                  <a:cubicBezTo>
                    <a:pt x="21648" y="8441"/>
                    <a:pt x="20985" y="7608"/>
                    <a:pt x="20214" y="7579"/>
                  </a:cubicBezTo>
                  <a:cubicBezTo>
                    <a:pt x="20176" y="7576"/>
                    <a:pt x="20139" y="7574"/>
                    <a:pt x="20102" y="7574"/>
                  </a:cubicBezTo>
                  <a:cubicBezTo>
                    <a:pt x="19138" y="7574"/>
                    <a:pt x="18591" y="8708"/>
                    <a:pt x="18268" y="9616"/>
                  </a:cubicBezTo>
                  <a:cubicBezTo>
                    <a:pt x="18208" y="9737"/>
                    <a:pt x="18147" y="9889"/>
                    <a:pt x="18116" y="10011"/>
                  </a:cubicBezTo>
                  <a:cubicBezTo>
                    <a:pt x="18056" y="10193"/>
                    <a:pt x="17965" y="10345"/>
                    <a:pt x="17904" y="10528"/>
                  </a:cubicBezTo>
                  <a:cubicBezTo>
                    <a:pt x="17813" y="10710"/>
                    <a:pt x="17691" y="10862"/>
                    <a:pt x="17600" y="11014"/>
                  </a:cubicBezTo>
                  <a:cubicBezTo>
                    <a:pt x="17509" y="11135"/>
                    <a:pt x="17448" y="11227"/>
                    <a:pt x="17357" y="11287"/>
                  </a:cubicBezTo>
                  <a:cubicBezTo>
                    <a:pt x="17083" y="11561"/>
                    <a:pt x="16749" y="11743"/>
                    <a:pt x="16323" y="11743"/>
                  </a:cubicBezTo>
                  <a:cubicBezTo>
                    <a:pt x="15574" y="11743"/>
                    <a:pt x="14927" y="11086"/>
                    <a:pt x="14219" y="11086"/>
                  </a:cubicBezTo>
                  <a:cubicBezTo>
                    <a:pt x="14151" y="11086"/>
                    <a:pt x="14082" y="11092"/>
                    <a:pt x="14013" y="11105"/>
                  </a:cubicBezTo>
                  <a:lnTo>
                    <a:pt x="13983" y="11105"/>
                  </a:lnTo>
                  <a:cubicBezTo>
                    <a:pt x="13952" y="11105"/>
                    <a:pt x="13952" y="11135"/>
                    <a:pt x="13891" y="11135"/>
                  </a:cubicBezTo>
                  <a:cubicBezTo>
                    <a:pt x="13709" y="11166"/>
                    <a:pt x="13557" y="11287"/>
                    <a:pt x="13436" y="11409"/>
                  </a:cubicBezTo>
                  <a:lnTo>
                    <a:pt x="13375" y="11500"/>
                  </a:lnTo>
                  <a:cubicBezTo>
                    <a:pt x="12858" y="12017"/>
                    <a:pt x="12554" y="12959"/>
                    <a:pt x="11794" y="13081"/>
                  </a:cubicBezTo>
                  <a:cubicBezTo>
                    <a:pt x="11730" y="13093"/>
                    <a:pt x="11667" y="13098"/>
                    <a:pt x="11605" y="13098"/>
                  </a:cubicBezTo>
                  <a:cubicBezTo>
                    <a:pt x="11046" y="13098"/>
                    <a:pt x="10545" y="12655"/>
                    <a:pt x="9970" y="12655"/>
                  </a:cubicBezTo>
                  <a:cubicBezTo>
                    <a:pt x="9454" y="12716"/>
                    <a:pt x="9119" y="12959"/>
                    <a:pt x="8846" y="13385"/>
                  </a:cubicBezTo>
                  <a:cubicBezTo>
                    <a:pt x="8694" y="13567"/>
                    <a:pt x="8603" y="13841"/>
                    <a:pt x="8451" y="14053"/>
                  </a:cubicBezTo>
                  <a:cubicBezTo>
                    <a:pt x="8390" y="14145"/>
                    <a:pt x="8359" y="14175"/>
                    <a:pt x="8329" y="14266"/>
                  </a:cubicBezTo>
                  <a:cubicBezTo>
                    <a:pt x="8207" y="14479"/>
                    <a:pt x="8056" y="14722"/>
                    <a:pt x="7904" y="14904"/>
                  </a:cubicBezTo>
                  <a:cubicBezTo>
                    <a:pt x="7782" y="15056"/>
                    <a:pt x="7630" y="15208"/>
                    <a:pt x="7448" y="15330"/>
                  </a:cubicBezTo>
                  <a:cubicBezTo>
                    <a:pt x="7131" y="15531"/>
                    <a:pt x="6790" y="15609"/>
                    <a:pt x="6438" y="15609"/>
                  </a:cubicBezTo>
                  <a:cubicBezTo>
                    <a:pt x="5673" y="15609"/>
                    <a:pt x="4853" y="15245"/>
                    <a:pt x="4104" y="14996"/>
                  </a:cubicBezTo>
                  <a:cubicBezTo>
                    <a:pt x="3831" y="14874"/>
                    <a:pt x="3557" y="14783"/>
                    <a:pt x="3314" y="14753"/>
                  </a:cubicBezTo>
                  <a:cubicBezTo>
                    <a:pt x="3131" y="14692"/>
                    <a:pt x="2919" y="14692"/>
                    <a:pt x="2736" y="14631"/>
                  </a:cubicBezTo>
                  <a:cubicBezTo>
                    <a:pt x="2584" y="14631"/>
                    <a:pt x="2402" y="14601"/>
                    <a:pt x="2220" y="14601"/>
                  </a:cubicBezTo>
                  <a:cubicBezTo>
                    <a:pt x="2113" y="14585"/>
                    <a:pt x="2007" y="14578"/>
                    <a:pt x="1897" y="14578"/>
                  </a:cubicBezTo>
                  <a:cubicBezTo>
                    <a:pt x="1786" y="14578"/>
                    <a:pt x="1672" y="14585"/>
                    <a:pt x="1551" y="14601"/>
                  </a:cubicBezTo>
                  <a:cubicBezTo>
                    <a:pt x="1034" y="14631"/>
                    <a:pt x="487" y="14753"/>
                    <a:pt x="1" y="14996"/>
                  </a:cubicBezTo>
                  <a:cubicBezTo>
                    <a:pt x="244" y="16090"/>
                    <a:pt x="487" y="17184"/>
                    <a:pt x="791" y="18218"/>
                  </a:cubicBezTo>
                  <a:cubicBezTo>
                    <a:pt x="1059" y="19156"/>
                    <a:pt x="1918" y="19739"/>
                    <a:pt x="2846" y="19739"/>
                  </a:cubicBezTo>
                  <a:cubicBezTo>
                    <a:pt x="2971" y="19739"/>
                    <a:pt x="3097" y="19729"/>
                    <a:pt x="3223" y="19707"/>
                  </a:cubicBezTo>
                  <a:cubicBezTo>
                    <a:pt x="15442" y="17367"/>
                    <a:pt x="25685" y="13871"/>
                    <a:pt x="29484" y="6576"/>
                  </a:cubicBezTo>
                  <a:cubicBezTo>
                    <a:pt x="29606" y="6394"/>
                    <a:pt x="29728" y="6211"/>
                    <a:pt x="29758" y="5999"/>
                  </a:cubicBezTo>
                  <a:cubicBezTo>
                    <a:pt x="30305" y="4844"/>
                    <a:pt x="30700" y="3506"/>
                    <a:pt x="30883" y="2047"/>
                  </a:cubicBezTo>
                  <a:cubicBezTo>
                    <a:pt x="30913" y="1834"/>
                    <a:pt x="30974" y="1561"/>
                    <a:pt x="30974" y="1348"/>
                  </a:cubicBezTo>
                  <a:lnTo>
                    <a:pt x="30974" y="1226"/>
                  </a:lnTo>
                  <a:lnTo>
                    <a:pt x="30396" y="649"/>
                  </a:lnTo>
                  <a:cubicBezTo>
                    <a:pt x="30153" y="436"/>
                    <a:pt x="29849" y="284"/>
                    <a:pt x="29545" y="163"/>
                  </a:cubicBezTo>
                  <a:cubicBezTo>
                    <a:pt x="29286" y="45"/>
                    <a:pt x="29009" y="0"/>
                    <a:pt x="2872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a:off x="1846125" y="1671000"/>
              <a:ext cx="351875" cy="478275"/>
            </a:xfrm>
            <a:custGeom>
              <a:avLst/>
              <a:gdLst/>
              <a:ahLst/>
              <a:cxnLst/>
              <a:rect l="l" t="t" r="r" b="b"/>
              <a:pathLst>
                <a:path w="14075" h="19131" extrusionOk="0">
                  <a:moveTo>
                    <a:pt x="12028" y="0"/>
                  </a:moveTo>
                  <a:cubicBezTo>
                    <a:pt x="11921" y="0"/>
                    <a:pt x="11812" y="4"/>
                    <a:pt x="11703" y="12"/>
                  </a:cubicBezTo>
                  <a:cubicBezTo>
                    <a:pt x="10457" y="133"/>
                    <a:pt x="9180" y="833"/>
                    <a:pt x="8816" y="2018"/>
                  </a:cubicBezTo>
                  <a:cubicBezTo>
                    <a:pt x="8573" y="3051"/>
                    <a:pt x="8907" y="4419"/>
                    <a:pt x="8056" y="5058"/>
                  </a:cubicBezTo>
                  <a:cubicBezTo>
                    <a:pt x="8025" y="5088"/>
                    <a:pt x="7995" y="5088"/>
                    <a:pt x="7965" y="5149"/>
                  </a:cubicBezTo>
                  <a:cubicBezTo>
                    <a:pt x="7726" y="5292"/>
                    <a:pt x="7450" y="5341"/>
                    <a:pt x="7181" y="5341"/>
                  </a:cubicBezTo>
                  <a:cubicBezTo>
                    <a:pt x="7107" y="5341"/>
                    <a:pt x="7034" y="5338"/>
                    <a:pt x="6962" y="5331"/>
                  </a:cubicBezTo>
                  <a:cubicBezTo>
                    <a:pt x="6475" y="5301"/>
                    <a:pt x="5928" y="5088"/>
                    <a:pt x="5442" y="4936"/>
                  </a:cubicBezTo>
                  <a:cubicBezTo>
                    <a:pt x="5154" y="4837"/>
                    <a:pt x="4826" y="4779"/>
                    <a:pt x="4510" y="4779"/>
                  </a:cubicBezTo>
                  <a:cubicBezTo>
                    <a:pt x="3859" y="4779"/>
                    <a:pt x="3254" y="5021"/>
                    <a:pt x="3132" y="5635"/>
                  </a:cubicBezTo>
                  <a:cubicBezTo>
                    <a:pt x="2889" y="6699"/>
                    <a:pt x="4530" y="7672"/>
                    <a:pt x="4044" y="8644"/>
                  </a:cubicBezTo>
                  <a:cubicBezTo>
                    <a:pt x="3770" y="9161"/>
                    <a:pt x="3101" y="9191"/>
                    <a:pt x="2524" y="9404"/>
                  </a:cubicBezTo>
                  <a:cubicBezTo>
                    <a:pt x="1369" y="9738"/>
                    <a:pt x="609" y="10802"/>
                    <a:pt x="305" y="11927"/>
                  </a:cubicBezTo>
                  <a:cubicBezTo>
                    <a:pt x="1" y="13052"/>
                    <a:pt x="153" y="14267"/>
                    <a:pt x="396" y="15392"/>
                  </a:cubicBezTo>
                  <a:cubicBezTo>
                    <a:pt x="670" y="16638"/>
                    <a:pt x="1034" y="17854"/>
                    <a:pt x="1278" y="19131"/>
                  </a:cubicBezTo>
                  <a:cubicBezTo>
                    <a:pt x="3800" y="16425"/>
                    <a:pt x="6293" y="12292"/>
                    <a:pt x="8603" y="8553"/>
                  </a:cubicBezTo>
                  <a:cubicBezTo>
                    <a:pt x="9028" y="7915"/>
                    <a:pt x="9393" y="7307"/>
                    <a:pt x="9788" y="6699"/>
                  </a:cubicBezTo>
                  <a:cubicBezTo>
                    <a:pt x="9849" y="6517"/>
                    <a:pt x="9971" y="6365"/>
                    <a:pt x="10092" y="6213"/>
                  </a:cubicBezTo>
                  <a:cubicBezTo>
                    <a:pt x="11643" y="3842"/>
                    <a:pt x="13041" y="1805"/>
                    <a:pt x="14074" y="346"/>
                  </a:cubicBezTo>
                  <a:cubicBezTo>
                    <a:pt x="13415" y="162"/>
                    <a:pt x="12733" y="0"/>
                    <a:pt x="12028"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a:off x="1010600" y="1742000"/>
              <a:ext cx="749700" cy="480800"/>
            </a:xfrm>
            <a:custGeom>
              <a:avLst/>
              <a:gdLst/>
              <a:ahLst/>
              <a:cxnLst/>
              <a:rect l="l" t="t" r="r" b="b"/>
              <a:pathLst>
                <a:path w="29988" h="19232" extrusionOk="0">
                  <a:moveTo>
                    <a:pt x="445" y="0"/>
                  </a:moveTo>
                  <a:cubicBezTo>
                    <a:pt x="191" y="0"/>
                    <a:pt x="0" y="387"/>
                    <a:pt x="291" y="546"/>
                  </a:cubicBezTo>
                  <a:cubicBezTo>
                    <a:pt x="412" y="637"/>
                    <a:pt x="534" y="698"/>
                    <a:pt x="655" y="728"/>
                  </a:cubicBezTo>
                  <a:cubicBezTo>
                    <a:pt x="4972" y="2947"/>
                    <a:pt x="9257" y="5135"/>
                    <a:pt x="13604" y="7354"/>
                  </a:cubicBezTo>
                  <a:cubicBezTo>
                    <a:pt x="15762" y="8449"/>
                    <a:pt x="17981" y="9573"/>
                    <a:pt x="20048" y="10819"/>
                  </a:cubicBezTo>
                  <a:cubicBezTo>
                    <a:pt x="22115" y="12066"/>
                    <a:pt x="23969" y="13494"/>
                    <a:pt x="25671" y="15227"/>
                  </a:cubicBezTo>
                  <a:cubicBezTo>
                    <a:pt x="26948" y="16473"/>
                    <a:pt x="28103" y="17810"/>
                    <a:pt x="29227" y="19209"/>
                  </a:cubicBezTo>
                  <a:cubicBezTo>
                    <a:pt x="29349" y="19224"/>
                    <a:pt x="29471" y="19231"/>
                    <a:pt x="29596" y="19231"/>
                  </a:cubicBezTo>
                  <a:cubicBezTo>
                    <a:pt x="29721" y="19231"/>
                    <a:pt x="29850" y="19224"/>
                    <a:pt x="29987" y="19209"/>
                  </a:cubicBezTo>
                  <a:cubicBezTo>
                    <a:pt x="28984" y="17962"/>
                    <a:pt x="27951" y="16747"/>
                    <a:pt x="26856" y="15531"/>
                  </a:cubicBezTo>
                  <a:cubicBezTo>
                    <a:pt x="25215" y="13768"/>
                    <a:pt x="23452" y="12218"/>
                    <a:pt x="21416" y="10911"/>
                  </a:cubicBezTo>
                  <a:cubicBezTo>
                    <a:pt x="19379" y="9604"/>
                    <a:pt x="17221" y="8449"/>
                    <a:pt x="15002" y="7354"/>
                  </a:cubicBezTo>
                  <a:cubicBezTo>
                    <a:pt x="12722" y="6169"/>
                    <a:pt x="10473" y="5044"/>
                    <a:pt x="8224" y="3889"/>
                  </a:cubicBezTo>
                  <a:cubicBezTo>
                    <a:pt x="5731" y="2643"/>
                    <a:pt x="3269" y="1397"/>
                    <a:pt x="747" y="90"/>
                  </a:cubicBezTo>
                  <a:cubicBezTo>
                    <a:pt x="686" y="59"/>
                    <a:pt x="595" y="59"/>
                    <a:pt x="564" y="29"/>
                  </a:cubicBezTo>
                  <a:cubicBezTo>
                    <a:pt x="524" y="9"/>
                    <a:pt x="484" y="0"/>
                    <a:pt x="44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a:off x="1007975" y="1712325"/>
              <a:ext cx="1091225" cy="126150"/>
            </a:xfrm>
            <a:custGeom>
              <a:avLst/>
              <a:gdLst/>
              <a:ahLst/>
              <a:cxnLst/>
              <a:rect l="l" t="t" r="r" b="b"/>
              <a:pathLst>
                <a:path w="43649" h="5046" extrusionOk="0">
                  <a:moveTo>
                    <a:pt x="396" y="0"/>
                  </a:moveTo>
                  <a:cubicBezTo>
                    <a:pt x="122" y="0"/>
                    <a:pt x="0" y="426"/>
                    <a:pt x="244" y="517"/>
                  </a:cubicBezTo>
                  <a:cubicBezTo>
                    <a:pt x="487" y="639"/>
                    <a:pt x="760" y="730"/>
                    <a:pt x="973" y="791"/>
                  </a:cubicBezTo>
                  <a:cubicBezTo>
                    <a:pt x="3240" y="1563"/>
                    <a:pt x="5586" y="1818"/>
                    <a:pt x="7953" y="1818"/>
                  </a:cubicBezTo>
                  <a:cubicBezTo>
                    <a:pt x="11269" y="1818"/>
                    <a:pt x="14628" y="1317"/>
                    <a:pt x="17873" y="1034"/>
                  </a:cubicBezTo>
                  <a:cubicBezTo>
                    <a:pt x="20084" y="836"/>
                    <a:pt x="22305" y="713"/>
                    <a:pt x="24519" y="713"/>
                  </a:cubicBezTo>
                  <a:cubicBezTo>
                    <a:pt x="28758" y="713"/>
                    <a:pt x="32969" y="1163"/>
                    <a:pt x="37022" y="2401"/>
                  </a:cubicBezTo>
                  <a:cubicBezTo>
                    <a:pt x="38208" y="2766"/>
                    <a:pt x="39393" y="3192"/>
                    <a:pt x="40518" y="3678"/>
                  </a:cubicBezTo>
                  <a:cubicBezTo>
                    <a:pt x="41491" y="4073"/>
                    <a:pt x="42433" y="4529"/>
                    <a:pt x="43345" y="5046"/>
                  </a:cubicBezTo>
                  <a:cubicBezTo>
                    <a:pt x="43406" y="4864"/>
                    <a:pt x="43527" y="4712"/>
                    <a:pt x="43649" y="4560"/>
                  </a:cubicBezTo>
                  <a:cubicBezTo>
                    <a:pt x="42919" y="4164"/>
                    <a:pt x="42251" y="3800"/>
                    <a:pt x="41551" y="3526"/>
                  </a:cubicBezTo>
                  <a:cubicBezTo>
                    <a:pt x="37722" y="1733"/>
                    <a:pt x="33527" y="760"/>
                    <a:pt x="29332" y="365"/>
                  </a:cubicBezTo>
                  <a:cubicBezTo>
                    <a:pt x="27783" y="217"/>
                    <a:pt x="26220" y="156"/>
                    <a:pt x="24652" y="156"/>
                  </a:cubicBezTo>
                  <a:cubicBezTo>
                    <a:pt x="22991" y="156"/>
                    <a:pt x="21325" y="225"/>
                    <a:pt x="19667" y="335"/>
                  </a:cubicBezTo>
                  <a:cubicBezTo>
                    <a:pt x="16627" y="517"/>
                    <a:pt x="13587" y="973"/>
                    <a:pt x="10548" y="1186"/>
                  </a:cubicBezTo>
                  <a:cubicBezTo>
                    <a:pt x="9743" y="1232"/>
                    <a:pt x="8935" y="1260"/>
                    <a:pt x="8127" y="1260"/>
                  </a:cubicBezTo>
                  <a:cubicBezTo>
                    <a:pt x="5730" y="1260"/>
                    <a:pt x="3338" y="1009"/>
                    <a:pt x="1064" y="213"/>
                  </a:cubicBezTo>
                  <a:cubicBezTo>
                    <a:pt x="912" y="152"/>
                    <a:pt x="700" y="122"/>
                    <a:pt x="548" y="31"/>
                  </a:cubicBezTo>
                  <a:cubicBezTo>
                    <a:pt x="487" y="0"/>
                    <a:pt x="456" y="0"/>
                    <a:pt x="396"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a:off x="992775" y="1499525"/>
              <a:ext cx="1225725" cy="191550"/>
            </a:xfrm>
            <a:custGeom>
              <a:avLst/>
              <a:gdLst/>
              <a:ahLst/>
              <a:cxnLst/>
              <a:rect l="l" t="t" r="r" b="b"/>
              <a:pathLst>
                <a:path w="49029" h="7662" extrusionOk="0">
                  <a:moveTo>
                    <a:pt x="33589" y="1"/>
                  </a:moveTo>
                  <a:cubicBezTo>
                    <a:pt x="33518" y="1"/>
                    <a:pt x="33446" y="1"/>
                    <a:pt x="33375" y="1"/>
                  </a:cubicBezTo>
                  <a:cubicBezTo>
                    <a:pt x="29697" y="32"/>
                    <a:pt x="26080" y="670"/>
                    <a:pt x="22554" y="1643"/>
                  </a:cubicBezTo>
                  <a:cubicBezTo>
                    <a:pt x="19059" y="2585"/>
                    <a:pt x="15654" y="3771"/>
                    <a:pt x="12189" y="4834"/>
                  </a:cubicBezTo>
                  <a:cubicBezTo>
                    <a:pt x="8724" y="5837"/>
                    <a:pt x="5229" y="6749"/>
                    <a:pt x="1612" y="7023"/>
                  </a:cubicBezTo>
                  <a:lnTo>
                    <a:pt x="1399" y="7023"/>
                  </a:lnTo>
                  <a:cubicBezTo>
                    <a:pt x="1064" y="7053"/>
                    <a:pt x="700" y="7114"/>
                    <a:pt x="365" y="7114"/>
                  </a:cubicBezTo>
                  <a:cubicBezTo>
                    <a:pt x="1" y="7114"/>
                    <a:pt x="1" y="7661"/>
                    <a:pt x="365" y="7661"/>
                  </a:cubicBezTo>
                  <a:cubicBezTo>
                    <a:pt x="639" y="7661"/>
                    <a:pt x="943" y="7661"/>
                    <a:pt x="1216" y="7631"/>
                  </a:cubicBezTo>
                  <a:cubicBezTo>
                    <a:pt x="1308" y="7631"/>
                    <a:pt x="1460" y="7600"/>
                    <a:pt x="1612" y="7600"/>
                  </a:cubicBezTo>
                  <a:cubicBezTo>
                    <a:pt x="8299" y="7053"/>
                    <a:pt x="14621" y="4470"/>
                    <a:pt x="21034" y="2615"/>
                  </a:cubicBezTo>
                  <a:cubicBezTo>
                    <a:pt x="24500" y="1582"/>
                    <a:pt x="28056" y="792"/>
                    <a:pt x="31673" y="609"/>
                  </a:cubicBezTo>
                  <a:cubicBezTo>
                    <a:pt x="32268" y="581"/>
                    <a:pt x="32863" y="566"/>
                    <a:pt x="33458" y="566"/>
                  </a:cubicBezTo>
                  <a:cubicBezTo>
                    <a:pt x="36629" y="566"/>
                    <a:pt x="39787" y="976"/>
                    <a:pt x="42859" y="1795"/>
                  </a:cubicBezTo>
                  <a:cubicBezTo>
                    <a:pt x="44986" y="2342"/>
                    <a:pt x="47023" y="3102"/>
                    <a:pt x="49029" y="4014"/>
                  </a:cubicBezTo>
                  <a:cubicBezTo>
                    <a:pt x="48968" y="3862"/>
                    <a:pt x="48877" y="3771"/>
                    <a:pt x="48816" y="3619"/>
                  </a:cubicBezTo>
                  <a:cubicBezTo>
                    <a:pt x="48694" y="3406"/>
                    <a:pt x="48543" y="3254"/>
                    <a:pt x="48391" y="3071"/>
                  </a:cubicBezTo>
                  <a:cubicBezTo>
                    <a:pt x="43745" y="1063"/>
                    <a:pt x="38655" y="1"/>
                    <a:pt x="33589"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a:off x="1678200" y="1578825"/>
              <a:ext cx="120850" cy="106250"/>
            </a:xfrm>
            <a:custGeom>
              <a:avLst/>
              <a:gdLst/>
              <a:ahLst/>
              <a:cxnLst/>
              <a:rect l="l" t="t" r="r" b="b"/>
              <a:pathLst>
                <a:path w="4834" h="4250" extrusionOk="0">
                  <a:moveTo>
                    <a:pt x="2445" y="1"/>
                  </a:moveTo>
                  <a:cubicBezTo>
                    <a:pt x="1677" y="1"/>
                    <a:pt x="928" y="396"/>
                    <a:pt x="548" y="1115"/>
                  </a:cubicBezTo>
                  <a:cubicBezTo>
                    <a:pt x="0" y="2149"/>
                    <a:pt x="396" y="3425"/>
                    <a:pt x="1399" y="4003"/>
                  </a:cubicBezTo>
                  <a:cubicBezTo>
                    <a:pt x="1714" y="4170"/>
                    <a:pt x="2055" y="4249"/>
                    <a:pt x="2393" y="4249"/>
                  </a:cubicBezTo>
                  <a:cubicBezTo>
                    <a:pt x="3160" y="4249"/>
                    <a:pt x="3906" y="3839"/>
                    <a:pt x="4286" y="3121"/>
                  </a:cubicBezTo>
                  <a:cubicBezTo>
                    <a:pt x="4833" y="2118"/>
                    <a:pt x="4438" y="811"/>
                    <a:pt x="3435" y="234"/>
                  </a:cubicBezTo>
                  <a:cubicBezTo>
                    <a:pt x="3121" y="77"/>
                    <a:pt x="2781" y="1"/>
                    <a:pt x="244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a:off x="1492775" y="1617150"/>
              <a:ext cx="56275" cy="48825"/>
            </a:xfrm>
            <a:custGeom>
              <a:avLst/>
              <a:gdLst/>
              <a:ahLst/>
              <a:cxnLst/>
              <a:rect l="l" t="t" r="r" b="b"/>
              <a:pathLst>
                <a:path w="2251" h="1953" extrusionOk="0">
                  <a:moveTo>
                    <a:pt x="1129" y="1"/>
                  </a:moveTo>
                  <a:cubicBezTo>
                    <a:pt x="787" y="1"/>
                    <a:pt x="460" y="184"/>
                    <a:pt x="275" y="494"/>
                  </a:cubicBezTo>
                  <a:cubicBezTo>
                    <a:pt x="1" y="980"/>
                    <a:pt x="214" y="1558"/>
                    <a:pt x="670" y="1832"/>
                  </a:cubicBezTo>
                  <a:cubicBezTo>
                    <a:pt x="818" y="1915"/>
                    <a:pt x="974" y="1953"/>
                    <a:pt x="1127" y="1953"/>
                  </a:cubicBezTo>
                  <a:cubicBezTo>
                    <a:pt x="1477" y="1953"/>
                    <a:pt x="1808" y="1754"/>
                    <a:pt x="1977" y="1436"/>
                  </a:cubicBezTo>
                  <a:cubicBezTo>
                    <a:pt x="2250" y="950"/>
                    <a:pt x="2098" y="373"/>
                    <a:pt x="1612" y="129"/>
                  </a:cubicBezTo>
                  <a:cubicBezTo>
                    <a:pt x="1456" y="42"/>
                    <a:pt x="1291" y="1"/>
                    <a:pt x="1129"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1925175" y="1682525"/>
              <a:ext cx="53975" cy="48625"/>
            </a:xfrm>
            <a:custGeom>
              <a:avLst/>
              <a:gdLst/>
              <a:ahLst/>
              <a:cxnLst/>
              <a:rect l="l" t="t" r="r" b="b"/>
              <a:pathLst>
                <a:path w="2159" h="1945" extrusionOk="0">
                  <a:moveTo>
                    <a:pt x="1098" y="1"/>
                  </a:moveTo>
                  <a:cubicBezTo>
                    <a:pt x="920" y="1"/>
                    <a:pt x="739" y="51"/>
                    <a:pt x="578" y="159"/>
                  </a:cubicBezTo>
                  <a:cubicBezTo>
                    <a:pt x="122" y="432"/>
                    <a:pt x="0" y="1040"/>
                    <a:pt x="274" y="1496"/>
                  </a:cubicBezTo>
                  <a:cubicBezTo>
                    <a:pt x="430" y="1790"/>
                    <a:pt x="738" y="1945"/>
                    <a:pt x="1059" y="1945"/>
                  </a:cubicBezTo>
                  <a:cubicBezTo>
                    <a:pt x="1237" y="1945"/>
                    <a:pt x="1418" y="1897"/>
                    <a:pt x="1581" y="1800"/>
                  </a:cubicBezTo>
                  <a:cubicBezTo>
                    <a:pt x="2067" y="1527"/>
                    <a:pt x="2158" y="919"/>
                    <a:pt x="1915" y="463"/>
                  </a:cubicBezTo>
                  <a:cubicBezTo>
                    <a:pt x="1738" y="168"/>
                    <a:pt x="1422" y="1"/>
                    <a:pt x="1098"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2"/>
            <p:cNvSpPr/>
            <p:nvPr/>
          </p:nvSpPr>
          <p:spPr>
            <a:xfrm>
              <a:off x="2031550" y="1594950"/>
              <a:ext cx="53975" cy="48825"/>
            </a:xfrm>
            <a:custGeom>
              <a:avLst/>
              <a:gdLst/>
              <a:ahLst/>
              <a:cxnLst/>
              <a:rect l="l" t="t" r="r" b="b"/>
              <a:pathLst>
                <a:path w="2159" h="1953" extrusionOk="0">
                  <a:moveTo>
                    <a:pt x="1096" y="1"/>
                  </a:moveTo>
                  <a:cubicBezTo>
                    <a:pt x="915" y="1"/>
                    <a:pt x="734" y="55"/>
                    <a:pt x="578" y="166"/>
                  </a:cubicBezTo>
                  <a:cubicBezTo>
                    <a:pt x="122" y="440"/>
                    <a:pt x="0" y="1048"/>
                    <a:pt x="274" y="1504"/>
                  </a:cubicBezTo>
                  <a:cubicBezTo>
                    <a:pt x="450" y="1797"/>
                    <a:pt x="765" y="1952"/>
                    <a:pt x="1089" y="1952"/>
                  </a:cubicBezTo>
                  <a:cubicBezTo>
                    <a:pt x="1268" y="1952"/>
                    <a:pt x="1449" y="1905"/>
                    <a:pt x="1611" y="1808"/>
                  </a:cubicBezTo>
                  <a:cubicBezTo>
                    <a:pt x="2067" y="1534"/>
                    <a:pt x="2159" y="926"/>
                    <a:pt x="1915" y="470"/>
                  </a:cubicBezTo>
                  <a:cubicBezTo>
                    <a:pt x="1723" y="162"/>
                    <a:pt x="1409" y="1"/>
                    <a:pt x="1096"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2"/>
            <p:cNvSpPr/>
            <p:nvPr/>
          </p:nvSpPr>
          <p:spPr>
            <a:xfrm>
              <a:off x="1885650" y="1573750"/>
              <a:ext cx="89700" cy="78850"/>
            </a:xfrm>
            <a:custGeom>
              <a:avLst/>
              <a:gdLst/>
              <a:ahLst/>
              <a:cxnLst/>
              <a:rect l="l" t="t" r="r" b="b"/>
              <a:pathLst>
                <a:path w="3588" h="3154" extrusionOk="0">
                  <a:moveTo>
                    <a:pt x="1786" y="0"/>
                  </a:moveTo>
                  <a:cubicBezTo>
                    <a:pt x="1229" y="0"/>
                    <a:pt x="689" y="307"/>
                    <a:pt x="396" y="832"/>
                  </a:cubicBezTo>
                  <a:cubicBezTo>
                    <a:pt x="1" y="1592"/>
                    <a:pt x="304" y="2534"/>
                    <a:pt x="1064" y="2960"/>
                  </a:cubicBezTo>
                  <a:cubicBezTo>
                    <a:pt x="1300" y="3091"/>
                    <a:pt x="1552" y="3153"/>
                    <a:pt x="1802" y="3153"/>
                  </a:cubicBezTo>
                  <a:cubicBezTo>
                    <a:pt x="2358" y="3153"/>
                    <a:pt x="2898" y="2846"/>
                    <a:pt x="3192" y="2321"/>
                  </a:cubicBezTo>
                  <a:cubicBezTo>
                    <a:pt x="3587" y="1561"/>
                    <a:pt x="3283" y="589"/>
                    <a:pt x="2523" y="194"/>
                  </a:cubicBezTo>
                  <a:cubicBezTo>
                    <a:pt x="2288" y="62"/>
                    <a:pt x="2035" y="0"/>
                    <a:pt x="178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210100" y="2013225"/>
              <a:ext cx="303975" cy="304750"/>
            </a:xfrm>
            <a:custGeom>
              <a:avLst/>
              <a:gdLst/>
              <a:ahLst/>
              <a:cxnLst/>
              <a:rect l="l" t="t" r="r" b="b"/>
              <a:pathLst>
                <a:path w="12159" h="12190" extrusionOk="0">
                  <a:moveTo>
                    <a:pt x="12158" y="1"/>
                  </a:moveTo>
                  <a:lnTo>
                    <a:pt x="12158" y="1"/>
                  </a:lnTo>
                  <a:cubicBezTo>
                    <a:pt x="8359" y="1460"/>
                    <a:pt x="4955" y="3892"/>
                    <a:pt x="2340" y="7022"/>
                  </a:cubicBezTo>
                  <a:cubicBezTo>
                    <a:pt x="1429" y="8086"/>
                    <a:pt x="669" y="9241"/>
                    <a:pt x="0" y="10457"/>
                  </a:cubicBezTo>
                  <a:cubicBezTo>
                    <a:pt x="30" y="10639"/>
                    <a:pt x="61" y="10852"/>
                    <a:pt x="152" y="11065"/>
                  </a:cubicBezTo>
                  <a:cubicBezTo>
                    <a:pt x="243" y="11430"/>
                    <a:pt x="486" y="11734"/>
                    <a:pt x="851" y="11916"/>
                  </a:cubicBezTo>
                  <a:cubicBezTo>
                    <a:pt x="1140" y="12047"/>
                    <a:pt x="1457" y="12065"/>
                    <a:pt x="1775" y="12065"/>
                  </a:cubicBezTo>
                  <a:cubicBezTo>
                    <a:pt x="1895" y="12065"/>
                    <a:pt x="2015" y="12063"/>
                    <a:pt x="2133" y="12063"/>
                  </a:cubicBezTo>
                  <a:cubicBezTo>
                    <a:pt x="2430" y="12063"/>
                    <a:pt x="2720" y="12078"/>
                    <a:pt x="2979" y="12189"/>
                  </a:cubicBezTo>
                  <a:cubicBezTo>
                    <a:pt x="5866" y="9332"/>
                    <a:pt x="8420" y="6202"/>
                    <a:pt x="10547" y="2767"/>
                  </a:cubicBezTo>
                  <a:cubicBezTo>
                    <a:pt x="11125" y="1855"/>
                    <a:pt x="11642" y="943"/>
                    <a:pt x="12158"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2"/>
            <p:cNvSpPr/>
            <p:nvPr/>
          </p:nvSpPr>
          <p:spPr>
            <a:xfrm>
              <a:off x="-172150" y="1098325"/>
              <a:ext cx="1066925" cy="1547500"/>
            </a:xfrm>
            <a:custGeom>
              <a:avLst/>
              <a:gdLst/>
              <a:ahLst/>
              <a:cxnLst/>
              <a:rect l="l" t="t" r="r" b="b"/>
              <a:pathLst>
                <a:path w="42677" h="61900" extrusionOk="0">
                  <a:moveTo>
                    <a:pt x="33679" y="28968"/>
                  </a:moveTo>
                  <a:lnTo>
                    <a:pt x="33679" y="28968"/>
                  </a:lnTo>
                  <a:cubicBezTo>
                    <a:pt x="31856" y="29758"/>
                    <a:pt x="30062" y="30700"/>
                    <a:pt x="28299" y="31673"/>
                  </a:cubicBezTo>
                  <a:cubicBezTo>
                    <a:pt x="26263" y="32767"/>
                    <a:pt x="24257" y="33861"/>
                    <a:pt x="22220" y="35016"/>
                  </a:cubicBezTo>
                  <a:cubicBezTo>
                    <a:pt x="18634" y="37053"/>
                    <a:pt x="15047" y="39150"/>
                    <a:pt x="11521" y="41308"/>
                  </a:cubicBezTo>
                  <a:cubicBezTo>
                    <a:pt x="11491" y="40579"/>
                    <a:pt x="11582" y="39819"/>
                    <a:pt x="11278" y="39211"/>
                  </a:cubicBezTo>
                  <a:cubicBezTo>
                    <a:pt x="10791" y="38299"/>
                    <a:pt x="9363" y="38056"/>
                    <a:pt x="9089" y="37053"/>
                  </a:cubicBezTo>
                  <a:cubicBezTo>
                    <a:pt x="9211" y="37022"/>
                    <a:pt x="9302" y="36931"/>
                    <a:pt x="9424" y="36901"/>
                  </a:cubicBezTo>
                  <a:cubicBezTo>
                    <a:pt x="13709" y="35077"/>
                    <a:pt x="18086" y="33436"/>
                    <a:pt x="22524" y="32038"/>
                  </a:cubicBezTo>
                  <a:cubicBezTo>
                    <a:pt x="26202" y="30852"/>
                    <a:pt x="29941" y="29849"/>
                    <a:pt x="33679" y="28968"/>
                  </a:cubicBezTo>
                  <a:close/>
                  <a:moveTo>
                    <a:pt x="27387" y="36627"/>
                  </a:moveTo>
                  <a:lnTo>
                    <a:pt x="27387" y="36627"/>
                  </a:lnTo>
                  <a:cubicBezTo>
                    <a:pt x="26901" y="37600"/>
                    <a:pt x="26384" y="38481"/>
                    <a:pt x="25807" y="39393"/>
                  </a:cubicBezTo>
                  <a:cubicBezTo>
                    <a:pt x="23679" y="42828"/>
                    <a:pt x="21126" y="45989"/>
                    <a:pt x="18238" y="48816"/>
                  </a:cubicBezTo>
                  <a:cubicBezTo>
                    <a:pt x="18011" y="48729"/>
                    <a:pt x="17757" y="48712"/>
                    <a:pt x="17495" y="48712"/>
                  </a:cubicBezTo>
                  <a:cubicBezTo>
                    <a:pt x="17322" y="48712"/>
                    <a:pt x="17145" y="48720"/>
                    <a:pt x="16971" y="48720"/>
                  </a:cubicBezTo>
                  <a:cubicBezTo>
                    <a:pt x="16668" y="48720"/>
                    <a:pt x="16372" y="48697"/>
                    <a:pt x="16111" y="48573"/>
                  </a:cubicBezTo>
                  <a:cubicBezTo>
                    <a:pt x="15776" y="48330"/>
                    <a:pt x="15594" y="47995"/>
                    <a:pt x="15442" y="47661"/>
                  </a:cubicBezTo>
                  <a:cubicBezTo>
                    <a:pt x="15351" y="47478"/>
                    <a:pt x="15320" y="47235"/>
                    <a:pt x="15290" y="47053"/>
                  </a:cubicBezTo>
                  <a:cubicBezTo>
                    <a:pt x="15959" y="45837"/>
                    <a:pt x="16719" y="44682"/>
                    <a:pt x="17630" y="43618"/>
                  </a:cubicBezTo>
                  <a:cubicBezTo>
                    <a:pt x="20214" y="40518"/>
                    <a:pt x="23649" y="38086"/>
                    <a:pt x="27387" y="36627"/>
                  </a:cubicBezTo>
                  <a:close/>
                  <a:moveTo>
                    <a:pt x="1977" y="1"/>
                  </a:moveTo>
                  <a:cubicBezTo>
                    <a:pt x="1794" y="122"/>
                    <a:pt x="1551" y="213"/>
                    <a:pt x="1369" y="305"/>
                  </a:cubicBezTo>
                  <a:cubicBezTo>
                    <a:pt x="1217" y="396"/>
                    <a:pt x="1065" y="457"/>
                    <a:pt x="943" y="578"/>
                  </a:cubicBezTo>
                  <a:cubicBezTo>
                    <a:pt x="335" y="1064"/>
                    <a:pt x="1" y="1916"/>
                    <a:pt x="153" y="2736"/>
                  </a:cubicBezTo>
                  <a:cubicBezTo>
                    <a:pt x="183" y="3040"/>
                    <a:pt x="275" y="3435"/>
                    <a:pt x="335" y="3800"/>
                  </a:cubicBezTo>
                  <a:cubicBezTo>
                    <a:pt x="639" y="5563"/>
                    <a:pt x="1034" y="7995"/>
                    <a:pt x="1369" y="10791"/>
                  </a:cubicBezTo>
                  <a:cubicBezTo>
                    <a:pt x="1399" y="11004"/>
                    <a:pt x="1399" y="11186"/>
                    <a:pt x="1460" y="11369"/>
                  </a:cubicBezTo>
                  <a:cubicBezTo>
                    <a:pt x="1521" y="12098"/>
                    <a:pt x="1612" y="12828"/>
                    <a:pt x="1703" y="13527"/>
                  </a:cubicBezTo>
                  <a:cubicBezTo>
                    <a:pt x="2159" y="17904"/>
                    <a:pt x="2615" y="22706"/>
                    <a:pt x="3740" y="26232"/>
                  </a:cubicBezTo>
                  <a:cubicBezTo>
                    <a:pt x="4439" y="25199"/>
                    <a:pt x="5351" y="24256"/>
                    <a:pt x="6110" y="23253"/>
                  </a:cubicBezTo>
                  <a:cubicBezTo>
                    <a:pt x="6840" y="22341"/>
                    <a:pt x="7478" y="21308"/>
                    <a:pt x="7721" y="20183"/>
                  </a:cubicBezTo>
                  <a:cubicBezTo>
                    <a:pt x="7934" y="19028"/>
                    <a:pt x="7691" y="17752"/>
                    <a:pt x="6840" y="16961"/>
                  </a:cubicBezTo>
                  <a:cubicBezTo>
                    <a:pt x="6414" y="16566"/>
                    <a:pt x="5807" y="16201"/>
                    <a:pt x="5776" y="15624"/>
                  </a:cubicBezTo>
                  <a:cubicBezTo>
                    <a:pt x="5746" y="14530"/>
                    <a:pt x="7630" y="14378"/>
                    <a:pt x="7904" y="13344"/>
                  </a:cubicBezTo>
                  <a:cubicBezTo>
                    <a:pt x="8147" y="12432"/>
                    <a:pt x="7022" y="11824"/>
                    <a:pt x="6110" y="11703"/>
                  </a:cubicBezTo>
                  <a:cubicBezTo>
                    <a:pt x="5624" y="11642"/>
                    <a:pt x="5047" y="11581"/>
                    <a:pt x="4560" y="11399"/>
                  </a:cubicBezTo>
                  <a:lnTo>
                    <a:pt x="4560" y="11399"/>
                  </a:lnTo>
                  <a:cubicBezTo>
                    <a:pt x="5807" y="11429"/>
                    <a:pt x="7022" y="11581"/>
                    <a:pt x="8299" y="11794"/>
                  </a:cubicBezTo>
                  <a:cubicBezTo>
                    <a:pt x="14682" y="12797"/>
                    <a:pt x="20609" y="15533"/>
                    <a:pt x="26141" y="18846"/>
                  </a:cubicBezTo>
                  <a:cubicBezTo>
                    <a:pt x="30640" y="21521"/>
                    <a:pt x="35108" y="24803"/>
                    <a:pt x="40306" y="25806"/>
                  </a:cubicBezTo>
                  <a:cubicBezTo>
                    <a:pt x="40275" y="26019"/>
                    <a:pt x="40275" y="26293"/>
                    <a:pt x="40275" y="26536"/>
                  </a:cubicBezTo>
                  <a:cubicBezTo>
                    <a:pt x="37813" y="26566"/>
                    <a:pt x="35382" y="26627"/>
                    <a:pt x="32950" y="26688"/>
                  </a:cubicBezTo>
                  <a:cubicBezTo>
                    <a:pt x="30427" y="26749"/>
                    <a:pt x="27904" y="26779"/>
                    <a:pt x="25381" y="26870"/>
                  </a:cubicBezTo>
                  <a:cubicBezTo>
                    <a:pt x="22919" y="26901"/>
                    <a:pt x="20488" y="26992"/>
                    <a:pt x="18056" y="27296"/>
                  </a:cubicBezTo>
                  <a:cubicBezTo>
                    <a:pt x="15685" y="27600"/>
                    <a:pt x="13375" y="28208"/>
                    <a:pt x="11126" y="29059"/>
                  </a:cubicBezTo>
                  <a:cubicBezTo>
                    <a:pt x="9667" y="29636"/>
                    <a:pt x="8208" y="30335"/>
                    <a:pt x="6779" y="31004"/>
                  </a:cubicBezTo>
                  <a:cubicBezTo>
                    <a:pt x="6962" y="31126"/>
                    <a:pt x="7235" y="31247"/>
                    <a:pt x="7448" y="31308"/>
                  </a:cubicBezTo>
                  <a:cubicBezTo>
                    <a:pt x="7721" y="31399"/>
                    <a:pt x="7995" y="31460"/>
                    <a:pt x="8238" y="31490"/>
                  </a:cubicBezTo>
                  <a:cubicBezTo>
                    <a:pt x="8056" y="31916"/>
                    <a:pt x="7873" y="32372"/>
                    <a:pt x="7721" y="32797"/>
                  </a:cubicBezTo>
                  <a:cubicBezTo>
                    <a:pt x="7691" y="32828"/>
                    <a:pt x="7691" y="32858"/>
                    <a:pt x="7691" y="32919"/>
                  </a:cubicBezTo>
                  <a:cubicBezTo>
                    <a:pt x="7600" y="33132"/>
                    <a:pt x="7539" y="33375"/>
                    <a:pt x="7448" y="33557"/>
                  </a:cubicBezTo>
                  <a:cubicBezTo>
                    <a:pt x="6992" y="34925"/>
                    <a:pt x="6779" y="36293"/>
                    <a:pt x="6779" y="37630"/>
                  </a:cubicBezTo>
                  <a:lnTo>
                    <a:pt x="6779" y="38269"/>
                  </a:lnTo>
                  <a:cubicBezTo>
                    <a:pt x="7022" y="46475"/>
                    <a:pt x="14743" y="54074"/>
                    <a:pt x="24743" y="61491"/>
                  </a:cubicBezTo>
                  <a:cubicBezTo>
                    <a:pt x="25123" y="61766"/>
                    <a:pt x="25571" y="61900"/>
                    <a:pt x="26016" y="61900"/>
                  </a:cubicBezTo>
                  <a:cubicBezTo>
                    <a:pt x="26603" y="61900"/>
                    <a:pt x="27185" y="61667"/>
                    <a:pt x="27600" y="61217"/>
                  </a:cubicBezTo>
                  <a:cubicBezTo>
                    <a:pt x="28299" y="60427"/>
                    <a:pt x="28998" y="59546"/>
                    <a:pt x="29667" y="58634"/>
                  </a:cubicBezTo>
                  <a:cubicBezTo>
                    <a:pt x="29272" y="58147"/>
                    <a:pt x="28725" y="57722"/>
                    <a:pt x="28117" y="57418"/>
                  </a:cubicBezTo>
                  <a:cubicBezTo>
                    <a:pt x="28391" y="55564"/>
                    <a:pt x="28877" y="53862"/>
                    <a:pt x="29454" y="52099"/>
                  </a:cubicBezTo>
                  <a:cubicBezTo>
                    <a:pt x="31764" y="44773"/>
                    <a:pt x="34956" y="37752"/>
                    <a:pt x="38938" y="31156"/>
                  </a:cubicBezTo>
                  <a:cubicBezTo>
                    <a:pt x="39029" y="31126"/>
                    <a:pt x="39090" y="31095"/>
                    <a:pt x="39181" y="31004"/>
                  </a:cubicBezTo>
                  <a:cubicBezTo>
                    <a:pt x="39363" y="30913"/>
                    <a:pt x="39363" y="30761"/>
                    <a:pt x="39303" y="30609"/>
                  </a:cubicBezTo>
                  <a:cubicBezTo>
                    <a:pt x="39607" y="30092"/>
                    <a:pt x="39850" y="29636"/>
                    <a:pt x="40154" y="29150"/>
                  </a:cubicBezTo>
                  <a:lnTo>
                    <a:pt x="40154" y="29150"/>
                  </a:lnTo>
                  <a:lnTo>
                    <a:pt x="40002" y="37904"/>
                  </a:lnTo>
                  <a:cubicBezTo>
                    <a:pt x="40002" y="38451"/>
                    <a:pt x="39911" y="39029"/>
                    <a:pt x="39698" y="39606"/>
                  </a:cubicBezTo>
                  <a:cubicBezTo>
                    <a:pt x="39637" y="39819"/>
                    <a:pt x="39546" y="40092"/>
                    <a:pt x="39455" y="40427"/>
                  </a:cubicBezTo>
                  <a:cubicBezTo>
                    <a:pt x="39637" y="39971"/>
                    <a:pt x="39850" y="39484"/>
                    <a:pt x="40062" y="39029"/>
                  </a:cubicBezTo>
                  <a:lnTo>
                    <a:pt x="41886" y="27965"/>
                  </a:lnTo>
                  <a:lnTo>
                    <a:pt x="41886" y="27934"/>
                  </a:lnTo>
                  <a:lnTo>
                    <a:pt x="42221" y="25958"/>
                  </a:lnTo>
                  <a:lnTo>
                    <a:pt x="42281" y="25442"/>
                  </a:lnTo>
                  <a:lnTo>
                    <a:pt x="42433" y="24560"/>
                  </a:lnTo>
                  <a:lnTo>
                    <a:pt x="42555" y="23952"/>
                  </a:lnTo>
                  <a:lnTo>
                    <a:pt x="42677" y="23314"/>
                  </a:lnTo>
                  <a:lnTo>
                    <a:pt x="41157" y="21977"/>
                  </a:lnTo>
                  <a:cubicBezTo>
                    <a:pt x="41035" y="22281"/>
                    <a:pt x="40914" y="22585"/>
                    <a:pt x="40853" y="22888"/>
                  </a:cubicBezTo>
                  <a:cubicBezTo>
                    <a:pt x="38330" y="21247"/>
                    <a:pt x="36020" y="19271"/>
                    <a:pt x="33831" y="17265"/>
                  </a:cubicBezTo>
                  <a:cubicBezTo>
                    <a:pt x="31157" y="14834"/>
                    <a:pt x="28603" y="12250"/>
                    <a:pt x="25868" y="9879"/>
                  </a:cubicBezTo>
                  <a:cubicBezTo>
                    <a:pt x="23102" y="7508"/>
                    <a:pt x="20153" y="5320"/>
                    <a:pt x="16840" y="3739"/>
                  </a:cubicBezTo>
                  <a:cubicBezTo>
                    <a:pt x="12190" y="1490"/>
                    <a:pt x="7114" y="213"/>
                    <a:pt x="1977"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2"/>
            <p:cNvSpPr/>
            <p:nvPr/>
          </p:nvSpPr>
          <p:spPr>
            <a:xfrm>
              <a:off x="55825" y="1822500"/>
              <a:ext cx="614025" cy="308550"/>
            </a:xfrm>
            <a:custGeom>
              <a:avLst/>
              <a:gdLst/>
              <a:ahLst/>
              <a:cxnLst/>
              <a:rect l="l" t="t" r="r" b="b"/>
              <a:pathLst>
                <a:path w="24561" h="12342" extrusionOk="0">
                  <a:moveTo>
                    <a:pt x="24560" y="1"/>
                  </a:moveTo>
                  <a:lnTo>
                    <a:pt x="24560" y="1"/>
                  </a:lnTo>
                  <a:cubicBezTo>
                    <a:pt x="20791" y="882"/>
                    <a:pt x="17053" y="1885"/>
                    <a:pt x="13466" y="3071"/>
                  </a:cubicBezTo>
                  <a:cubicBezTo>
                    <a:pt x="8998" y="4469"/>
                    <a:pt x="4651" y="6110"/>
                    <a:pt x="335" y="7934"/>
                  </a:cubicBezTo>
                  <a:cubicBezTo>
                    <a:pt x="244" y="7964"/>
                    <a:pt x="122" y="8055"/>
                    <a:pt x="1" y="8086"/>
                  </a:cubicBezTo>
                  <a:cubicBezTo>
                    <a:pt x="274" y="9058"/>
                    <a:pt x="1703" y="9332"/>
                    <a:pt x="2220" y="10244"/>
                  </a:cubicBezTo>
                  <a:cubicBezTo>
                    <a:pt x="2524" y="10852"/>
                    <a:pt x="2402" y="11612"/>
                    <a:pt x="2402" y="12341"/>
                  </a:cubicBezTo>
                  <a:cubicBezTo>
                    <a:pt x="5928" y="10183"/>
                    <a:pt x="9515" y="8086"/>
                    <a:pt x="13101" y="6019"/>
                  </a:cubicBezTo>
                  <a:cubicBezTo>
                    <a:pt x="15138" y="4894"/>
                    <a:pt x="17144" y="3800"/>
                    <a:pt x="19180" y="2675"/>
                  </a:cubicBezTo>
                  <a:cubicBezTo>
                    <a:pt x="20943" y="1733"/>
                    <a:pt x="22737" y="791"/>
                    <a:pt x="2456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123500" y="1072175"/>
              <a:ext cx="980275" cy="597625"/>
            </a:xfrm>
            <a:custGeom>
              <a:avLst/>
              <a:gdLst/>
              <a:ahLst/>
              <a:cxnLst/>
              <a:rect l="l" t="t" r="r" b="b"/>
              <a:pathLst>
                <a:path w="39211" h="23905" extrusionOk="0">
                  <a:moveTo>
                    <a:pt x="5166" y="0"/>
                  </a:moveTo>
                  <a:cubicBezTo>
                    <a:pt x="3401" y="0"/>
                    <a:pt x="1663" y="308"/>
                    <a:pt x="0" y="1016"/>
                  </a:cubicBezTo>
                  <a:cubicBezTo>
                    <a:pt x="5137" y="1199"/>
                    <a:pt x="10213" y="2506"/>
                    <a:pt x="14864" y="4755"/>
                  </a:cubicBezTo>
                  <a:cubicBezTo>
                    <a:pt x="18147" y="6335"/>
                    <a:pt x="21125" y="8494"/>
                    <a:pt x="23891" y="10895"/>
                  </a:cubicBezTo>
                  <a:cubicBezTo>
                    <a:pt x="26627" y="13266"/>
                    <a:pt x="29180" y="15849"/>
                    <a:pt x="31825" y="18281"/>
                  </a:cubicBezTo>
                  <a:cubicBezTo>
                    <a:pt x="34043" y="20287"/>
                    <a:pt x="36354" y="22263"/>
                    <a:pt x="38876" y="23904"/>
                  </a:cubicBezTo>
                  <a:cubicBezTo>
                    <a:pt x="38968" y="23600"/>
                    <a:pt x="39059" y="23296"/>
                    <a:pt x="39211" y="22992"/>
                  </a:cubicBezTo>
                  <a:cubicBezTo>
                    <a:pt x="37083" y="21168"/>
                    <a:pt x="33284" y="17703"/>
                    <a:pt x="31186" y="15272"/>
                  </a:cubicBezTo>
                  <a:cubicBezTo>
                    <a:pt x="29606" y="13448"/>
                    <a:pt x="27934" y="11685"/>
                    <a:pt x="26049" y="10104"/>
                  </a:cubicBezTo>
                  <a:cubicBezTo>
                    <a:pt x="21267" y="5991"/>
                    <a:pt x="12951" y="0"/>
                    <a:pt x="5166"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79425" y="1382525"/>
              <a:ext cx="914925" cy="488625"/>
            </a:xfrm>
            <a:custGeom>
              <a:avLst/>
              <a:gdLst/>
              <a:ahLst/>
              <a:cxnLst/>
              <a:rect l="l" t="t" r="r" b="b"/>
              <a:pathLst>
                <a:path w="36597" h="19545" extrusionOk="0">
                  <a:moveTo>
                    <a:pt x="851" y="1"/>
                  </a:moveTo>
                  <a:cubicBezTo>
                    <a:pt x="1338" y="183"/>
                    <a:pt x="1915" y="244"/>
                    <a:pt x="2401" y="304"/>
                  </a:cubicBezTo>
                  <a:cubicBezTo>
                    <a:pt x="3313" y="426"/>
                    <a:pt x="4408" y="1034"/>
                    <a:pt x="4195" y="1946"/>
                  </a:cubicBezTo>
                  <a:cubicBezTo>
                    <a:pt x="3921" y="2979"/>
                    <a:pt x="2037" y="3131"/>
                    <a:pt x="2067" y="4226"/>
                  </a:cubicBezTo>
                  <a:cubicBezTo>
                    <a:pt x="2098" y="4803"/>
                    <a:pt x="2705" y="5168"/>
                    <a:pt x="3131" y="5563"/>
                  </a:cubicBezTo>
                  <a:cubicBezTo>
                    <a:pt x="3952" y="6353"/>
                    <a:pt x="4225" y="7630"/>
                    <a:pt x="4012" y="8785"/>
                  </a:cubicBezTo>
                  <a:cubicBezTo>
                    <a:pt x="3769" y="9909"/>
                    <a:pt x="3131" y="10943"/>
                    <a:pt x="2401" y="11855"/>
                  </a:cubicBezTo>
                  <a:cubicBezTo>
                    <a:pt x="1642" y="12858"/>
                    <a:pt x="730" y="13800"/>
                    <a:pt x="0" y="14834"/>
                  </a:cubicBezTo>
                  <a:cubicBezTo>
                    <a:pt x="699" y="17022"/>
                    <a:pt x="1611" y="18724"/>
                    <a:pt x="2979" y="19545"/>
                  </a:cubicBezTo>
                  <a:cubicBezTo>
                    <a:pt x="4438" y="18846"/>
                    <a:pt x="5867" y="18177"/>
                    <a:pt x="7356" y="17600"/>
                  </a:cubicBezTo>
                  <a:cubicBezTo>
                    <a:pt x="9575" y="16718"/>
                    <a:pt x="11915" y="16110"/>
                    <a:pt x="14256" y="15806"/>
                  </a:cubicBezTo>
                  <a:cubicBezTo>
                    <a:pt x="16687" y="15502"/>
                    <a:pt x="19119" y="15441"/>
                    <a:pt x="21581" y="15381"/>
                  </a:cubicBezTo>
                  <a:cubicBezTo>
                    <a:pt x="24104" y="15320"/>
                    <a:pt x="26657" y="15290"/>
                    <a:pt x="29150" y="15198"/>
                  </a:cubicBezTo>
                  <a:cubicBezTo>
                    <a:pt x="31581" y="15168"/>
                    <a:pt x="34013" y="15077"/>
                    <a:pt x="36505" y="15046"/>
                  </a:cubicBezTo>
                  <a:cubicBezTo>
                    <a:pt x="36505" y="14773"/>
                    <a:pt x="36505" y="14560"/>
                    <a:pt x="36597" y="14408"/>
                  </a:cubicBezTo>
                  <a:cubicBezTo>
                    <a:pt x="31399" y="13405"/>
                    <a:pt x="26900" y="10122"/>
                    <a:pt x="22432" y="7447"/>
                  </a:cubicBezTo>
                  <a:cubicBezTo>
                    <a:pt x="16870" y="4134"/>
                    <a:pt x="10943" y="1399"/>
                    <a:pt x="4560" y="396"/>
                  </a:cubicBezTo>
                  <a:cubicBezTo>
                    <a:pt x="3313" y="183"/>
                    <a:pt x="2098" y="31"/>
                    <a:pt x="851"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526200" y="1827050"/>
              <a:ext cx="304750" cy="734100"/>
            </a:xfrm>
            <a:custGeom>
              <a:avLst/>
              <a:gdLst/>
              <a:ahLst/>
              <a:cxnLst/>
              <a:rect l="l" t="t" r="r" b="b"/>
              <a:pathLst>
                <a:path w="12190" h="29364" extrusionOk="0">
                  <a:moveTo>
                    <a:pt x="12189" y="1"/>
                  </a:moveTo>
                  <a:lnTo>
                    <a:pt x="12189" y="1"/>
                  </a:lnTo>
                  <a:cubicBezTo>
                    <a:pt x="11885" y="487"/>
                    <a:pt x="11612" y="943"/>
                    <a:pt x="11308" y="1430"/>
                  </a:cubicBezTo>
                  <a:cubicBezTo>
                    <a:pt x="11399" y="1582"/>
                    <a:pt x="11399" y="1733"/>
                    <a:pt x="11217" y="1855"/>
                  </a:cubicBezTo>
                  <a:cubicBezTo>
                    <a:pt x="11125" y="1946"/>
                    <a:pt x="11065" y="1977"/>
                    <a:pt x="10973" y="2007"/>
                  </a:cubicBezTo>
                  <a:cubicBezTo>
                    <a:pt x="6992" y="8573"/>
                    <a:pt x="3800" y="15624"/>
                    <a:pt x="1490" y="22950"/>
                  </a:cubicBezTo>
                  <a:cubicBezTo>
                    <a:pt x="943" y="24652"/>
                    <a:pt x="457" y="26415"/>
                    <a:pt x="1" y="28147"/>
                  </a:cubicBezTo>
                  <a:cubicBezTo>
                    <a:pt x="609" y="28451"/>
                    <a:pt x="1125" y="28877"/>
                    <a:pt x="1551" y="29363"/>
                  </a:cubicBezTo>
                  <a:cubicBezTo>
                    <a:pt x="5229" y="24530"/>
                    <a:pt x="8481" y="18360"/>
                    <a:pt x="11460" y="11308"/>
                  </a:cubicBezTo>
                  <a:lnTo>
                    <a:pt x="11460" y="11278"/>
                  </a:lnTo>
                  <a:cubicBezTo>
                    <a:pt x="11581" y="10943"/>
                    <a:pt x="11673" y="10670"/>
                    <a:pt x="11733" y="10457"/>
                  </a:cubicBezTo>
                  <a:cubicBezTo>
                    <a:pt x="11916" y="9880"/>
                    <a:pt x="12037" y="9302"/>
                    <a:pt x="12037" y="8724"/>
                  </a:cubicBezTo>
                  <a:lnTo>
                    <a:pt x="12189" y="1"/>
                  </a:ln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8750" y="1779200"/>
              <a:ext cx="881475" cy="387100"/>
            </a:xfrm>
            <a:custGeom>
              <a:avLst/>
              <a:gdLst/>
              <a:ahLst/>
              <a:cxnLst/>
              <a:rect l="l" t="t" r="r" b="b"/>
              <a:pathLst>
                <a:path w="35259" h="15484" extrusionOk="0">
                  <a:moveTo>
                    <a:pt x="34469" y="0"/>
                  </a:moveTo>
                  <a:cubicBezTo>
                    <a:pt x="34378" y="61"/>
                    <a:pt x="34256" y="61"/>
                    <a:pt x="34195" y="61"/>
                  </a:cubicBezTo>
                  <a:lnTo>
                    <a:pt x="34074" y="61"/>
                  </a:lnTo>
                  <a:cubicBezTo>
                    <a:pt x="33891" y="61"/>
                    <a:pt x="33739" y="91"/>
                    <a:pt x="33557" y="91"/>
                  </a:cubicBezTo>
                  <a:cubicBezTo>
                    <a:pt x="31064" y="243"/>
                    <a:pt x="28602" y="486"/>
                    <a:pt x="26140" y="730"/>
                  </a:cubicBezTo>
                  <a:cubicBezTo>
                    <a:pt x="21247" y="1277"/>
                    <a:pt x="16323" y="2037"/>
                    <a:pt x="11459" y="3009"/>
                  </a:cubicBezTo>
                  <a:cubicBezTo>
                    <a:pt x="8511" y="3587"/>
                    <a:pt x="5593" y="4286"/>
                    <a:pt x="2644" y="5046"/>
                  </a:cubicBezTo>
                  <a:cubicBezTo>
                    <a:pt x="2097" y="5198"/>
                    <a:pt x="1489" y="5350"/>
                    <a:pt x="912" y="5502"/>
                  </a:cubicBezTo>
                  <a:cubicBezTo>
                    <a:pt x="821" y="5684"/>
                    <a:pt x="760" y="5897"/>
                    <a:pt x="669" y="6140"/>
                  </a:cubicBezTo>
                  <a:cubicBezTo>
                    <a:pt x="1672" y="5866"/>
                    <a:pt x="2705" y="5593"/>
                    <a:pt x="3678" y="5350"/>
                  </a:cubicBezTo>
                  <a:cubicBezTo>
                    <a:pt x="4225" y="5228"/>
                    <a:pt x="4742" y="5076"/>
                    <a:pt x="5289" y="4955"/>
                  </a:cubicBezTo>
                  <a:cubicBezTo>
                    <a:pt x="10061" y="3769"/>
                    <a:pt x="14924" y="2827"/>
                    <a:pt x="19818" y="2097"/>
                  </a:cubicBezTo>
                  <a:cubicBezTo>
                    <a:pt x="21794" y="1793"/>
                    <a:pt x="23769" y="1581"/>
                    <a:pt x="25806" y="1337"/>
                  </a:cubicBezTo>
                  <a:lnTo>
                    <a:pt x="25806" y="1337"/>
                  </a:lnTo>
                  <a:cubicBezTo>
                    <a:pt x="24377" y="1702"/>
                    <a:pt x="22949" y="2067"/>
                    <a:pt x="21551" y="2462"/>
                  </a:cubicBezTo>
                  <a:cubicBezTo>
                    <a:pt x="17022" y="3708"/>
                    <a:pt x="12523" y="5198"/>
                    <a:pt x="8116" y="6869"/>
                  </a:cubicBezTo>
                  <a:cubicBezTo>
                    <a:pt x="6231" y="7569"/>
                    <a:pt x="4316" y="8328"/>
                    <a:pt x="2462" y="9149"/>
                  </a:cubicBezTo>
                  <a:cubicBezTo>
                    <a:pt x="1672" y="9514"/>
                    <a:pt x="821" y="9848"/>
                    <a:pt x="0" y="10243"/>
                  </a:cubicBezTo>
                  <a:lnTo>
                    <a:pt x="0" y="10882"/>
                  </a:lnTo>
                  <a:cubicBezTo>
                    <a:pt x="821" y="10517"/>
                    <a:pt x="1672" y="10122"/>
                    <a:pt x="2492" y="9787"/>
                  </a:cubicBezTo>
                  <a:cubicBezTo>
                    <a:pt x="2614" y="9757"/>
                    <a:pt x="2736" y="9666"/>
                    <a:pt x="2857" y="9635"/>
                  </a:cubicBezTo>
                  <a:cubicBezTo>
                    <a:pt x="7143" y="7812"/>
                    <a:pt x="11520" y="6170"/>
                    <a:pt x="15958" y="4772"/>
                  </a:cubicBezTo>
                  <a:cubicBezTo>
                    <a:pt x="19605" y="3587"/>
                    <a:pt x="23314" y="2553"/>
                    <a:pt x="27083" y="1702"/>
                  </a:cubicBezTo>
                  <a:lnTo>
                    <a:pt x="27083" y="1702"/>
                  </a:lnTo>
                  <a:cubicBezTo>
                    <a:pt x="25259" y="2492"/>
                    <a:pt x="23466" y="3435"/>
                    <a:pt x="21733" y="4377"/>
                  </a:cubicBezTo>
                  <a:cubicBezTo>
                    <a:pt x="19727" y="5502"/>
                    <a:pt x="17660" y="6596"/>
                    <a:pt x="15654" y="7721"/>
                  </a:cubicBezTo>
                  <a:cubicBezTo>
                    <a:pt x="12037" y="9757"/>
                    <a:pt x="8480" y="11885"/>
                    <a:pt x="4924" y="14043"/>
                  </a:cubicBezTo>
                  <a:lnTo>
                    <a:pt x="3465" y="14955"/>
                  </a:lnTo>
                  <a:cubicBezTo>
                    <a:pt x="3210" y="15133"/>
                    <a:pt x="3383" y="15483"/>
                    <a:pt x="3643" y="15483"/>
                  </a:cubicBezTo>
                  <a:cubicBezTo>
                    <a:pt x="3693" y="15483"/>
                    <a:pt x="3746" y="15470"/>
                    <a:pt x="3800" y="15441"/>
                  </a:cubicBezTo>
                  <a:cubicBezTo>
                    <a:pt x="4164" y="15228"/>
                    <a:pt x="4559" y="14955"/>
                    <a:pt x="4985" y="14711"/>
                  </a:cubicBezTo>
                  <a:cubicBezTo>
                    <a:pt x="6748" y="13617"/>
                    <a:pt x="8632" y="12523"/>
                    <a:pt x="10456" y="11429"/>
                  </a:cubicBezTo>
                  <a:cubicBezTo>
                    <a:pt x="14408" y="9088"/>
                    <a:pt x="18389" y="6869"/>
                    <a:pt x="22462" y="4681"/>
                  </a:cubicBezTo>
                  <a:cubicBezTo>
                    <a:pt x="25777" y="2965"/>
                    <a:pt x="29437" y="816"/>
                    <a:pt x="33275" y="816"/>
                  </a:cubicBezTo>
                  <a:cubicBezTo>
                    <a:pt x="33379" y="816"/>
                    <a:pt x="33483" y="818"/>
                    <a:pt x="33587" y="821"/>
                  </a:cubicBezTo>
                  <a:lnTo>
                    <a:pt x="33618" y="821"/>
                  </a:lnTo>
                  <a:cubicBezTo>
                    <a:pt x="33861" y="821"/>
                    <a:pt x="34074" y="821"/>
                    <a:pt x="34317" y="851"/>
                  </a:cubicBezTo>
                  <a:cubicBezTo>
                    <a:pt x="34530" y="851"/>
                    <a:pt x="34773" y="882"/>
                    <a:pt x="34985" y="942"/>
                  </a:cubicBezTo>
                  <a:cubicBezTo>
                    <a:pt x="35012" y="953"/>
                    <a:pt x="35038" y="958"/>
                    <a:pt x="35063" y="958"/>
                  </a:cubicBezTo>
                  <a:cubicBezTo>
                    <a:pt x="35177" y="958"/>
                    <a:pt x="35259" y="849"/>
                    <a:pt x="35259" y="699"/>
                  </a:cubicBezTo>
                  <a:lnTo>
                    <a:pt x="35259" y="669"/>
                  </a:lnTo>
                  <a:cubicBezTo>
                    <a:pt x="35259" y="517"/>
                    <a:pt x="35229" y="395"/>
                    <a:pt x="35016" y="365"/>
                  </a:cubicBezTo>
                  <a:cubicBezTo>
                    <a:pt x="34955" y="304"/>
                    <a:pt x="34834" y="304"/>
                    <a:pt x="34773" y="304"/>
                  </a:cubicBezTo>
                  <a:cubicBezTo>
                    <a:pt x="34773" y="122"/>
                    <a:pt x="34651" y="0"/>
                    <a:pt x="34469" y="0"/>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184700" y="1782225"/>
              <a:ext cx="675125" cy="809575"/>
            </a:xfrm>
            <a:custGeom>
              <a:avLst/>
              <a:gdLst/>
              <a:ahLst/>
              <a:cxnLst/>
              <a:rect l="l" t="t" r="r" b="b"/>
              <a:pathLst>
                <a:path w="27005" h="32383" extrusionOk="0">
                  <a:moveTo>
                    <a:pt x="26488" y="1"/>
                  </a:moveTo>
                  <a:cubicBezTo>
                    <a:pt x="26427" y="31"/>
                    <a:pt x="26336" y="92"/>
                    <a:pt x="26305" y="153"/>
                  </a:cubicBezTo>
                  <a:cubicBezTo>
                    <a:pt x="26184" y="335"/>
                    <a:pt x="26092" y="487"/>
                    <a:pt x="25971" y="700"/>
                  </a:cubicBezTo>
                  <a:lnTo>
                    <a:pt x="25940" y="730"/>
                  </a:lnTo>
                  <a:cubicBezTo>
                    <a:pt x="25363" y="1612"/>
                    <a:pt x="24785" y="2463"/>
                    <a:pt x="24269" y="3375"/>
                  </a:cubicBezTo>
                  <a:cubicBezTo>
                    <a:pt x="22506" y="4408"/>
                    <a:pt x="20925" y="5654"/>
                    <a:pt x="19466" y="7083"/>
                  </a:cubicBezTo>
                  <a:lnTo>
                    <a:pt x="19314" y="7235"/>
                  </a:lnTo>
                  <a:lnTo>
                    <a:pt x="19193" y="7235"/>
                  </a:lnTo>
                  <a:cubicBezTo>
                    <a:pt x="17460" y="7387"/>
                    <a:pt x="15697" y="7721"/>
                    <a:pt x="14025" y="8299"/>
                  </a:cubicBezTo>
                  <a:cubicBezTo>
                    <a:pt x="8767" y="10031"/>
                    <a:pt x="4116" y="13648"/>
                    <a:pt x="1198" y="18360"/>
                  </a:cubicBezTo>
                  <a:cubicBezTo>
                    <a:pt x="773" y="18998"/>
                    <a:pt x="438" y="19636"/>
                    <a:pt x="104" y="20335"/>
                  </a:cubicBezTo>
                  <a:cubicBezTo>
                    <a:pt x="1" y="20584"/>
                    <a:pt x="207" y="20804"/>
                    <a:pt x="407" y="20804"/>
                  </a:cubicBezTo>
                  <a:cubicBezTo>
                    <a:pt x="501" y="20804"/>
                    <a:pt x="593" y="20756"/>
                    <a:pt x="651" y="20639"/>
                  </a:cubicBezTo>
                  <a:cubicBezTo>
                    <a:pt x="803" y="20305"/>
                    <a:pt x="1016" y="20001"/>
                    <a:pt x="1168" y="19697"/>
                  </a:cubicBezTo>
                  <a:cubicBezTo>
                    <a:pt x="1837" y="18481"/>
                    <a:pt x="2627" y="17326"/>
                    <a:pt x="3508" y="16262"/>
                  </a:cubicBezTo>
                  <a:cubicBezTo>
                    <a:pt x="6092" y="13162"/>
                    <a:pt x="9466" y="10730"/>
                    <a:pt x="13265" y="9271"/>
                  </a:cubicBezTo>
                  <a:lnTo>
                    <a:pt x="13265" y="9271"/>
                  </a:lnTo>
                  <a:cubicBezTo>
                    <a:pt x="12779" y="10214"/>
                    <a:pt x="12262" y="11125"/>
                    <a:pt x="11685" y="12037"/>
                  </a:cubicBezTo>
                  <a:cubicBezTo>
                    <a:pt x="9557" y="15472"/>
                    <a:pt x="7004" y="18663"/>
                    <a:pt x="4116" y="21460"/>
                  </a:cubicBezTo>
                  <a:cubicBezTo>
                    <a:pt x="3630" y="21916"/>
                    <a:pt x="3083" y="22433"/>
                    <a:pt x="2597" y="22888"/>
                  </a:cubicBezTo>
                  <a:cubicBezTo>
                    <a:pt x="2362" y="23076"/>
                    <a:pt x="2580" y="23372"/>
                    <a:pt x="2831" y="23372"/>
                  </a:cubicBezTo>
                  <a:cubicBezTo>
                    <a:pt x="2906" y="23372"/>
                    <a:pt x="2983" y="23346"/>
                    <a:pt x="3053" y="23284"/>
                  </a:cubicBezTo>
                  <a:cubicBezTo>
                    <a:pt x="3600" y="22828"/>
                    <a:pt x="4086" y="22341"/>
                    <a:pt x="4572" y="21855"/>
                  </a:cubicBezTo>
                  <a:cubicBezTo>
                    <a:pt x="5028" y="21399"/>
                    <a:pt x="5484" y="20943"/>
                    <a:pt x="5940" y="20457"/>
                  </a:cubicBezTo>
                  <a:cubicBezTo>
                    <a:pt x="9223" y="16992"/>
                    <a:pt x="11958" y="13101"/>
                    <a:pt x="14147" y="8937"/>
                  </a:cubicBezTo>
                  <a:cubicBezTo>
                    <a:pt x="15636" y="8451"/>
                    <a:pt x="17156" y="8086"/>
                    <a:pt x="18676" y="7903"/>
                  </a:cubicBezTo>
                  <a:lnTo>
                    <a:pt x="18676" y="7903"/>
                  </a:lnTo>
                  <a:cubicBezTo>
                    <a:pt x="16244" y="10487"/>
                    <a:pt x="14299" y="13527"/>
                    <a:pt x="12658" y="16657"/>
                  </a:cubicBezTo>
                  <a:cubicBezTo>
                    <a:pt x="11715" y="18481"/>
                    <a:pt x="10895" y="20335"/>
                    <a:pt x="10044" y="22189"/>
                  </a:cubicBezTo>
                  <a:cubicBezTo>
                    <a:pt x="9436" y="23557"/>
                    <a:pt x="8797" y="24925"/>
                    <a:pt x="8037" y="26262"/>
                  </a:cubicBezTo>
                  <a:cubicBezTo>
                    <a:pt x="7642" y="26901"/>
                    <a:pt x="7247" y="27539"/>
                    <a:pt x="6822" y="28147"/>
                  </a:cubicBezTo>
                  <a:cubicBezTo>
                    <a:pt x="6641" y="28395"/>
                    <a:pt x="6846" y="28694"/>
                    <a:pt x="7063" y="28694"/>
                  </a:cubicBezTo>
                  <a:cubicBezTo>
                    <a:pt x="7138" y="28694"/>
                    <a:pt x="7215" y="28658"/>
                    <a:pt x="7278" y="28572"/>
                  </a:cubicBezTo>
                  <a:cubicBezTo>
                    <a:pt x="7581" y="28147"/>
                    <a:pt x="7855" y="27752"/>
                    <a:pt x="8098" y="27296"/>
                  </a:cubicBezTo>
                  <a:cubicBezTo>
                    <a:pt x="9101" y="25624"/>
                    <a:pt x="9922" y="23861"/>
                    <a:pt x="10743" y="22068"/>
                  </a:cubicBezTo>
                  <a:cubicBezTo>
                    <a:pt x="13691" y="15442"/>
                    <a:pt x="17308" y="8572"/>
                    <a:pt x="23539" y="4499"/>
                  </a:cubicBezTo>
                  <a:lnTo>
                    <a:pt x="23539" y="4499"/>
                  </a:lnTo>
                  <a:lnTo>
                    <a:pt x="22293" y="6657"/>
                  </a:lnTo>
                  <a:cubicBezTo>
                    <a:pt x="18250" y="13922"/>
                    <a:pt x="15180" y="21703"/>
                    <a:pt x="13083" y="29727"/>
                  </a:cubicBezTo>
                  <a:lnTo>
                    <a:pt x="12506" y="32007"/>
                  </a:lnTo>
                  <a:cubicBezTo>
                    <a:pt x="12448" y="32237"/>
                    <a:pt x="12680" y="32382"/>
                    <a:pt x="12890" y="32382"/>
                  </a:cubicBezTo>
                  <a:cubicBezTo>
                    <a:pt x="13014" y="32382"/>
                    <a:pt x="13129" y="32332"/>
                    <a:pt x="13174" y="32220"/>
                  </a:cubicBezTo>
                  <a:cubicBezTo>
                    <a:pt x="13326" y="31490"/>
                    <a:pt x="13509" y="30791"/>
                    <a:pt x="13691" y="30062"/>
                  </a:cubicBezTo>
                  <a:cubicBezTo>
                    <a:pt x="14117" y="28299"/>
                    <a:pt x="14633" y="26566"/>
                    <a:pt x="15180" y="24864"/>
                  </a:cubicBezTo>
                  <a:cubicBezTo>
                    <a:pt x="17490" y="17569"/>
                    <a:pt x="20712" y="10487"/>
                    <a:pt x="24664" y="3922"/>
                  </a:cubicBezTo>
                  <a:cubicBezTo>
                    <a:pt x="24755" y="3830"/>
                    <a:pt x="24816" y="3800"/>
                    <a:pt x="24907" y="3770"/>
                  </a:cubicBezTo>
                  <a:cubicBezTo>
                    <a:pt x="25089" y="3648"/>
                    <a:pt x="25089" y="3466"/>
                    <a:pt x="25029" y="3344"/>
                  </a:cubicBezTo>
                  <a:cubicBezTo>
                    <a:pt x="25272" y="2858"/>
                    <a:pt x="25576" y="2402"/>
                    <a:pt x="25880" y="1916"/>
                  </a:cubicBezTo>
                  <a:cubicBezTo>
                    <a:pt x="26123" y="1520"/>
                    <a:pt x="26396" y="1186"/>
                    <a:pt x="26609" y="791"/>
                  </a:cubicBezTo>
                  <a:lnTo>
                    <a:pt x="26852" y="457"/>
                  </a:lnTo>
                  <a:cubicBezTo>
                    <a:pt x="27004" y="244"/>
                    <a:pt x="26792" y="61"/>
                    <a:pt x="26609"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8000" y="1906550"/>
              <a:ext cx="572975" cy="736500"/>
            </a:xfrm>
            <a:custGeom>
              <a:avLst/>
              <a:gdLst/>
              <a:ahLst/>
              <a:cxnLst/>
              <a:rect l="l" t="t" r="r" b="b"/>
              <a:pathLst>
                <a:path w="22919" h="29460" extrusionOk="0">
                  <a:moveTo>
                    <a:pt x="2426" y="1"/>
                  </a:moveTo>
                  <a:cubicBezTo>
                    <a:pt x="2194" y="1"/>
                    <a:pt x="1956" y="29"/>
                    <a:pt x="1733" y="73"/>
                  </a:cubicBezTo>
                  <a:cubicBezTo>
                    <a:pt x="1459" y="164"/>
                    <a:pt x="1186" y="225"/>
                    <a:pt x="973" y="347"/>
                  </a:cubicBezTo>
                  <a:cubicBezTo>
                    <a:pt x="973" y="377"/>
                    <a:pt x="912" y="438"/>
                    <a:pt x="912" y="468"/>
                  </a:cubicBezTo>
                  <a:cubicBezTo>
                    <a:pt x="852" y="651"/>
                    <a:pt x="760" y="894"/>
                    <a:pt x="700" y="1107"/>
                  </a:cubicBezTo>
                  <a:cubicBezTo>
                    <a:pt x="244" y="2475"/>
                    <a:pt x="0" y="3842"/>
                    <a:pt x="0" y="5180"/>
                  </a:cubicBezTo>
                  <a:lnTo>
                    <a:pt x="0" y="5818"/>
                  </a:lnTo>
                  <a:cubicBezTo>
                    <a:pt x="274" y="14025"/>
                    <a:pt x="7995" y="21624"/>
                    <a:pt x="17995" y="29040"/>
                  </a:cubicBezTo>
                  <a:cubicBezTo>
                    <a:pt x="18394" y="29320"/>
                    <a:pt x="18851" y="29459"/>
                    <a:pt x="19297" y="29459"/>
                  </a:cubicBezTo>
                  <a:cubicBezTo>
                    <a:pt x="19872" y="29459"/>
                    <a:pt x="20428" y="29228"/>
                    <a:pt x="20821" y="28767"/>
                  </a:cubicBezTo>
                  <a:cubicBezTo>
                    <a:pt x="21551" y="27946"/>
                    <a:pt x="22250" y="27095"/>
                    <a:pt x="22919" y="26183"/>
                  </a:cubicBezTo>
                  <a:cubicBezTo>
                    <a:pt x="22493" y="25697"/>
                    <a:pt x="21977" y="25271"/>
                    <a:pt x="21369" y="25119"/>
                  </a:cubicBezTo>
                  <a:cubicBezTo>
                    <a:pt x="21186" y="25028"/>
                    <a:pt x="20943" y="24937"/>
                    <a:pt x="20761" y="24876"/>
                  </a:cubicBezTo>
                  <a:cubicBezTo>
                    <a:pt x="20730" y="24815"/>
                    <a:pt x="20639" y="24815"/>
                    <a:pt x="20578" y="24785"/>
                  </a:cubicBezTo>
                  <a:cubicBezTo>
                    <a:pt x="20366" y="24724"/>
                    <a:pt x="20183" y="24663"/>
                    <a:pt x="20001" y="24633"/>
                  </a:cubicBezTo>
                  <a:cubicBezTo>
                    <a:pt x="19727" y="24572"/>
                    <a:pt x="19454" y="24511"/>
                    <a:pt x="19211" y="24481"/>
                  </a:cubicBezTo>
                  <a:cubicBezTo>
                    <a:pt x="18055" y="24329"/>
                    <a:pt x="16657" y="24329"/>
                    <a:pt x="16049" y="23356"/>
                  </a:cubicBezTo>
                  <a:cubicBezTo>
                    <a:pt x="15867" y="23083"/>
                    <a:pt x="15776" y="22779"/>
                    <a:pt x="15745" y="22444"/>
                  </a:cubicBezTo>
                  <a:cubicBezTo>
                    <a:pt x="15745" y="22323"/>
                    <a:pt x="15715" y="22171"/>
                    <a:pt x="15715" y="22019"/>
                  </a:cubicBezTo>
                  <a:cubicBezTo>
                    <a:pt x="15654" y="21837"/>
                    <a:pt x="15654" y="21593"/>
                    <a:pt x="15624" y="21411"/>
                  </a:cubicBezTo>
                  <a:cubicBezTo>
                    <a:pt x="15624" y="21259"/>
                    <a:pt x="15624" y="21107"/>
                    <a:pt x="15593" y="20985"/>
                  </a:cubicBezTo>
                  <a:cubicBezTo>
                    <a:pt x="15502" y="20499"/>
                    <a:pt x="15350" y="20074"/>
                    <a:pt x="14894" y="19830"/>
                  </a:cubicBezTo>
                  <a:cubicBezTo>
                    <a:pt x="14347" y="19587"/>
                    <a:pt x="13618" y="19800"/>
                    <a:pt x="13071" y="19435"/>
                  </a:cubicBezTo>
                  <a:cubicBezTo>
                    <a:pt x="12432" y="18979"/>
                    <a:pt x="12584" y="18007"/>
                    <a:pt x="12311" y="17308"/>
                  </a:cubicBezTo>
                  <a:cubicBezTo>
                    <a:pt x="12280" y="17156"/>
                    <a:pt x="12250" y="17064"/>
                    <a:pt x="12159" y="16943"/>
                  </a:cubicBezTo>
                  <a:cubicBezTo>
                    <a:pt x="12128" y="16882"/>
                    <a:pt x="12098" y="16791"/>
                    <a:pt x="12007" y="16760"/>
                  </a:cubicBezTo>
                  <a:cubicBezTo>
                    <a:pt x="11976" y="16730"/>
                    <a:pt x="11976" y="16700"/>
                    <a:pt x="11946" y="16700"/>
                  </a:cubicBezTo>
                  <a:cubicBezTo>
                    <a:pt x="11855" y="16608"/>
                    <a:pt x="11764" y="16578"/>
                    <a:pt x="11672" y="16548"/>
                  </a:cubicBezTo>
                  <a:cubicBezTo>
                    <a:pt x="11413" y="16437"/>
                    <a:pt x="11119" y="16421"/>
                    <a:pt x="10818" y="16421"/>
                  </a:cubicBezTo>
                  <a:cubicBezTo>
                    <a:pt x="10698" y="16421"/>
                    <a:pt x="10577" y="16423"/>
                    <a:pt x="10456" y="16423"/>
                  </a:cubicBezTo>
                  <a:cubicBezTo>
                    <a:pt x="10136" y="16423"/>
                    <a:pt x="9820" y="16405"/>
                    <a:pt x="9545" y="16274"/>
                  </a:cubicBezTo>
                  <a:cubicBezTo>
                    <a:pt x="9180" y="16092"/>
                    <a:pt x="8937" y="15788"/>
                    <a:pt x="8815" y="15393"/>
                  </a:cubicBezTo>
                  <a:cubicBezTo>
                    <a:pt x="8754" y="15210"/>
                    <a:pt x="8724" y="15028"/>
                    <a:pt x="8663" y="14785"/>
                  </a:cubicBezTo>
                  <a:lnTo>
                    <a:pt x="8663" y="14511"/>
                  </a:lnTo>
                  <a:cubicBezTo>
                    <a:pt x="8663" y="14177"/>
                    <a:pt x="8724" y="13842"/>
                    <a:pt x="8754" y="13539"/>
                  </a:cubicBezTo>
                  <a:lnTo>
                    <a:pt x="8754" y="13447"/>
                  </a:lnTo>
                  <a:cubicBezTo>
                    <a:pt x="8876" y="12475"/>
                    <a:pt x="8815" y="11228"/>
                    <a:pt x="7903" y="10833"/>
                  </a:cubicBezTo>
                  <a:cubicBezTo>
                    <a:pt x="7711" y="10760"/>
                    <a:pt x="7509" y="10736"/>
                    <a:pt x="7302" y="10736"/>
                  </a:cubicBezTo>
                  <a:cubicBezTo>
                    <a:pt x="6932" y="10736"/>
                    <a:pt x="6548" y="10811"/>
                    <a:pt x="6184" y="10811"/>
                  </a:cubicBezTo>
                  <a:cubicBezTo>
                    <a:pt x="5910" y="10811"/>
                    <a:pt x="5648" y="10769"/>
                    <a:pt x="5411" y="10621"/>
                  </a:cubicBezTo>
                  <a:cubicBezTo>
                    <a:pt x="5107" y="10408"/>
                    <a:pt x="4955" y="10073"/>
                    <a:pt x="4925" y="9739"/>
                  </a:cubicBezTo>
                  <a:cubicBezTo>
                    <a:pt x="4864" y="9496"/>
                    <a:pt x="4864" y="9283"/>
                    <a:pt x="4864" y="9040"/>
                  </a:cubicBezTo>
                  <a:cubicBezTo>
                    <a:pt x="4864" y="8341"/>
                    <a:pt x="4985" y="7581"/>
                    <a:pt x="4681" y="6973"/>
                  </a:cubicBezTo>
                  <a:cubicBezTo>
                    <a:pt x="4195" y="6000"/>
                    <a:pt x="2736" y="5757"/>
                    <a:pt x="2493" y="4785"/>
                  </a:cubicBezTo>
                  <a:cubicBezTo>
                    <a:pt x="2493" y="4724"/>
                    <a:pt x="2432" y="4693"/>
                    <a:pt x="2432" y="4602"/>
                  </a:cubicBezTo>
                  <a:cubicBezTo>
                    <a:pt x="2432" y="4450"/>
                    <a:pt x="2432" y="4298"/>
                    <a:pt x="2493" y="4146"/>
                  </a:cubicBezTo>
                  <a:cubicBezTo>
                    <a:pt x="2736" y="3113"/>
                    <a:pt x="4286" y="2444"/>
                    <a:pt x="4256" y="1289"/>
                  </a:cubicBezTo>
                  <a:cubicBezTo>
                    <a:pt x="4225" y="894"/>
                    <a:pt x="4043" y="590"/>
                    <a:pt x="3678" y="347"/>
                  </a:cubicBezTo>
                  <a:cubicBezTo>
                    <a:pt x="3405" y="164"/>
                    <a:pt x="3040" y="43"/>
                    <a:pt x="2675" y="12"/>
                  </a:cubicBezTo>
                  <a:cubicBezTo>
                    <a:pt x="2594" y="4"/>
                    <a:pt x="2510" y="1"/>
                    <a:pt x="2426"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165300" y="1192550"/>
              <a:ext cx="196825" cy="560825"/>
            </a:xfrm>
            <a:custGeom>
              <a:avLst/>
              <a:gdLst/>
              <a:ahLst/>
              <a:cxnLst/>
              <a:rect l="l" t="t" r="r" b="b"/>
              <a:pathLst>
                <a:path w="7873" h="22433" extrusionOk="0">
                  <a:moveTo>
                    <a:pt x="1" y="1"/>
                  </a:moveTo>
                  <a:lnTo>
                    <a:pt x="1" y="1"/>
                  </a:lnTo>
                  <a:cubicBezTo>
                    <a:pt x="304" y="1703"/>
                    <a:pt x="669" y="4195"/>
                    <a:pt x="1034" y="6992"/>
                  </a:cubicBezTo>
                  <a:cubicBezTo>
                    <a:pt x="1064" y="7174"/>
                    <a:pt x="1064" y="7387"/>
                    <a:pt x="1095" y="7569"/>
                  </a:cubicBezTo>
                  <a:cubicBezTo>
                    <a:pt x="1216" y="8238"/>
                    <a:pt x="1277" y="8967"/>
                    <a:pt x="1368" y="9727"/>
                  </a:cubicBezTo>
                  <a:cubicBezTo>
                    <a:pt x="1824" y="14104"/>
                    <a:pt x="2280" y="18876"/>
                    <a:pt x="3374" y="22433"/>
                  </a:cubicBezTo>
                  <a:cubicBezTo>
                    <a:pt x="4104" y="21399"/>
                    <a:pt x="4985" y="20457"/>
                    <a:pt x="5776" y="19454"/>
                  </a:cubicBezTo>
                  <a:cubicBezTo>
                    <a:pt x="6505" y="18542"/>
                    <a:pt x="7144" y="17508"/>
                    <a:pt x="7447" y="16353"/>
                  </a:cubicBezTo>
                  <a:cubicBezTo>
                    <a:pt x="7660" y="15198"/>
                    <a:pt x="7417" y="13922"/>
                    <a:pt x="6566" y="13101"/>
                  </a:cubicBezTo>
                  <a:cubicBezTo>
                    <a:pt x="6110" y="12736"/>
                    <a:pt x="5502" y="12341"/>
                    <a:pt x="5502" y="11794"/>
                  </a:cubicBezTo>
                  <a:cubicBezTo>
                    <a:pt x="5472" y="10730"/>
                    <a:pt x="7356" y="10578"/>
                    <a:pt x="7630" y="9514"/>
                  </a:cubicBezTo>
                  <a:cubicBezTo>
                    <a:pt x="7873" y="8633"/>
                    <a:pt x="6748" y="7995"/>
                    <a:pt x="5836" y="7873"/>
                  </a:cubicBezTo>
                  <a:cubicBezTo>
                    <a:pt x="5320" y="7782"/>
                    <a:pt x="4742" y="7752"/>
                    <a:pt x="4286" y="7569"/>
                  </a:cubicBezTo>
                  <a:cubicBezTo>
                    <a:pt x="3922" y="7448"/>
                    <a:pt x="3648" y="7265"/>
                    <a:pt x="3466" y="6961"/>
                  </a:cubicBezTo>
                  <a:cubicBezTo>
                    <a:pt x="3405" y="6931"/>
                    <a:pt x="3405" y="6870"/>
                    <a:pt x="3374" y="6840"/>
                  </a:cubicBezTo>
                  <a:cubicBezTo>
                    <a:pt x="2888" y="5897"/>
                    <a:pt x="3800" y="4834"/>
                    <a:pt x="3982" y="3770"/>
                  </a:cubicBezTo>
                  <a:cubicBezTo>
                    <a:pt x="4226" y="2554"/>
                    <a:pt x="3374" y="1338"/>
                    <a:pt x="2280" y="730"/>
                  </a:cubicBezTo>
                  <a:cubicBezTo>
                    <a:pt x="1551" y="335"/>
                    <a:pt x="791" y="122"/>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7250" y="1757900"/>
              <a:ext cx="880750" cy="120850"/>
            </a:xfrm>
            <a:custGeom>
              <a:avLst/>
              <a:gdLst/>
              <a:ahLst/>
              <a:cxnLst/>
              <a:rect l="l" t="t" r="r" b="b"/>
              <a:pathLst>
                <a:path w="35230" h="4834" extrusionOk="0">
                  <a:moveTo>
                    <a:pt x="34774" y="1"/>
                  </a:moveTo>
                  <a:cubicBezTo>
                    <a:pt x="34348" y="31"/>
                    <a:pt x="33953" y="31"/>
                    <a:pt x="33527" y="31"/>
                  </a:cubicBezTo>
                  <a:cubicBezTo>
                    <a:pt x="31096" y="62"/>
                    <a:pt x="28634" y="153"/>
                    <a:pt x="26202" y="183"/>
                  </a:cubicBezTo>
                  <a:cubicBezTo>
                    <a:pt x="23679" y="275"/>
                    <a:pt x="21126" y="335"/>
                    <a:pt x="18633" y="366"/>
                  </a:cubicBezTo>
                  <a:cubicBezTo>
                    <a:pt x="16202" y="426"/>
                    <a:pt x="13740" y="487"/>
                    <a:pt x="11308" y="791"/>
                  </a:cubicBezTo>
                  <a:cubicBezTo>
                    <a:pt x="8907" y="1095"/>
                    <a:pt x="6627" y="1703"/>
                    <a:pt x="4378" y="2585"/>
                  </a:cubicBezTo>
                  <a:cubicBezTo>
                    <a:pt x="2888" y="3162"/>
                    <a:pt x="1460" y="3831"/>
                    <a:pt x="1" y="4530"/>
                  </a:cubicBezTo>
                  <a:cubicBezTo>
                    <a:pt x="244" y="4621"/>
                    <a:pt x="457" y="4743"/>
                    <a:pt x="700" y="4834"/>
                  </a:cubicBezTo>
                  <a:cubicBezTo>
                    <a:pt x="2311" y="4074"/>
                    <a:pt x="3922" y="3344"/>
                    <a:pt x="5594" y="2737"/>
                  </a:cubicBezTo>
                  <a:cubicBezTo>
                    <a:pt x="7873" y="1946"/>
                    <a:pt x="10183" y="1430"/>
                    <a:pt x="12585" y="1217"/>
                  </a:cubicBezTo>
                  <a:cubicBezTo>
                    <a:pt x="15016" y="974"/>
                    <a:pt x="17509" y="943"/>
                    <a:pt x="19940" y="913"/>
                  </a:cubicBezTo>
                  <a:cubicBezTo>
                    <a:pt x="24500" y="791"/>
                    <a:pt x="28998" y="730"/>
                    <a:pt x="33558" y="609"/>
                  </a:cubicBezTo>
                  <a:cubicBezTo>
                    <a:pt x="33983" y="578"/>
                    <a:pt x="34439" y="578"/>
                    <a:pt x="34865" y="578"/>
                  </a:cubicBezTo>
                  <a:cubicBezTo>
                    <a:pt x="35229" y="578"/>
                    <a:pt x="35199" y="1"/>
                    <a:pt x="3477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140975" y="1364300"/>
              <a:ext cx="1031950" cy="382250"/>
            </a:xfrm>
            <a:custGeom>
              <a:avLst/>
              <a:gdLst/>
              <a:ahLst/>
              <a:cxnLst/>
              <a:rect l="l" t="t" r="r" b="b"/>
              <a:pathLst>
                <a:path w="41278" h="15290" extrusionOk="0">
                  <a:moveTo>
                    <a:pt x="2401" y="0"/>
                  </a:moveTo>
                  <a:cubicBezTo>
                    <a:pt x="1611" y="0"/>
                    <a:pt x="821" y="0"/>
                    <a:pt x="0" y="91"/>
                  </a:cubicBezTo>
                  <a:cubicBezTo>
                    <a:pt x="61" y="274"/>
                    <a:pt x="61" y="456"/>
                    <a:pt x="91" y="669"/>
                  </a:cubicBezTo>
                  <a:cubicBezTo>
                    <a:pt x="766" y="611"/>
                    <a:pt x="1416" y="590"/>
                    <a:pt x="2080" y="590"/>
                  </a:cubicBezTo>
                  <a:cubicBezTo>
                    <a:pt x="2464" y="590"/>
                    <a:pt x="2852" y="597"/>
                    <a:pt x="3253" y="608"/>
                  </a:cubicBezTo>
                  <a:cubicBezTo>
                    <a:pt x="4499" y="669"/>
                    <a:pt x="5745" y="821"/>
                    <a:pt x="6961" y="1003"/>
                  </a:cubicBezTo>
                  <a:cubicBezTo>
                    <a:pt x="13344" y="2037"/>
                    <a:pt x="19301" y="4803"/>
                    <a:pt x="24833" y="8055"/>
                  </a:cubicBezTo>
                  <a:cubicBezTo>
                    <a:pt x="29302" y="10730"/>
                    <a:pt x="33800" y="14043"/>
                    <a:pt x="38998" y="15015"/>
                  </a:cubicBezTo>
                  <a:cubicBezTo>
                    <a:pt x="39636" y="15167"/>
                    <a:pt x="40274" y="15259"/>
                    <a:pt x="40974" y="15289"/>
                  </a:cubicBezTo>
                  <a:cubicBezTo>
                    <a:pt x="41278" y="15289"/>
                    <a:pt x="41278" y="14863"/>
                    <a:pt x="41004" y="14681"/>
                  </a:cubicBezTo>
                  <a:cubicBezTo>
                    <a:pt x="40974" y="14681"/>
                    <a:pt x="40913" y="14651"/>
                    <a:pt x="40882" y="14651"/>
                  </a:cubicBezTo>
                  <a:cubicBezTo>
                    <a:pt x="40244" y="14590"/>
                    <a:pt x="39636" y="14529"/>
                    <a:pt x="39028" y="14408"/>
                  </a:cubicBezTo>
                  <a:cubicBezTo>
                    <a:pt x="36293" y="13860"/>
                    <a:pt x="33739" y="12705"/>
                    <a:pt x="31369" y="11338"/>
                  </a:cubicBezTo>
                  <a:cubicBezTo>
                    <a:pt x="28694" y="9818"/>
                    <a:pt x="26201" y="8146"/>
                    <a:pt x="23526" y="6626"/>
                  </a:cubicBezTo>
                  <a:cubicBezTo>
                    <a:pt x="20730" y="5015"/>
                    <a:pt x="17842" y="3587"/>
                    <a:pt x="14803" y="2492"/>
                  </a:cubicBezTo>
                  <a:cubicBezTo>
                    <a:pt x="10851" y="1003"/>
                    <a:pt x="6626" y="91"/>
                    <a:pt x="2401"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150100" y="1096050"/>
              <a:ext cx="1070850" cy="626125"/>
            </a:xfrm>
            <a:custGeom>
              <a:avLst/>
              <a:gdLst/>
              <a:ahLst/>
              <a:cxnLst/>
              <a:rect l="l" t="t" r="r" b="b"/>
              <a:pathLst>
                <a:path w="42834" h="25045" extrusionOk="0">
                  <a:moveTo>
                    <a:pt x="1003" y="0"/>
                  </a:moveTo>
                  <a:cubicBezTo>
                    <a:pt x="821" y="92"/>
                    <a:pt x="608" y="183"/>
                    <a:pt x="426" y="304"/>
                  </a:cubicBezTo>
                  <a:cubicBezTo>
                    <a:pt x="244" y="365"/>
                    <a:pt x="152" y="456"/>
                    <a:pt x="0" y="548"/>
                  </a:cubicBezTo>
                  <a:cubicBezTo>
                    <a:pt x="2189" y="608"/>
                    <a:pt x="4408" y="821"/>
                    <a:pt x="6566" y="1247"/>
                  </a:cubicBezTo>
                  <a:cubicBezTo>
                    <a:pt x="10244" y="1976"/>
                    <a:pt x="13830" y="3253"/>
                    <a:pt x="17144" y="5046"/>
                  </a:cubicBezTo>
                  <a:cubicBezTo>
                    <a:pt x="20274" y="6779"/>
                    <a:pt x="23132" y="9028"/>
                    <a:pt x="25837" y="11460"/>
                  </a:cubicBezTo>
                  <a:cubicBezTo>
                    <a:pt x="30396" y="15563"/>
                    <a:pt x="34621" y="20153"/>
                    <a:pt x="39788" y="23496"/>
                  </a:cubicBezTo>
                  <a:cubicBezTo>
                    <a:pt x="40336" y="23891"/>
                    <a:pt x="40943" y="24256"/>
                    <a:pt x="41551" y="24621"/>
                  </a:cubicBezTo>
                  <a:cubicBezTo>
                    <a:pt x="41795" y="24773"/>
                    <a:pt x="42068" y="24925"/>
                    <a:pt x="42281" y="25016"/>
                  </a:cubicBezTo>
                  <a:cubicBezTo>
                    <a:pt x="42320" y="25036"/>
                    <a:pt x="42360" y="25045"/>
                    <a:pt x="42398" y="25045"/>
                  </a:cubicBezTo>
                  <a:cubicBezTo>
                    <a:pt x="42652" y="25045"/>
                    <a:pt x="42833" y="24646"/>
                    <a:pt x="42463" y="24408"/>
                  </a:cubicBezTo>
                  <a:cubicBezTo>
                    <a:pt x="42220" y="24256"/>
                    <a:pt x="41916" y="24104"/>
                    <a:pt x="41612" y="23922"/>
                  </a:cubicBezTo>
                  <a:cubicBezTo>
                    <a:pt x="41035" y="23587"/>
                    <a:pt x="40457" y="23253"/>
                    <a:pt x="39880" y="22858"/>
                  </a:cubicBezTo>
                  <a:cubicBezTo>
                    <a:pt x="37387" y="21217"/>
                    <a:pt x="35077" y="19302"/>
                    <a:pt x="32858" y="17235"/>
                  </a:cubicBezTo>
                  <a:cubicBezTo>
                    <a:pt x="30214" y="14773"/>
                    <a:pt x="27661" y="12219"/>
                    <a:pt x="24925" y="9879"/>
                  </a:cubicBezTo>
                  <a:cubicBezTo>
                    <a:pt x="22129" y="7478"/>
                    <a:pt x="19180" y="5320"/>
                    <a:pt x="15867" y="3709"/>
                  </a:cubicBezTo>
                  <a:cubicBezTo>
                    <a:pt x="11247" y="1459"/>
                    <a:pt x="6140" y="183"/>
                    <a:pt x="1003"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215400" y="1294225"/>
              <a:ext cx="109450" cy="106625"/>
            </a:xfrm>
            <a:custGeom>
              <a:avLst/>
              <a:gdLst/>
              <a:ahLst/>
              <a:cxnLst/>
              <a:rect l="l" t="t" r="r" b="b"/>
              <a:pathLst>
                <a:path w="4378" h="4265" extrusionOk="0">
                  <a:moveTo>
                    <a:pt x="2227" y="0"/>
                  </a:moveTo>
                  <a:cubicBezTo>
                    <a:pt x="2174" y="0"/>
                    <a:pt x="2121" y="2"/>
                    <a:pt x="2068" y="7"/>
                  </a:cubicBezTo>
                  <a:cubicBezTo>
                    <a:pt x="882" y="67"/>
                    <a:pt x="1" y="1070"/>
                    <a:pt x="31" y="2256"/>
                  </a:cubicBezTo>
                  <a:cubicBezTo>
                    <a:pt x="90" y="3374"/>
                    <a:pt x="1033" y="4265"/>
                    <a:pt x="2169" y="4265"/>
                  </a:cubicBezTo>
                  <a:cubicBezTo>
                    <a:pt x="2206" y="4265"/>
                    <a:pt x="2243" y="4264"/>
                    <a:pt x="2280" y="4262"/>
                  </a:cubicBezTo>
                  <a:cubicBezTo>
                    <a:pt x="3466" y="4232"/>
                    <a:pt x="4378" y="3198"/>
                    <a:pt x="4287" y="2013"/>
                  </a:cubicBezTo>
                  <a:cubicBezTo>
                    <a:pt x="4258" y="882"/>
                    <a:pt x="3316" y="0"/>
                    <a:pt x="2227"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435775" y="1426450"/>
              <a:ext cx="50175" cy="48200"/>
            </a:xfrm>
            <a:custGeom>
              <a:avLst/>
              <a:gdLst/>
              <a:ahLst/>
              <a:cxnLst/>
              <a:rect l="l" t="t" r="r" b="b"/>
              <a:pathLst>
                <a:path w="2007" h="1928" extrusionOk="0">
                  <a:moveTo>
                    <a:pt x="1047" y="1"/>
                  </a:moveTo>
                  <a:cubicBezTo>
                    <a:pt x="1012" y="1"/>
                    <a:pt x="978" y="3"/>
                    <a:pt x="943" y="6"/>
                  </a:cubicBezTo>
                  <a:cubicBezTo>
                    <a:pt x="426" y="37"/>
                    <a:pt x="1" y="493"/>
                    <a:pt x="31" y="1010"/>
                  </a:cubicBezTo>
                  <a:cubicBezTo>
                    <a:pt x="88" y="1522"/>
                    <a:pt x="491" y="1927"/>
                    <a:pt x="966" y="1927"/>
                  </a:cubicBezTo>
                  <a:cubicBezTo>
                    <a:pt x="998" y="1927"/>
                    <a:pt x="1031" y="1925"/>
                    <a:pt x="1064" y="1921"/>
                  </a:cubicBezTo>
                  <a:cubicBezTo>
                    <a:pt x="1611" y="1891"/>
                    <a:pt x="2007" y="1435"/>
                    <a:pt x="1976" y="918"/>
                  </a:cubicBezTo>
                  <a:cubicBezTo>
                    <a:pt x="1948" y="406"/>
                    <a:pt x="1547" y="1"/>
                    <a:pt x="1047" y="1"/>
                  </a:cubicBezTo>
                  <a:close/>
                </a:path>
              </a:pathLst>
            </a:custGeom>
            <a:solidFill>
              <a:srgbClr val="FF3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17075" y="1298775"/>
              <a:ext cx="53975" cy="48650"/>
            </a:xfrm>
            <a:custGeom>
              <a:avLst/>
              <a:gdLst/>
              <a:ahLst/>
              <a:cxnLst/>
              <a:rect l="l" t="t" r="r" b="b"/>
              <a:pathLst>
                <a:path w="2159" h="1946" extrusionOk="0">
                  <a:moveTo>
                    <a:pt x="1097" y="1"/>
                  </a:moveTo>
                  <a:cubicBezTo>
                    <a:pt x="920" y="1"/>
                    <a:pt x="740" y="51"/>
                    <a:pt x="578" y="159"/>
                  </a:cubicBezTo>
                  <a:cubicBezTo>
                    <a:pt x="122" y="463"/>
                    <a:pt x="0" y="1071"/>
                    <a:pt x="274" y="1496"/>
                  </a:cubicBezTo>
                  <a:cubicBezTo>
                    <a:pt x="470" y="1790"/>
                    <a:pt x="792" y="1945"/>
                    <a:pt x="1102" y="1945"/>
                  </a:cubicBezTo>
                  <a:cubicBezTo>
                    <a:pt x="1273" y="1945"/>
                    <a:pt x="1440" y="1898"/>
                    <a:pt x="1581" y="1800"/>
                  </a:cubicBezTo>
                  <a:cubicBezTo>
                    <a:pt x="2037" y="1496"/>
                    <a:pt x="2159" y="888"/>
                    <a:pt x="1885" y="463"/>
                  </a:cubicBezTo>
                  <a:cubicBezTo>
                    <a:pt x="1728" y="169"/>
                    <a:pt x="1419" y="1"/>
                    <a:pt x="1097"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39925" y="1173750"/>
              <a:ext cx="53975" cy="48100"/>
            </a:xfrm>
            <a:custGeom>
              <a:avLst/>
              <a:gdLst/>
              <a:ahLst/>
              <a:cxnLst/>
              <a:rect l="l" t="t" r="r" b="b"/>
              <a:pathLst>
                <a:path w="2159" h="1924" extrusionOk="0">
                  <a:moveTo>
                    <a:pt x="1085" y="0"/>
                  </a:moveTo>
                  <a:cubicBezTo>
                    <a:pt x="914" y="0"/>
                    <a:pt x="741" y="47"/>
                    <a:pt x="578" y="145"/>
                  </a:cubicBezTo>
                  <a:cubicBezTo>
                    <a:pt x="122" y="449"/>
                    <a:pt x="1" y="1057"/>
                    <a:pt x="274" y="1482"/>
                  </a:cubicBezTo>
                  <a:cubicBezTo>
                    <a:pt x="434" y="1762"/>
                    <a:pt x="778" y="1924"/>
                    <a:pt x="1107" y="1924"/>
                  </a:cubicBezTo>
                  <a:cubicBezTo>
                    <a:pt x="1279" y="1924"/>
                    <a:pt x="1446" y="1880"/>
                    <a:pt x="1581" y="1786"/>
                  </a:cubicBezTo>
                  <a:cubicBezTo>
                    <a:pt x="2037" y="1482"/>
                    <a:pt x="2159" y="874"/>
                    <a:pt x="1885" y="449"/>
                  </a:cubicBezTo>
                  <a:cubicBezTo>
                    <a:pt x="1690" y="155"/>
                    <a:pt x="1393" y="0"/>
                    <a:pt x="108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64200" y="1208475"/>
              <a:ext cx="79800" cy="78350"/>
            </a:xfrm>
            <a:custGeom>
              <a:avLst/>
              <a:gdLst/>
              <a:ahLst/>
              <a:cxnLst/>
              <a:rect l="l" t="t" r="r" b="b"/>
              <a:pathLst>
                <a:path w="3192" h="3134" extrusionOk="0">
                  <a:moveTo>
                    <a:pt x="1580" y="1"/>
                  </a:moveTo>
                  <a:cubicBezTo>
                    <a:pt x="1560" y="1"/>
                    <a:pt x="1540" y="1"/>
                    <a:pt x="1520" y="2"/>
                  </a:cubicBezTo>
                  <a:cubicBezTo>
                    <a:pt x="699" y="2"/>
                    <a:pt x="0" y="762"/>
                    <a:pt x="61" y="1643"/>
                  </a:cubicBezTo>
                  <a:cubicBezTo>
                    <a:pt x="91" y="2505"/>
                    <a:pt x="788" y="3134"/>
                    <a:pt x="1614" y="3134"/>
                  </a:cubicBezTo>
                  <a:cubicBezTo>
                    <a:pt x="1633" y="3134"/>
                    <a:pt x="1652" y="3133"/>
                    <a:pt x="1672" y="3133"/>
                  </a:cubicBezTo>
                  <a:cubicBezTo>
                    <a:pt x="2553" y="3072"/>
                    <a:pt x="3192" y="2373"/>
                    <a:pt x="3161" y="1491"/>
                  </a:cubicBezTo>
                  <a:cubicBezTo>
                    <a:pt x="3131" y="630"/>
                    <a:pt x="2434" y="1"/>
                    <a:pt x="158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770900" y="1497275"/>
              <a:ext cx="278900" cy="867175"/>
            </a:xfrm>
            <a:custGeom>
              <a:avLst/>
              <a:gdLst/>
              <a:ahLst/>
              <a:cxnLst/>
              <a:rect l="l" t="t" r="r" b="b"/>
              <a:pathLst>
                <a:path w="11156" h="34687" extrusionOk="0">
                  <a:moveTo>
                    <a:pt x="6687" y="0"/>
                  </a:moveTo>
                  <a:cubicBezTo>
                    <a:pt x="6505" y="31"/>
                    <a:pt x="6322" y="31"/>
                    <a:pt x="6140" y="91"/>
                  </a:cubicBezTo>
                  <a:cubicBezTo>
                    <a:pt x="5015" y="274"/>
                    <a:pt x="3951" y="1003"/>
                    <a:pt x="4772" y="3192"/>
                  </a:cubicBezTo>
                  <a:lnTo>
                    <a:pt x="4043" y="4529"/>
                  </a:lnTo>
                  <a:cubicBezTo>
                    <a:pt x="3769" y="5016"/>
                    <a:pt x="3556" y="5502"/>
                    <a:pt x="3344" y="6019"/>
                  </a:cubicBezTo>
                  <a:cubicBezTo>
                    <a:pt x="3252" y="6323"/>
                    <a:pt x="3131" y="6627"/>
                    <a:pt x="3040" y="6930"/>
                  </a:cubicBezTo>
                  <a:cubicBezTo>
                    <a:pt x="2979" y="7113"/>
                    <a:pt x="2888" y="7295"/>
                    <a:pt x="2857" y="7478"/>
                  </a:cubicBezTo>
                  <a:cubicBezTo>
                    <a:pt x="2705" y="8055"/>
                    <a:pt x="2584" y="8602"/>
                    <a:pt x="2523" y="9149"/>
                  </a:cubicBezTo>
                  <a:cubicBezTo>
                    <a:pt x="2492" y="9362"/>
                    <a:pt x="2432" y="9544"/>
                    <a:pt x="2432" y="9727"/>
                  </a:cubicBezTo>
                  <a:cubicBezTo>
                    <a:pt x="2401" y="9970"/>
                    <a:pt x="2401" y="10213"/>
                    <a:pt x="2401" y="10456"/>
                  </a:cubicBezTo>
                  <a:lnTo>
                    <a:pt x="2401" y="10791"/>
                  </a:lnTo>
                  <a:lnTo>
                    <a:pt x="2401" y="11064"/>
                  </a:lnTo>
                  <a:lnTo>
                    <a:pt x="2401" y="11429"/>
                  </a:lnTo>
                  <a:lnTo>
                    <a:pt x="2401" y="12037"/>
                  </a:lnTo>
                  <a:lnTo>
                    <a:pt x="2401" y="12098"/>
                  </a:lnTo>
                  <a:lnTo>
                    <a:pt x="2401" y="13222"/>
                  </a:lnTo>
                  <a:lnTo>
                    <a:pt x="2249" y="21976"/>
                  </a:lnTo>
                  <a:cubicBezTo>
                    <a:pt x="2249" y="22584"/>
                    <a:pt x="2128" y="23131"/>
                    <a:pt x="1945" y="23678"/>
                  </a:cubicBezTo>
                  <a:cubicBezTo>
                    <a:pt x="1885" y="23891"/>
                    <a:pt x="1793" y="24195"/>
                    <a:pt x="1672" y="24499"/>
                  </a:cubicBezTo>
                  <a:lnTo>
                    <a:pt x="1672" y="24560"/>
                  </a:lnTo>
                  <a:cubicBezTo>
                    <a:pt x="973" y="26900"/>
                    <a:pt x="0" y="31308"/>
                    <a:pt x="1520" y="34438"/>
                  </a:cubicBezTo>
                  <a:cubicBezTo>
                    <a:pt x="1602" y="34602"/>
                    <a:pt x="1763" y="34687"/>
                    <a:pt x="1923" y="34687"/>
                  </a:cubicBezTo>
                  <a:cubicBezTo>
                    <a:pt x="2060" y="34687"/>
                    <a:pt x="2196" y="34625"/>
                    <a:pt x="2280" y="34499"/>
                  </a:cubicBezTo>
                  <a:cubicBezTo>
                    <a:pt x="3283" y="33101"/>
                    <a:pt x="5623" y="29241"/>
                    <a:pt x="5562" y="23861"/>
                  </a:cubicBezTo>
                  <a:cubicBezTo>
                    <a:pt x="5562" y="23192"/>
                    <a:pt x="5684" y="22493"/>
                    <a:pt x="5927" y="21855"/>
                  </a:cubicBezTo>
                  <a:lnTo>
                    <a:pt x="9210" y="13648"/>
                  </a:lnTo>
                  <a:lnTo>
                    <a:pt x="9483" y="12979"/>
                  </a:lnTo>
                  <a:cubicBezTo>
                    <a:pt x="9544" y="12827"/>
                    <a:pt x="9575" y="12675"/>
                    <a:pt x="9666" y="12462"/>
                  </a:cubicBezTo>
                  <a:cubicBezTo>
                    <a:pt x="9727" y="12250"/>
                    <a:pt x="9818" y="11976"/>
                    <a:pt x="9879" y="11703"/>
                  </a:cubicBezTo>
                  <a:cubicBezTo>
                    <a:pt x="9970" y="11459"/>
                    <a:pt x="10031" y="11186"/>
                    <a:pt x="10091" y="10912"/>
                  </a:cubicBezTo>
                  <a:cubicBezTo>
                    <a:pt x="10122" y="10791"/>
                    <a:pt x="10122" y="10700"/>
                    <a:pt x="10152" y="10578"/>
                  </a:cubicBezTo>
                  <a:cubicBezTo>
                    <a:pt x="10183" y="10396"/>
                    <a:pt x="10243" y="10152"/>
                    <a:pt x="10274" y="9970"/>
                  </a:cubicBezTo>
                  <a:cubicBezTo>
                    <a:pt x="10304" y="9788"/>
                    <a:pt x="10335" y="9575"/>
                    <a:pt x="10335" y="9393"/>
                  </a:cubicBezTo>
                  <a:cubicBezTo>
                    <a:pt x="10335" y="9180"/>
                    <a:pt x="10365" y="8967"/>
                    <a:pt x="10365" y="8785"/>
                  </a:cubicBezTo>
                  <a:cubicBezTo>
                    <a:pt x="10426" y="8450"/>
                    <a:pt x="10426" y="8085"/>
                    <a:pt x="10426" y="7721"/>
                  </a:cubicBezTo>
                  <a:cubicBezTo>
                    <a:pt x="10365" y="7538"/>
                    <a:pt x="10365" y="7326"/>
                    <a:pt x="10365" y="7143"/>
                  </a:cubicBezTo>
                  <a:cubicBezTo>
                    <a:pt x="10365" y="6961"/>
                    <a:pt x="10365" y="6718"/>
                    <a:pt x="10335" y="6535"/>
                  </a:cubicBezTo>
                  <a:cubicBezTo>
                    <a:pt x="10304" y="5806"/>
                    <a:pt x="10152" y="5107"/>
                    <a:pt x="9970" y="4377"/>
                  </a:cubicBezTo>
                  <a:cubicBezTo>
                    <a:pt x="9970" y="4377"/>
                    <a:pt x="10395" y="4043"/>
                    <a:pt x="10639" y="3496"/>
                  </a:cubicBezTo>
                  <a:cubicBezTo>
                    <a:pt x="11003" y="2857"/>
                    <a:pt x="11155" y="1976"/>
                    <a:pt x="10183" y="1186"/>
                  </a:cubicBezTo>
                  <a:cubicBezTo>
                    <a:pt x="10091" y="1064"/>
                    <a:pt x="9970" y="1003"/>
                    <a:pt x="9848" y="912"/>
                  </a:cubicBezTo>
                  <a:cubicBezTo>
                    <a:pt x="9635" y="760"/>
                    <a:pt x="9362" y="608"/>
                    <a:pt x="9028" y="456"/>
                  </a:cubicBezTo>
                  <a:cubicBezTo>
                    <a:pt x="8328" y="152"/>
                    <a:pt x="7538" y="0"/>
                    <a:pt x="6778"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1017800" y="1069375"/>
              <a:ext cx="348350" cy="456050"/>
            </a:xfrm>
            <a:custGeom>
              <a:avLst/>
              <a:gdLst/>
              <a:ahLst/>
              <a:cxnLst/>
              <a:rect l="l" t="t" r="r" b="b"/>
              <a:pathLst>
                <a:path w="13934" h="18242" extrusionOk="0">
                  <a:moveTo>
                    <a:pt x="13460" y="0"/>
                  </a:moveTo>
                  <a:cubicBezTo>
                    <a:pt x="13398" y="0"/>
                    <a:pt x="13337" y="19"/>
                    <a:pt x="13286" y="64"/>
                  </a:cubicBezTo>
                  <a:cubicBezTo>
                    <a:pt x="8817" y="3742"/>
                    <a:pt x="5535" y="8606"/>
                    <a:pt x="2586" y="13530"/>
                  </a:cubicBezTo>
                  <a:cubicBezTo>
                    <a:pt x="1766" y="14928"/>
                    <a:pt x="915" y="16356"/>
                    <a:pt x="124" y="17815"/>
                  </a:cubicBezTo>
                  <a:cubicBezTo>
                    <a:pt x="0" y="18042"/>
                    <a:pt x="199" y="18241"/>
                    <a:pt x="405" y="18241"/>
                  </a:cubicBezTo>
                  <a:cubicBezTo>
                    <a:pt x="503" y="18241"/>
                    <a:pt x="603" y="18196"/>
                    <a:pt x="671" y="18089"/>
                  </a:cubicBezTo>
                  <a:cubicBezTo>
                    <a:pt x="3468" y="13104"/>
                    <a:pt x="6355" y="8058"/>
                    <a:pt x="10246" y="3803"/>
                  </a:cubicBezTo>
                  <a:cubicBezTo>
                    <a:pt x="11340" y="2618"/>
                    <a:pt x="12465" y="1463"/>
                    <a:pt x="13741" y="459"/>
                  </a:cubicBezTo>
                  <a:cubicBezTo>
                    <a:pt x="13933" y="268"/>
                    <a:pt x="13690" y="0"/>
                    <a:pt x="1346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672125" y="974375"/>
              <a:ext cx="269150" cy="529675"/>
            </a:xfrm>
            <a:custGeom>
              <a:avLst/>
              <a:gdLst/>
              <a:ahLst/>
              <a:cxnLst/>
              <a:rect l="l" t="t" r="r" b="b"/>
              <a:pathLst>
                <a:path w="10766" h="21187" extrusionOk="0">
                  <a:moveTo>
                    <a:pt x="432" y="1"/>
                  </a:moveTo>
                  <a:cubicBezTo>
                    <a:pt x="217" y="1"/>
                    <a:pt x="0" y="223"/>
                    <a:pt x="152" y="460"/>
                  </a:cubicBezTo>
                  <a:cubicBezTo>
                    <a:pt x="3465" y="5506"/>
                    <a:pt x="6808" y="10582"/>
                    <a:pt x="8875" y="16296"/>
                  </a:cubicBezTo>
                  <a:cubicBezTo>
                    <a:pt x="9392" y="17816"/>
                    <a:pt x="9848" y="19366"/>
                    <a:pt x="10182" y="20977"/>
                  </a:cubicBezTo>
                  <a:cubicBezTo>
                    <a:pt x="10206" y="21123"/>
                    <a:pt x="10309" y="21186"/>
                    <a:pt x="10419" y="21186"/>
                  </a:cubicBezTo>
                  <a:cubicBezTo>
                    <a:pt x="10583" y="21186"/>
                    <a:pt x="10766" y="21044"/>
                    <a:pt x="10729" y="20825"/>
                  </a:cubicBezTo>
                  <a:cubicBezTo>
                    <a:pt x="9513" y="14959"/>
                    <a:pt x="6656" y="9640"/>
                    <a:pt x="3556" y="4624"/>
                  </a:cubicBezTo>
                  <a:cubicBezTo>
                    <a:pt x="2583" y="3104"/>
                    <a:pt x="1611" y="1615"/>
                    <a:pt x="668" y="126"/>
                  </a:cubicBezTo>
                  <a:cubicBezTo>
                    <a:pt x="607" y="38"/>
                    <a:pt x="519" y="1"/>
                    <a:pt x="43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4" name="Google Shape;2344;p32"/>
          <p:cNvSpPr/>
          <p:nvPr/>
        </p:nvSpPr>
        <p:spPr>
          <a:xfrm rot="386865">
            <a:off x="3700899" y="2650289"/>
            <a:ext cx="2819847" cy="2737795"/>
          </a:xfrm>
          <a:custGeom>
            <a:avLst/>
            <a:gdLst/>
            <a:ahLst/>
            <a:cxnLst/>
            <a:rect l="l" t="t" r="r" b="b"/>
            <a:pathLst>
              <a:path w="112791" h="109509" extrusionOk="0">
                <a:moveTo>
                  <a:pt x="112791" y="0"/>
                </a:moveTo>
                <a:cubicBezTo>
                  <a:pt x="108328" y="1486"/>
                  <a:pt x="111255" y="9358"/>
                  <a:pt x="109509" y="13726"/>
                </a:cubicBezTo>
                <a:cubicBezTo>
                  <a:pt x="106768" y="20583"/>
                  <a:pt x="100686" y="26418"/>
                  <a:pt x="93993" y="29540"/>
                </a:cubicBezTo>
                <a:cubicBezTo>
                  <a:pt x="80723" y="35730"/>
                  <a:pt x="64536" y="29307"/>
                  <a:pt x="50129" y="31927"/>
                </a:cubicBezTo>
                <a:cubicBezTo>
                  <a:pt x="42026" y="33400"/>
                  <a:pt x="34752" y="39833"/>
                  <a:pt x="30436" y="46847"/>
                </a:cubicBezTo>
                <a:cubicBezTo>
                  <a:pt x="22734" y="59364"/>
                  <a:pt x="32218" y="77412"/>
                  <a:pt x="25960" y="90710"/>
                </a:cubicBezTo>
                <a:cubicBezTo>
                  <a:pt x="21411" y="100377"/>
                  <a:pt x="10363" y="106912"/>
                  <a:pt x="0" y="109509"/>
                </a:cubicBezTo>
              </a:path>
            </a:pathLst>
          </a:custGeom>
          <a:noFill/>
          <a:ln w="19050" cap="rnd" cmpd="sng">
            <a:solidFill>
              <a:schemeClr val="dk1"/>
            </a:solidFill>
            <a:prstDash val="dot"/>
            <a:round/>
            <a:headEnd type="none" w="med" len="med"/>
            <a:tailEnd type="none" w="med" len="med"/>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3808;p55"/>
          <p:cNvSpPr/>
          <p:nvPr/>
        </p:nvSpPr>
        <p:spPr>
          <a:xfrm>
            <a:off x="2422418" y="4187766"/>
            <a:ext cx="9166347" cy="2575393"/>
          </a:xfrm>
          <a:custGeom>
            <a:avLst/>
            <a:gdLst/>
            <a:ahLst/>
            <a:cxnLst/>
            <a:rect l="l" t="t" r="r" b="b"/>
            <a:pathLst>
              <a:path w="72951" h="33840" extrusionOk="0">
                <a:moveTo>
                  <a:pt x="57309" y="0"/>
                </a:moveTo>
                <a:cubicBezTo>
                  <a:pt x="37398" y="0"/>
                  <a:pt x="27465" y="15525"/>
                  <a:pt x="9790" y="15525"/>
                </a:cubicBezTo>
                <a:cubicBezTo>
                  <a:pt x="6781" y="15525"/>
                  <a:pt x="3547" y="15075"/>
                  <a:pt x="1" y="14022"/>
                </a:cubicBezTo>
                <a:lnTo>
                  <a:pt x="1" y="33840"/>
                </a:lnTo>
                <a:lnTo>
                  <a:pt x="72950" y="33840"/>
                </a:lnTo>
                <a:lnTo>
                  <a:pt x="72950" y="6909"/>
                </a:lnTo>
                <a:lnTo>
                  <a:pt x="72920" y="6909"/>
                </a:lnTo>
                <a:cubicBezTo>
                  <a:pt x="70123" y="3262"/>
                  <a:pt x="65929" y="465"/>
                  <a:pt x="59637" y="70"/>
                </a:cubicBezTo>
                <a:cubicBezTo>
                  <a:pt x="58846" y="23"/>
                  <a:pt x="58070" y="0"/>
                  <a:pt x="5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3946;p57"/>
          <p:cNvGrpSpPr/>
          <p:nvPr/>
        </p:nvGrpSpPr>
        <p:grpSpPr>
          <a:xfrm rot="17082067">
            <a:off x="7872000" y="3548038"/>
            <a:ext cx="1266220" cy="1456671"/>
            <a:chOff x="2869900" y="5623100"/>
            <a:chExt cx="751450" cy="864475"/>
          </a:xfrm>
        </p:grpSpPr>
        <p:sp>
          <p:nvSpPr>
            <p:cNvPr id="179" name="Google Shape;3947;p57"/>
            <p:cNvSpPr/>
            <p:nvPr/>
          </p:nvSpPr>
          <p:spPr>
            <a:xfrm>
              <a:off x="2869900" y="5623100"/>
              <a:ext cx="751450" cy="864475"/>
            </a:xfrm>
            <a:custGeom>
              <a:avLst/>
              <a:gdLst/>
              <a:ahLst/>
              <a:cxnLst/>
              <a:rect l="l" t="t" r="r" b="b"/>
              <a:pathLst>
                <a:path w="30058" h="34579" extrusionOk="0">
                  <a:moveTo>
                    <a:pt x="27498" y="0"/>
                  </a:moveTo>
                  <a:cubicBezTo>
                    <a:pt x="27426" y="0"/>
                    <a:pt x="27356" y="37"/>
                    <a:pt x="27311" y="128"/>
                  </a:cubicBezTo>
                  <a:cubicBezTo>
                    <a:pt x="25183" y="4171"/>
                    <a:pt x="19803" y="5052"/>
                    <a:pt x="17858" y="9307"/>
                  </a:cubicBezTo>
                  <a:cubicBezTo>
                    <a:pt x="17402" y="10250"/>
                    <a:pt x="17219" y="11374"/>
                    <a:pt x="17402" y="12438"/>
                  </a:cubicBezTo>
                  <a:cubicBezTo>
                    <a:pt x="16976" y="12803"/>
                    <a:pt x="16611" y="13228"/>
                    <a:pt x="16186" y="13593"/>
                  </a:cubicBezTo>
                  <a:cubicBezTo>
                    <a:pt x="15183" y="14596"/>
                    <a:pt x="14089" y="15630"/>
                    <a:pt x="13085" y="16602"/>
                  </a:cubicBezTo>
                  <a:cubicBezTo>
                    <a:pt x="14696" y="12803"/>
                    <a:pt x="14514" y="8274"/>
                    <a:pt x="12721" y="4566"/>
                  </a:cubicBezTo>
                  <a:cubicBezTo>
                    <a:pt x="12204" y="3471"/>
                    <a:pt x="11505" y="2438"/>
                    <a:pt x="10684" y="1496"/>
                  </a:cubicBezTo>
                  <a:cubicBezTo>
                    <a:pt x="10628" y="1440"/>
                    <a:pt x="10556" y="1413"/>
                    <a:pt x="10486" y="1413"/>
                  </a:cubicBezTo>
                  <a:cubicBezTo>
                    <a:pt x="10364" y="1413"/>
                    <a:pt x="10248" y="1494"/>
                    <a:pt x="10228" y="1648"/>
                  </a:cubicBezTo>
                  <a:cubicBezTo>
                    <a:pt x="9742" y="5782"/>
                    <a:pt x="10107" y="10037"/>
                    <a:pt x="11383" y="14019"/>
                  </a:cubicBezTo>
                  <a:cubicBezTo>
                    <a:pt x="11687" y="14961"/>
                    <a:pt x="12052" y="15934"/>
                    <a:pt x="12447" y="16846"/>
                  </a:cubicBezTo>
                  <a:cubicBezTo>
                    <a:pt x="12356" y="16937"/>
                    <a:pt x="12326" y="17028"/>
                    <a:pt x="12295" y="17149"/>
                  </a:cubicBezTo>
                  <a:cubicBezTo>
                    <a:pt x="12234" y="17210"/>
                    <a:pt x="12234" y="17301"/>
                    <a:pt x="12326" y="17362"/>
                  </a:cubicBezTo>
                  <a:cubicBezTo>
                    <a:pt x="11262" y="18426"/>
                    <a:pt x="10198" y="19460"/>
                    <a:pt x="9164" y="20554"/>
                  </a:cubicBezTo>
                  <a:cubicBezTo>
                    <a:pt x="9073" y="20584"/>
                    <a:pt x="9043" y="20675"/>
                    <a:pt x="9012" y="20736"/>
                  </a:cubicBezTo>
                  <a:cubicBezTo>
                    <a:pt x="7584" y="22256"/>
                    <a:pt x="6216" y="23837"/>
                    <a:pt x="4939" y="25508"/>
                  </a:cubicBezTo>
                  <a:cubicBezTo>
                    <a:pt x="3511" y="23593"/>
                    <a:pt x="4787" y="20827"/>
                    <a:pt x="5487" y="18821"/>
                  </a:cubicBezTo>
                  <a:cubicBezTo>
                    <a:pt x="6307" y="16390"/>
                    <a:pt x="6429" y="13745"/>
                    <a:pt x="5790" y="11283"/>
                  </a:cubicBezTo>
                  <a:cubicBezTo>
                    <a:pt x="5395" y="9915"/>
                    <a:pt x="4848" y="8578"/>
                    <a:pt x="4028" y="7423"/>
                  </a:cubicBezTo>
                  <a:cubicBezTo>
                    <a:pt x="3983" y="7361"/>
                    <a:pt x="3920" y="7335"/>
                    <a:pt x="3855" y="7335"/>
                  </a:cubicBezTo>
                  <a:cubicBezTo>
                    <a:pt x="3698" y="7335"/>
                    <a:pt x="3529" y="7485"/>
                    <a:pt x="3572" y="7636"/>
                  </a:cubicBezTo>
                  <a:cubicBezTo>
                    <a:pt x="4483" y="10645"/>
                    <a:pt x="2295" y="13380"/>
                    <a:pt x="1383" y="16086"/>
                  </a:cubicBezTo>
                  <a:cubicBezTo>
                    <a:pt x="593" y="18426"/>
                    <a:pt x="836" y="21040"/>
                    <a:pt x="2113" y="23229"/>
                  </a:cubicBezTo>
                  <a:cubicBezTo>
                    <a:pt x="2751" y="24323"/>
                    <a:pt x="3572" y="25235"/>
                    <a:pt x="4605" y="25964"/>
                  </a:cubicBezTo>
                  <a:cubicBezTo>
                    <a:pt x="4575" y="25995"/>
                    <a:pt x="4544" y="26055"/>
                    <a:pt x="4483" y="26116"/>
                  </a:cubicBezTo>
                  <a:cubicBezTo>
                    <a:pt x="2629" y="28639"/>
                    <a:pt x="1049" y="31375"/>
                    <a:pt x="76" y="34232"/>
                  </a:cubicBezTo>
                  <a:cubicBezTo>
                    <a:pt x="0" y="34441"/>
                    <a:pt x="173" y="34578"/>
                    <a:pt x="336" y="34578"/>
                  </a:cubicBezTo>
                  <a:cubicBezTo>
                    <a:pt x="434" y="34578"/>
                    <a:pt x="528" y="34528"/>
                    <a:pt x="562" y="34414"/>
                  </a:cubicBezTo>
                  <a:cubicBezTo>
                    <a:pt x="1626" y="31466"/>
                    <a:pt x="3207" y="28730"/>
                    <a:pt x="5061" y="26207"/>
                  </a:cubicBezTo>
                  <a:cubicBezTo>
                    <a:pt x="5091" y="26268"/>
                    <a:pt x="5183" y="26299"/>
                    <a:pt x="5213" y="26299"/>
                  </a:cubicBezTo>
                  <a:cubicBezTo>
                    <a:pt x="6277" y="27818"/>
                    <a:pt x="7949" y="28761"/>
                    <a:pt x="9742" y="29156"/>
                  </a:cubicBezTo>
                  <a:cubicBezTo>
                    <a:pt x="10305" y="29274"/>
                    <a:pt x="10874" y="29330"/>
                    <a:pt x="11442" y="29330"/>
                  </a:cubicBezTo>
                  <a:cubicBezTo>
                    <a:pt x="13201" y="29330"/>
                    <a:pt x="14950" y="28798"/>
                    <a:pt x="16490" y="27970"/>
                  </a:cubicBezTo>
                  <a:cubicBezTo>
                    <a:pt x="17736" y="27271"/>
                    <a:pt x="18921" y="26451"/>
                    <a:pt x="20016" y="25508"/>
                  </a:cubicBezTo>
                  <a:cubicBezTo>
                    <a:pt x="20223" y="25327"/>
                    <a:pt x="20077" y="25057"/>
                    <a:pt x="19878" y="25057"/>
                  </a:cubicBezTo>
                  <a:cubicBezTo>
                    <a:pt x="19844" y="25057"/>
                    <a:pt x="19808" y="25065"/>
                    <a:pt x="19773" y="25083"/>
                  </a:cubicBezTo>
                  <a:cubicBezTo>
                    <a:pt x="19066" y="25384"/>
                    <a:pt x="18346" y="25501"/>
                    <a:pt x="17622" y="25501"/>
                  </a:cubicBezTo>
                  <a:cubicBezTo>
                    <a:pt x="16228" y="25501"/>
                    <a:pt x="14821" y="25068"/>
                    <a:pt x="13481" y="24688"/>
                  </a:cubicBezTo>
                  <a:cubicBezTo>
                    <a:pt x="12207" y="24327"/>
                    <a:pt x="10904" y="23981"/>
                    <a:pt x="9582" y="23981"/>
                  </a:cubicBezTo>
                  <a:cubicBezTo>
                    <a:pt x="9010" y="23981"/>
                    <a:pt x="8435" y="24045"/>
                    <a:pt x="7857" y="24201"/>
                  </a:cubicBezTo>
                  <a:cubicBezTo>
                    <a:pt x="6976" y="24475"/>
                    <a:pt x="6125" y="24961"/>
                    <a:pt x="5517" y="25751"/>
                  </a:cubicBezTo>
                  <a:cubicBezTo>
                    <a:pt x="5487" y="25751"/>
                    <a:pt x="5487" y="25721"/>
                    <a:pt x="5487" y="25721"/>
                  </a:cubicBezTo>
                  <a:cubicBezTo>
                    <a:pt x="6702" y="24140"/>
                    <a:pt x="8040" y="22621"/>
                    <a:pt x="9408" y="21131"/>
                  </a:cubicBezTo>
                  <a:cubicBezTo>
                    <a:pt x="10794" y="22197"/>
                    <a:pt x="12507" y="22679"/>
                    <a:pt x="14240" y="22679"/>
                  </a:cubicBezTo>
                  <a:cubicBezTo>
                    <a:pt x="14483" y="22679"/>
                    <a:pt x="14727" y="22670"/>
                    <a:pt x="14970" y="22651"/>
                  </a:cubicBezTo>
                  <a:cubicBezTo>
                    <a:pt x="17219" y="22469"/>
                    <a:pt x="19286" y="21466"/>
                    <a:pt x="21019" y="20067"/>
                  </a:cubicBezTo>
                  <a:cubicBezTo>
                    <a:pt x="22052" y="19277"/>
                    <a:pt x="22934" y="18305"/>
                    <a:pt x="23754" y="17301"/>
                  </a:cubicBezTo>
                  <a:cubicBezTo>
                    <a:pt x="23855" y="17126"/>
                    <a:pt x="23707" y="16868"/>
                    <a:pt x="23533" y="16868"/>
                  </a:cubicBezTo>
                  <a:cubicBezTo>
                    <a:pt x="23496" y="16868"/>
                    <a:pt x="23457" y="16880"/>
                    <a:pt x="23420" y="16906"/>
                  </a:cubicBezTo>
                  <a:cubicBezTo>
                    <a:pt x="22542" y="17482"/>
                    <a:pt x="21576" y="17649"/>
                    <a:pt x="20582" y="17649"/>
                  </a:cubicBezTo>
                  <a:cubicBezTo>
                    <a:pt x="19477" y="17649"/>
                    <a:pt x="18338" y="17442"/>
                    <a:pt x="17250" y="17362"/>
                  </a:cubicBezTo>
                  <a:cubicBezTo>
                    <a:pt x="16999" y="17342"/>
                    <a:pt x="16749" y="17332"/>
                    <a:pt x="16500" y="17332"/>
                  </a:cubicBezTo>
                  <a:cubicBezTo>
                    <a:pt x="14876" y="17332"/>
                    <a:pt x="13293" y="17757"/>
                    <a:pt x="11870" y="18548"/>
                  </a:cubicBezTo>
                  <a:cubicBezTo>
                    <a:pt x="13541" y="16906"/>
                    <a:pt x="15213" y="15326"/>
                    <a:pt x="16885" y="13684"/>
                  </a:cubicBezTo>
                  <a:cubicBezTo>
                    <a:pt x="16915" y="13715"/>
                    <a:pt x="17007" y="13745"/>
                    <a:pt x="17067" y="13806"/>
                  </a:cubicBezTo>
                  <a:cubicBezTo>
                    <a:pt x="17067" y="13806"/>
                    <a:pt x="17419" y="14057"/>
                    <a:pt x="17483" y="14057"/>
                  </a:cubicBezTo>
                  <a:cubicBezTo>
                    <a:pt x="17489" y="14057"/>
                    <a:pt x="17493" y="14055"/>
                    <a:pt x="17493" y="14049"/>
                  </a:cubicBezTo>
                  <a:cubicBezTo>
                    <a:pt x="18567" y="14621"/>
                    <a:pt x="19796" y="14900"/>
                    <a:pt x="21037" y="14900"/>
                  </a:cubicBezTo>
                  <a:cubicBezTo>
                    <a:pt x="21447" y="14900"/>
                    <a:pt x="21858" y="14869"/>
                    <a:pt x="22265" y="14809"/>
                  </a:cubicBezTo>
                  <a:cubicBezTo>
                    <a:pt x="24241" y="14505"/>
                    <a:pt x="26095" y="13532"/>
                    <a:pt x="27584" y="12195"/>
                  </a:cubicBezTo>
                  <a:cubicBezTo>
                    <a:pt x="28466" y="11435"/>
                    <a:pt x="29226" y="10523"/>
                    <a:pt x="29894" y="9581"/>
                  </a:cubicBezTo>
                  <a:cubicBezTo>
                    <a:pt x="30058" y="9370"/>
                    <a:pt x="29880" y="9196"/>
                    <a:pt x="29692" y="9196"/>
                  </a:cubicBezTo>
                  <a:cubicBezTo>
                    <a:pt x="29636" y="9196"/>
                    <a:pt x="29579" y="9212"/>
                    <a:pt x="29530" y="9247"/>
                  </a:cubicBezTo>
                  <a:cubicBezTo>
                    <a:pt x="27554" y="10675"/>
                    <a:pt x="24849" y="10341"/>
                    <a:pt x="22569" y="10645"/>
                  </a:cubicBezTo>
                  <a:cubicBezTo>
                    <a:pt x="22113" y="10706"/>
                    <a:pt x="21657" y="10797"/>
                    <a:pt x="21232" y="10918"/>
                  </a:cubicBezTo>
                  <a:cubicBezTo>
                    <a:pt x="22842" y="9642"/>
                    <a:pt x="24119" y="8031"/>
                    <a:pt x="25031" y="6207"/>
                  </a:cubicBezTo>
                  <a:cubicBezTo>
                    <a:pt x="25457" y="5326"/>
                    <a:pt x="25791" y="4414"/>
                    <a:pt x="26034" y="3471"/>
                  </a:cubicBezTo>
                  <a:cubicBezTo>
                    <a:pt x="26034" y="3350"/>
                    <a:pt x="26034" y="3259"/>
                    <a:pt x="26004" y="3228"/>
                  </a:cubicBezTo>
                  <a:cubicBezTo>
                    <a:pt x="26642" y="2316"/>
                    <a:pt x="27219" y="1374"/>
                    <a:pt x="27736" y="371"/>
                  </a:cubicBezTo>
                  <a:cubicBezTo>
                    <a:pt x="27843" y="201"/>
                    <a:pt x="27666" y="0"/>
                    <a:pt x="27498"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948;p57"/>
            <p:cNvSpPr/>
            <p:nvPr/>
          </p:nvSpPr>
          <p:spPr>
            <a:xfrm>
              <a:off x="3322700" y="5926650"/>
              <a:ext cx="205125" cy="39300"/>
            </a:xfrm>
            <a:custGeom>
              <a:avLst/>
              <a:gdLst/>
              <a:ahLst/>
              <a:cxnLst/>
              <a:rect l="l" t="t" r="r" b="b"/>
              <a:pathLst>
                <a:path w="8205" h="1572" extrusionOk="0">
                  <a:moveTo>
                    <a:pt x="8062" y="0"/>
                  </a:moveTo>
                  <a:cubicBezTo>
                    <a:pt x="8046" y="0"/>
                    <a:pt x="8029" y="7"/>
                    <a:pt x="8013" y="23"/>
                  </a:cubicBezTo>
                  <a:cubicBezTo>
                    <a:pt x="6483" y="925"/>
                    <a:pt x="4751" y="1384"/>
                    <a:pt x="3012" y="1384"/>
                  </a:cubicBezTo>
                  <a:cubicBezTo>
                    <a:pt x="2056" y="1384"/>
                    <a:pt x="1098" y="1245"/>
                    <a:pt x="171" y="965"/>
                  </a:cubicBezTo>
                  <a:cubicBezTo>
                    <a:pt x="160" y="963"/>
                    <a:pt x="149" y="961"/>
                    <a:pt x="138" y="961"/>
                  </a:cubicBezTo>
                  <a:cubicBezTo>
                    <a:pt x="16" y="961"/>
                    <a:pt x="0" y="1119"/>
                    <a:pt x="141" y="1147"/>
                  </a:cubicBezTo>
                  <a:cubicBezTo>
                    <a:pt x="1061" y="1433"/>
                    <a:pt x="2019" y="1571"/>
                    <a:pt x="2976" y="1571"/>
                  </a:cubicBezTo>
                  <a:cubicBezTo>
                    <a:pt x="4768" y="1571"/>
                    <a:pt x="6559" y="1086"/>
                    <a:pt x="8104" y="175"/>
                  </a:cubicBezTo>
                  <a:cubicBezTo>
                    <a:pt x="8205" y="150"/>
                    <a:pt x="8139" y="0"/>
                    <a:pt x="8062"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949;p57"/>
            <p:cNvSpPr/>
            <p:nvPr/>
          </p:nvSpPr>
          <p:spPr>
            <a:xfrm>
              <a:off x="3346150" y="5898550"/>
              <a:ext cx="208700" cy="50450"/>
            </a:xfrm>
            <a:custGeom>
              <a:avLst/>
              <a:gdLst/>
              <a:ahLst/>
              <a:cxnLst/>
              <a:rect l="l" t="t" r="r" b="b"/>
              <a:pathLst>
                <a:path w="8348" h="2018" extrusionOk="0">
                  <a:moveTo>
                    <a:pt x="7003" y="0"/>
                  </a:moveTo>
                  <a:cubicBezTo>
                    <a:pt x="4628" y="0"/>
                    <a:pt x="2257" y="614"/>
                    <a:pt x="175" y="1785"/>
                  </a:cubicBezTo>
                  <a:lnTo>
                    <a:pt x="115" y="1785"/>
                  </a:lnTo>
                  <a:cubicBezTo>
                    <a:pt x="23" y="1785"/>
                    <a:pt x="23" y="1846"/>
                    <a:pt x="23" y="1907"/>
                  </a:cubicBezTo>
                  <a:cubicBezTo>
                    <a:pt x="0" y="1953"/>
                    <a:pt x="66" y="2018"/>
                    <a:pt x="126" y="2018"/>
                  </a:cubicBezTo>
                  <a:cubicBezTo>
                    <a:pt x="144" y="2018"/>
                    <a:pt x="161" y="2012"/>
                    <a:pt x="175" y="1998"/>
                  </a:cubicBezTo>
                  <a:cubicBezTo>
                    <a:pt x="206" y="1998"/>
                    <a:pt x="206" y="1967"/>
                    <a:pt x="267" y="1967"/>
                  </a:cubicBezTo>
                  <a:cubicBezTo>
                    <a:pt x="2394" y="1937"/>
                    <a:pt x="4431" y="1603"/>
                    <a:pt x="6437" y="934"/>
                  </a:cubicBezTo>
                  <a:cubicBezTo>
                    <a:pt x="6549" y="906"/>
                    <a:pt x="6506" y="748"/>
                    <a:pt x="6403" y="748"/>
                  </a:cubicBezTo>
                  <a:cubicBezTo>
                    <a:pt x="6394" y="748"/>
                    <a:pt x="6385" y="749"/>
                    <a:pt x="6376" y="751"/>
                  </a:cubicBezTo>
                  <a:cubicBezTo>
                    <a:pt x="4522" y="1329"/>
                    <a:pt x="2607" y="1663"/>
                    <a:pt x="692" y="1755"/>
                  </a:cubicBezTo>
                  <a:cubicBezTo>
                    <a:pt x="2689" y="703"/>
                    <a:pt x="4891" y="198"/>
                    <a:pt x="7139" y="198"/>
                  </a:cubicBezTo>
                  <a:cubicBezTo>
                    <a:pt x="7492" y="198"/>
                    <a:pt x="7846" y="210"/>
                    <a:pt x="8200" y="235"/>
                  </a:cubicBezTo>
                  <a:cubicBezTo>
                    <a:pt x="8210" y="237"/>
                    <a:pt x="8219" y="238"/>
                    <a:pt x="8228" y="238"/>
                  </a:cubicBezTo>
                  <a:cubicBezTo>
                    <a:pt x="8347" y="238"/>
                    <a:pt x="8313" y="52"/>
                    <a:pt x="8200" y="52"/>
                  </a:cubicBezTo>
                  <a:cubicBezTo>
                    <a:pt x="7802" y="17"/>
                    <a:pt x="7402" y="0"/>
                    <a:pt x="7003"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950;p57"/>
            <p:cNvSpPr/>
            <p:nvPr/>
          </p:nvSpPr>
          <p:spPr>
            <a:xfrm>
              <a:off x="3326975" y="5749800"/>
              <a:ext cx="147700" cy="194950"/>
            </a:xfrm>
            <a:custGeom>
              <a:avLst/>
              <a:gdLst/>
              <a:ahLst/>
              <a:cxnLst/>
              <a:rect l="l" t="t" r="r" b="b"/>
              <a:pathLst>
                <a:path w="5908" h="7798" extrusionOk="0">
                  <a:moveTo>
                    <a:pt x="5778" y="0"/>
                  </a:moveTo>
                  <a:cubicBezTo>
                    <a:pt x="5766" y="0"/>
                    <a:pt x="5755" y="5"/>
                    <a:pt x="5745" y="14"/>
                  </a:cubicBezTo>
                  <a:cubicBezTo>
                    <a:pt x="3131" y="1838"/>
                    <a:pt x="0" y="4118"/>
                    <a:pt x="0" y="7705"/>
                  </a:cubicBezTo>
                  <a:cubicBezTo>
                    <a:pt x="0" y="7771"/>
                    <a:pt x="35" y="7797"/>
                    <a:pt x="75" y="7797"/>
                  </a:cubicBezTo>
                  <a:cubicBezTo>
                    <a:pt x="125" y="7797"/>
                    <a:pt x="182" y="7756"/>
                    <a:pt x="182" y="7705"/>
                  </a:cubicBezTo>
                  <a:lnTo>
                    <a:pt x="182" y="7644"/>
                  </a:lnTo>
                  <a:lnTo>
                    <a:pt x="334" y="7644"/>
                  </a:lnTo>
                  <a:cubicBezTo>
                    <a:pt x="2675" y="6215"/>
                    <a:pt x="4499" y="4057"/>
                    <a:pt x="5502" y="1504"/>
                  </a:cubicBezTo>
                  <a:cubicBezTo>
                    <a:pt x="5542" y="1423"/>
                    <a:pt x="5461" y="1369"/>
                    <a:pt x="5394" y="1369"/>
                  </a:cubicBezTo>
                  <a:cubicBezTo>
                    <a:pt x="5360" y="1369"/>
                    <a:pt x="5330" y="1382"/>
                    <a:pt x="5319" y="1413"/>
                  </a:cubicBezTo>
                  <a:cubicBezTo>
                    <a:pt x="4408" y="3753"/>
                    <a:pt x="2766" y="5759"/>
                    <a:pt x="730" y="7157"/>
                  </a:cubicBezTo>
                  <a:cubicBezTo>
                    <a:pt x="2006" y="5638"/>
                    <a:pt x="3192" y="3966"/>
                    <a:pt x="4195" y="2233"/>
                  </a:cubicBezTo>
                  <a:cubicBezTo>
                    <a:pt x="4215" y="2152"/>
                    <a:pt x="4154" y="2085"/>
                    <a:pt x="4084" y="2085"/>
                  </a:cubicBezTo>
                  <a:cubicBezTo>
                    <a:pt x="4050" y="2085"/>
                    <a:pt x="4012" y="2102"/>
                    <a:pt x="3982" y="2142"/>
                  </a:cubicBezTo>
                  <a:cubicBezTo>
                    <a:pt x="2888" y="4057"/>
                    <a:pt x="1641" y="5820"/>
                    <a:pt x="152" y="7461"/>
                  </a:cubicBezTo>
                  <a:cubicBezTo>
                    <a:pt x="304" y="4087"/>
                    <a:pt x="3283" y="1929"/>
                    <a:pt x="5806" y="166"/>
                  </a:cubicBezTo>
                  <a:cubicBezTo>
                    <a:pt x="5908" y="115"/>
                    <a:pt x="5839" y="0"/>
                    <a:pt x="577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951;p57"/>
            <p:cNvSpPr/>
            <p:nvPr/>
          </p:nvSpPr>
          <p:spPr>
            <a:xfrm>
              <a:off x="3135475" y="5725325"/>
              <a:ext cx="80575" cy="315550"/>
            </a:xfrm>
            <a:custGeom>
              <a:avLst/>
              <a:gdLst/>
              <a:ahLst/>
              <a:cxnLst/>
              <a:rect l="l" t="t" r="r" b="b"/>
              <a:pathLst>
                <a:path w="3223" h="12622" extrusionOk="0">
                  <a:moveTo>
                    <a:pt x="156" y="1"/>
                  </a:moveTo>
                  <a:cubicBezTo>
                    <a:pt x="92" y="1"/>
                    <a:pt x="0" y="87"/>
                    <a:pt x="0" y="173"/>
                  </a:cubicBezTo>
                  <a:cubicBezTo>
                    <a:pt x="2037" y="3577"/>
                    <a:pt x="2797" y="7620"/>
                    <a:pt x="2219" y="11510"/>
                  </a:cubicBezTo>
                  <a:cubicBezTo>
                    <a:pt x="2159" y="10234"/>
                    <a:pt x="2128" y="8927"/>
                    <a:pt x="2037" y="7650"/>
                  </a:cubicBezTo>
                  <a:cubicBezTo>
                    <a:pt x="2037" y="7578"/>
                    <a:pt x="1996" y="7547"/>
                    <a:pt x="1953" y="7547"/>
                  </a:cubicBezTo>
                  <a:cubicBezTo>
                    <a:pt x="1905" y="7547"/>
                    <a:pt x="1855" y="7586"/>
                    <a:pt x="1855" y="7650"/>
                  </a:cubicBezTo>
                  <a:cubicBezTo>
                    <a:pt x="1915" y="8927"/>
                    <a:pt x="1976" y="10264"/>
                    <a:pt x="2037" y="11571"/>
                  </a:cubicBezTo>
                  <a:cubicBezTo>
                    <a:pt x="1520" y="9231"/>
                    <a:pt x="1125" y="6890"/>
                    <a:pt x="973" y="4519"/>
                  </a:cubicBezTo>
                  <a:cubicBezTo>
                    <a:pt x="973" y="4452"/>
                    <a:pt x="938" y="4427"/>
                    <a:pt x="898" y="4427"/>
                  </a:cubicBezTo>
                  <a:cubicBezTo>
                    <a:pt x="848" y="4427"/>
                    <a:pt x="791" y="4468"/>
                    <a:pt x="791" y="4519"/>
                  </a:cubicBezTo>
                  <a:cubicBezTo>
                    <a:pt x="973" y="7194"/>
                    <a:pt x="1399" y="9808"/>
                    <a:pt x="2037" y="12392"/>
                  </a:cubicBezTo>
                  <a:cubicBezTo>
                    <a:pt x="2037" y="12422"/>
                    <a:pt x="2067" y="12483"/>
                    <a:pt x="2128" y="12483"/>
                  </a:cubicBezTo>
                  <a:lnTo>
                    <a:pt x="2128" y="12513"/>
                  </a:lnTo>
                  <a:cubicBezTo>
                    <a:pt x="2094" y="12582"/>
                    <a:pt x="2146" y="12621"/>
                    <a:pt x="2204" y="12621"/>
                  </a:cubicBezTo>
                  <a:cubicBezTo>
                    <a:pt x="2249" y="12621"/>
                    <a:pt x="2297" y="12597"/>
                    <a:pt x="2310" y="12544"/>
                  </a:cubicBezTo>
                  <a:cubicBezTo>
                    <a:pt x="3222" y="8288"/>
                    <a:pt x="2462" y="3790"/>
                    <a:pt x="213" y="51"/>
                  </a:cubicBezTo>
                  <a:cubicBezTo>
                    <a:pt x="204" y="16"/>
                    <a:pt x="182" y="1"/>
                    <a:pt x="156"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952;p57"/>
            <p:cNvSpPr/>
            <p:nvPr/>
          </p:nvSpPr>
          <p:spPr>
            <a:xfrm>
              <a:off x="3121575" y="6087375"/>
              <a:ext cx="269250" cy="53950"/>
            </a:xfrm>
            <a:custGeom>
              <a:avLst/>
              <a:gdLst/>
              <a:ahLst/>
              <a:cxnLst/>
              <a:rect l="l" t="t" r="r" b="b"/>
              <a:pathLst>
                <a:path w="10770" h="2158" extrusionOk="0">
                  <a:moveTo>
                    <a:pt x="9432" y="1"/>
                  </a:moveTo>
                  <a:cubicBezTo>
                    <a:pt x="6206" y="1"/>
                    <a:pt x="2888" y="197"/>
                    <a:pt x="100" y="1983"/>
                  </a:cubicBezTo>
                  <a:cubicBezTo>
                    <a:pt x="0" y="2008"/>
                    <a:pt x="65" y="2157"/>
                    <a:pt x="143" y="2157"/>
                  </a:cubicBezTo>
                  <a:cubicBezTo>
                    <a:pt x="159" y="2157"/>
                    <a:pt x="176" y="2151"/>
                    <a:pt x="192" y="2135"/>
                  </a:cubicBezTo>
                  <a:cubicBezTo>
                    <a:pt x="2977" y="377"/>
                    <a:pt x="6267" y="183"/>
                    <a:pt x="9442" y="183"/>
                  </a:cubicBezTo>
                  <a:cubicBezTo>
                    <a:pt x="9836" y="183"/>
                    <a:pt x="10228" y="186"/>
                    <a:pt x="10617" y="189"/>
                  </a:cubicBezTo>
                  <a:cubicBezTo>
                    <a:pt x="10769" y="189"/>
                    <a:pt x="10739" y="7"/>
                    <a:pt x="10617" y="7"/>
                  </a:cubicBezTo>
                  <a:cubicBezTo>
                    <a:pt x="10224" y="4"/>
                    <a:pt x="9829" y="1"/>
                    <a:pt x="9432"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953;p57"/>
            <p:cNvSpPr/>
            <p:nvPr/>
          </p:nvSpPr>
          <p:spPr>
            <a:xfrm>
              <a:off x="3093675" y="6108550"/>
              <a:ext cx="285475" cy="65100"/>
            </a:xfrm>
            <a:custGeom>
              <a:avLst/>
              <a:gdLst/>
              <a:ahLst/>
              <a:cxnLst/>
              <a:rect l="l" t="t" r="r" b="b"/>
              <a:pathLst>
                <a:path w="11419" h="2604" extrusionOk="0">
                  <a:moveTo>
                    <a:pt x="10134" y="0"/>
                  </a:moveTo>
                  <a:cubicBezTo>
                    <a:pt x="10121" y="0"/>
                    <a:pt x="10107" y="4"/>
                    <a:pt x="10092" y="11"/>
                  </a:cubicBezTo>
                  <a:cubicBezTo>
                    <a:pt x="7144" y="984"/>
                    <a:pt x="4043" y="1531"/>
                    <a:pt x="943" y="1561"/>
                  </a:cubicBezTo>
                  <a:cubicBezTo>
                    <a:pt x="943" y="1531"/>
                    <a:pt x="913" y="1531"/>
                    <a:pt x="913" y="1531"/>
                  </a:cubicBezTo>
                  <a:cubicBezTo>
                    <a:pt x="852" y="1531"/>
                    <a:pt x="821" y="1531"/>
                    <a:pt x="791" y="1561"/>
                  </a:cubicBezTo>
                  <a:lnTo>
                    <a:pt x="153" y="1561"/>
                  </a:lnTo>
                  <a:cubicBezTo>
                    <a:pt x="1" y="1561"/>
                    <a:pt x="31" y="1744"/>
                    <a:pt x="153" y="1744"/>
                  </a:cubicBezTo>
                  <a:lnTo>
                    <a:pt x="913" y="1744"/>
                  </a:lnTo>
                  <a:cubicBezTo>
                    <a:pt x="2064" y="2356"/>
                    <a:pt x="3268" y="2603"/>
                    <a:pt x="4482" y="2603"/>
                  </a:cubicBezTo>
                  <a:cubicBezTo>
                    <a:pt x="6826" y="2603"/>
                    <a:pt x="9205" y="1681"/>
                    <a:pt x="11308" y="680"/>
                  </a:cubicBezTo>
                  <a:cubicBezTo>
                    <a:pt x="11418" y="652"/>
                    <a:pt x="11328" y="524"/>
                    <a:pt x="11219" y="524"/>
                  </a:cubicBezTo>
                  <a:cubicBezTo>
                    <a:pt x="11208" y="524"/>
                    <a:pt x="11197" y="525"/>
                    <a:pt x="11186" y="528"/>
                  </a:cubicBezTo>
                  <a:cubicBezTo>
                    <a:pt x="9158" y="1521"/>
                    <a:pt x="6835" y="2416"/>
                    <a:pt x="4541" y="2416"/>
                  </a:cubicBezTo>
                  <a:cubicBezTo>
                    <a:pt x="3466" y="2416"/>
                    <a:pt x="2397" y="2219"/>
                    <a:pt x="1368" y="1744"/>
                  </a:cubicBezTo>
                  <a:cubicBezTo>
                    <a:pt x="4347" y="1683"/>
                    <a:pt x="7326" y="1136"/>
                    <a:pt x="10183" y="194"/>
                  </a:cubicBezTo>
                  <a:cubicBezTo>
                    <a:pt x="10263" y="167"/>
                    <a:pt x="10226" y="0"/>
                    <a:pt x="10134"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954;p57"/>
            <p:cNvSpPr/>
            <p:nvPr/>
          </p:nvSpPr>
          <p:spPr>
            <a:xfrm>
              <a:off x="3015625" y="6274875"/>
              <a:ext cx="280600" cy="57550"/>
            </a:xfrm>
            <a:custGeom>
              <a:avLst/>
              <a:gdLst/>
              <a:ahLst/>
              <a:cxnLst/>
              <a:rect l="l" t="t" r="r" b="b"/>
              <a:pathLst>
                <a:path w="11224" h="2302" extrusionOk="0">
                  <a:moveTo>
                    <a:pt x="102" y="0"/>
                  </a:moveTo>
                  <a:cubicBezTo>
                    <a:pt x="38" y="0"/>
                    <a:pt x="1" y="107"/>
                    <a:pt x="113" y="197"/>
                  </a:cubicBezTo>
                  <a:lnTo>
                    <a:pt x="448" y="532"/>
                  </a:lnTo>
                  <a:cubicBezTo>
                    <a:pt x="417" y="562"/>
                    <a:pt x="448" y="653"/>
                    <a:pt x="509" y="653"/>
                  </a:cubicBezTo>
                  <a:lnTo>
                    <a:pt x="569" y="653"/>
                  </a:lnTo>
                  <a:cubicBezTo>
                    <a:pt x="1950" y="1859"/>
                    <a:pt x="3657" y="2301"/>
                    <a:pt x="5427" y="2301"/>
                  </a:cubicBezTo>
                  <a:cubicBezTo>
                    <a:pt x="7361" y="2301"/>
                    <a:pt x="9371" y="1774"/>
                    <a:pt x="11117" y="1139"/>
                  </a:cubicBezTo>
                  <a:cubicBezTo>
                    <a:pt x="11223" y="1113"/>
                    <a:pt x="11190" y="946"/>
                    <a:pt x="11098" y="946"/>
                  </a:cubicBezTo>
                  <a:cubicBezTo>
                    <a:pt x="11085" y="946"/>
                    <a:pt x="11071" y="950"/>
                    <a:pt x="11056" y="957"/>
                  </a:cubicBezTo>
                  <a:cubicBezTo>
                    <a:pt x="9322" y="1579"/>
                    <a:pt x="7323" y="2112"/>
                    <a:pt x="5407" y="2112"/>
                  </a:cubicBezTo>
                  <a:cubicBezTo>
                    <a:pt x="3762" y="2112"/>
                    <a:pt x="2179" y="1720"/>
                    <a:pt x="873" y="653"/>
                  </a:cubicBezTo>
                  <a:lnTo>
                    <a:pt x="873" y="653"/>
                  </a:lnTo>
                  <a:cubicBezTo>
                    <a:pt x="3457" y="683"/>
                    <a:pt x="5980" y="744"/>
                    <a:pt x="8594" y="805"/>
                  </a:cubicBezTo>
                  <a:cubicBezTo>
                    <a:pt x="8746" y="805"/>
                    <a:pt x="8685" y="592"/>
                    <a:pt x="8594" y="592"/>
                  </a:cubicBezTo>
                  <a:cubicBezTo>
                    <a:pt x="5949" y="562"/>
                    <a:pt x="3305" y="501"/>
                    <a:pt x="630" y="440"/>
                  </a:cubicBezTo>
                  <a:cubicBezTo>
                    <a:pt x="478" y="349"/>
                    <a:pt x="326" y="197"/>
                    <a:pt x="174" y="45"/>
                  </a:cubicBezTo>
                  <a:cubicBezTo>
                    <a:pt x="151" y="14"/>
                    <a:pt x="125" y="0"/>
                    <a:pt x="102"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955;p57"/>
            <p:cNvSpPr/>
            <p:nvPr/>
          </p:nvSpPr>
          <p:spPr>
            <a:xfrm>
              <a:off x="3028150" y="6254150"/>
              <a:ext cx="229450" cy="26500"/>
            </a:xfrm>
            <a:custGeom>
              <a:avLst/>
              <a:gdLst/>
              <a:ahLst/>
              <a:cxnLst/>
              <a:rect l="l" t="t" r="r" b="b"/>
              <a:pathLst>
                <a:path w="9178" h="1060" extrusionOk="0">
                  <a:moveTo>
                    <a:pt x="2317" y="0"/>
                  </a:moveTo>
                  <a:cubicBezTo>
                    <a:pt x="1480" y="0"/>
                    <a:pt x="656" y="160"/>
                    <a:pt x="68" y="783"/>
                  </a:cubicBezTo>
                  <a:cubicBezTo>
                    <a:pt x="1" y="873"/>
                    <a:pt x="67" y="980"/>
                    <a:pt x="142" y="980"/>
                  </a:cubicBezTo>
                  <a:cubicBezTo>
                    <a:pt x="169" y="980"/>
                    <a:pt x="197" y="967"/>
                    <a:pt x="220" y="935"/>
                  </a:cubicBezTo>
                  <a:cubicBezTo>
                    <a:pt x="737" y="327"/>
                    <a:pt x="1497" y="236"/>
                    <a:pt x="2257" y="236"/>
                  </a:cubicBezTo>
                  <a:cubicBezTo>
                    <a:pt x="2986" y="236"/>
                    <a:pt x="3716" y="297"/>
                    <a:pt x="4445" y="357"/>
                  </a:cubicBezTo>
                  <a:cubicBezTo>
                    <a:pt x="5996" y="479"/>
                    <a:pt x="7515" y="722"/>
                    <a:pt x="9035" y="1057"/>
                  </a:cubicBezTo>
                  <a:cubicBezTo>
                    <a:pt x="9044" y="1059"/>
                    <a:pt x="9053" y="1060"/>
                    <a:pt x="9061" y="1060"/>
                  </a:cubicBezTo>
                  <a:cubicBezTo>
                    <a:pt x="9160" y="1060"/>
                    <a:pt x="9178" y="900"/>
                    <a:pt x="9066" y="844"/>
                  </a:cubicBezTo>
                  <a:cubicBezTo>
                    <a:pt x="7424" y="509"/>
                    <a:pt x="5813" y="297"/>
                    <a:pt x="4141" y="145"/>
                  </a:cubicBezTo>
                  <a:cubicBezTo>
                    <a:pt x="3591" y="92"/>
                    <a:pt x="2950" y="0"/>
                    <a:pt x="2317"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956;p57"/>
            <p:cNvSpPr/>
            <p:nvPr/>
          </p:nvSpPr>
          <p:spPr>
            <a:xfrm>
              <a:off x="2919675" y="5881700"/>
              <a:ext cx="88150" cy="371625"/>
            </a:xfrm>
            <a:custGeom>
              <a:avLst/>
              <a:gdLst/>
              <a:ahLst/>
              <a:cxnLst/>
              <a:rect l="l" t="t" r="r" b="b"/>
              <a:pathLst>
                <a:path w="3526" h="14865" extrusionOk="0">
                  <a:moveTo>
                    <a:pt x="2123" y="0"/>
                  </a:moveTo>
                  <a:cubicBezTo>
                    <a:pt x="2067" y="0"/>
                    <a:pt x="2020" y="24"/>
                    <a:pt x="2037" y="58"/>
                  </a:cubicBezTo>
                  <a:cubicBezTo>
                    <a:pt x="3009" y="3006"/>
                    <a:pt x="1064" y="5772"/>
                    <a:pt x="456" y="8538"/>
                  </a:cubicBezTo>
                  <a:cubicBezTo>
                    <a:pt x="0" y="10666"/>
                    <a:pt x="213" y="13189"/>
                    <a:pt x="2006" y="14587"/>
                  </a:cubicBezTo>
                  <a:cubicBezTo>
                    <a:pt x="2037" y="14648"/>
                    <a:pt x="2097" y="14708"/>
                    <a:pt x="2158" y="14769"/>
                  </a:cubicBezTo>
                  <a:cubicBezTo>
                    <a:pt x="2173" y="14784"/>
                    <a:pt x="2196" y="14792"/>
                    <a:pt x="2219" y="14792"/>
                  </a:cubicBezTo>
                  <a:cubicBezTo>
                    <a:pt x="2242" y="14792"/>
                    <a:pt x="2265" y="14784"/>
                    <a:pt x="2280" y="14769"/>
                  </a:cubicBezTo>
                  <a:cubicBezTo>
                    <a:pt x="2310" y="14769"/>
                    <a:pt x="2340" y="14800"/>
                    <a:pt x="2401" y="14860"/>
                  </a:cubicBezTo>
                  <a:cubicBezTo>
                    <a:pt x="2407" y="14863"/>
                    <a:pt x="2413" y="14864"/>
                    <a:pt x="2419" y="14864"/>
                  </a:cubicBezTo>
                  <a:cubicBezTo>
                    <a:pt x="2482" y="14864"/>
                    <a:pt x="2573" y="14731"/>
                    <a:pt x="2462" y="14648"/>
                  </a:cubicBezTo>
                  <a:cubicBezTo>
                    <a:pt x="2310" y="14587"/>
                    <a:pt x="2189" y="14496"/>
                    <a:pt x="2097" y="14404"/>
                  </a:cubicBezTo>
                  <a:cubicBezTo>
                    <a:pt x="638" y="12611"/>
                    <a:pt x="1429" y="10088"/>
                    <a:pt x="2158" y="8173"/>
                  </a:cubicBezTo>
                  <a:cubicBezTo>
                    <a:pt x="2857" y="6380"/>
                    <a:pt x="3526" y="4435"/>
                    <a:pt x="2796" y="2550"/>
                  </a:cubicBezTo>
                  <a:cubicBezTo>
                    <a:pt x="2785" y="2504"/>
                    <a:pt x="2751" y="2484"/>
                    <a:pt x="2715" y="2484"/>
                  </a:cubicBezTo>
                  <a:cubicBezTo>
                    <a:pt x="2658" y="2484"/>
                    <a:pt x="2595" y="2536"/>
                    <a:pt x="2614" y="2611"/>
                  </a:cubicBezTo>
                  <a:cubicBezTo>
                    <a:pt x="3496" y="4891"/>
                    <a:pt x="2280" y="7170"/>
                    <a:pt x="1550" y="9298"/>
                  </a:cubicBezTo>
                  <a:cubicBezTo>
                    <a:pt x="1094" y="10757"/>
                    <a:pt x="821" y="12459"/>
                    <a:pt x="1520" y="13857"/>
                  </a:cubicBezTo>
                  <a:cubicBezTo>
                    <a:pt x="91" y="12155"/>
                    <a:pt x="304" y="9541"/>
                    <a:pt x="973" y="7474"/>
                  </a:cubicBezTo>
                  <a:cubicBezTo>
                    <a:pt x="1733" y="5073"/>
                    <a:pt x="3070" y="2611"/>
                    <a:pt x="2249" y="58"/>
                  </a:cubicBezTo>
                  <a:cubicBezTo>
                    <a:pt x="2222" y="17"/>
                    <a:pt x="2170" y="0"/>
                    <a:pt x="2123"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4163;p57"/>
          <p:cNvGrpSpPr/>
          <p:nvPr/>
        </p:nvGrpSpPr>
        <p:grpSpPr>
          <a:xfrm rot="-3669831">
            <a:off x="8256801" y="3652554"/>
            <a:ext cx="1064468" cy="1278550"/>
            <a:chOff x="21920775" y="11056905"/>
            <a:chExt cx="951798" cy="1143220"/>
          </a:xfrm>
        </p:grpSpPr>
        <p:sp>
          <p:nvSpPr>
            <p:cNvPr id="190" name="Google Shape;4164;p57"/>
            <p:cNvSpPr/>
            <p:nvPr/>
          </p:nvSpPr>
          <p:spPr>
            <a:xfrm rot="1338152">
              <a:off x="22562054" y="11084517"/>
              <a:ext cx="234052" cy="449128"/>
            </a:xfrm>
            <a:custGeom>
              <a:avLst/>
              <a:gdLst/>
              <a:ahLst/>
              <a:cxnLst/>
              <a:rect l="l" t="t" r="r" b="b"/>
              <a:pathLst>
                <a:path w="9362" h="17965" extrusionOk="0">
                  <a:moveTo>
                    <a:pt x="9362" y="0"/>
                  </a:moveTo>
                  <a:cubicBezTo>
                    <a:pt x="9359" y="2"/>
                    <a:pt x="9356" y="4"/>
                    <a:pt x="9354" y="6"/>
                  </a:cubicBezTo>
                  <a:lnTo>
                    <a:pt x="9354" y="6"/>
                  </a:lnTo>
                  <a:cubicBezTo>
                    <a:pt x="9356" y="4"/>
                    <a:pt x="9359" y="2"/>
                    <a:pt x="9362" y="0"/>
                  </a:cubicBezTo>
                  <a:close/>
                  <a:moveTo>
                    <a:pt x="9354" y="6"/>
                  </a:moveTo>
                  <a:cubicBezTo>
                    <a:pt x="6469" y="2193"/>
                    <a:pt x="3646" y="4593"/>
                    <a:pt x="1824" y="7690"/>
                  </a:cubicBezTo>
                  <a:cubicBezTo>
                    <a:pt x="730" y="9605"/>
                    <a:pt x="61" y="11794"/>
                    <a:pt x="0" y="13982"/>
                  </a:cubicBezTo>
                  <a:cubicBezTo>
                    <a:pt x="0" y="14924"/>
                    <a:pt x="122" y="15867"/>
                    <a:pt x="395" y="16778"/>
                  </a:cubicBezTo>
                  <a:cubicBezTo>
                    <a:pt x="515" y="17077"/>
                    <a:pt x="664" y="17965"/>
                    <a:pt x="1045" y="17965"/>
                  </a:cubicBezTo>
                  <a:cubicBezTo>
                    <a:pt x="1051" y="17965"/>
                    <a:pt x="1057" y="17964"/>
                    <a:pt x="1064" y="17964"/>
                  </a:cubicBezTo>
                  <a:cubicBezTo>
                    <a:pt x="1337" y="17964"/>
                    <a:pt x="1885" y="17204"/>
                    <a:pt x="2067" y="16961"/>
                  </a:cubicBezTo>
                  <a:cubicBezTo>
                    <a:pt x="3496" y="15441"/>
                    <a:pt x="4803" y="13708"/>
                    <a:pt x="5836" y="11885"/>
                  </a:cubicBezTo>
                  <a:cubicBezTo>
                    <a:pt x="6839" y="10061"/>
                    <a:pt x="7690" y="8085"/>
                    <a:pt x="8298" y="6079"/>
                  </a:cubicBezTo>
                  <a:cubicBezTo>
                    <a:pt x="8602" y="5076"/>
                    <a:pt x="8815" y="4012"/>
                    <a:pt x="9028" y="2979"/>
                  </a:cubicBezTo>
                  <a:cubicBezTo>
                    <a:pt x="9088" y="2588"/>
                    <a:pt x="9088" y="232"/>
                    <a:pt x="9354" y="6"/>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65;p57"/>
            <p:cNvSpPr/>
            <p:nvPr/>
          </p:nvSpPr>
          <p:spPr>
            <a:xfrm>
              <a:off x="22249050" y="11549525"/>
              <a:ext cx="503825" cy="169425"/>
            </a:xfrm>
            <a:custGeom>
              <a:avLst/>
              <a:gdLst/>
              <a:ahLst/>
              <a:cxnLst/>
              <a:rect l="l" t="t" r="r" b="b"/>
              <a:pathLst>
                <a:path w="20153" h="6777" extrusionOk="0">
                  <a:moveTo>
                    <a:pt x="14396" y="0"/>
                  </a:moveTo>
                  <a:cubicBezTo>
                    <a:pt x="13019" y="0"/>
                    <a:pt x="11644" y="78"/>
                    <a:pt x="10274" y="294"/>
                  </a:cubicBezTo>
                  <a:cubicBezTo>
                    <a:pt x="8146" y="628"/>
                    <a:pt x="6079" y="1236"/>
                    <a:pt x="4255" y="2300"/>
                  </a:cubicBezTo>
                  <a:cubicBezTo>
                    <a:pt x="2797" y="3090"/>
                    <a:pt x="0" y="4884"/>
                    <a:pt x="2736" y="6160"/>
                  </a:cubicBezTo>
                  <a:cubicBezTo>
                    <a:pt x="3374" y="6464"/>
                    <a:pt x="4104" y="6556"/>
                    <a:pt x="4803" y="6586"/>
                  </a:cubicBezTo>
                  <a:cubicBezTo>
                    <a:pt x="6084" y="6690"/>
                    <a:pt x="7377" y="6777"/>
                    <a:pt x="8663" y="6777"/>
                  </a:cubicBezTo>
                  <a:cubicBezTo>
                    <a:pt x="10394" y="6777"/>
                    <a:pt x="12112" y="6619"/>
                    <a:pt x="13769" y="6130"/>
                  </a:cubicBezTo>
                  <a:cubicBezTo>
                    <a:pt x="16657" y="5249"/>
                    <a:pt x="19362" y="3212"/>
                    <a:pt x="20152" y="294"/>
                  </a:cubicBezTo>
                  <a:cubicBezTo>
                    <a:pt x="18240" y="152"/>
                    <a:pt x="16317" y="0"/>
                    <a:pt x="143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66;p57"/>
            <p:cNvSpPr/>
            <p:nvPr/>
          </p:nvSpPr>
          <p:spPr>
            <a:xfrm>
              <a:off x="22080350" y="11767350"/>
              <a:ext cx="503825" cy="265600"/>
            </a:xfrm>
            <a:custGeom>
              <a:avLst/>
              <a:gdLst/>
              <a:ahLst/>
              <a:cxnLst/>
              <a:rect l="l" t="t" r="r" b="b"/>
              <a:pathLst>
                <a:path w="20153" h="10624" extrusionOk="0">
                  <a:moveTo>
                    <a:pt x="20001" y="1"/>
                  </a:moveTo>
                  <a:lnTo>
                    <a:pt x="20001" y="1"/>
                  </a:lnTo>
                  <a:cubicBezTo>
                    <a:pt x="16839" y="457"/>
                    <a:pt x="13678" y="943"/>
                    <a:pt x="10639" y="1824"/>
                  </a:cubicBezTo>
                  <a:cubicBezTo>
                    <a:pt x="7721" y="2675"/>
                    <a:pt x="4833" y="3952"/>
                    <a:pt x="2493" y="5867"/>
                  </a:cubicBezTo>
                  <a:cubicBezTo>
                    <a:pt x="1672" y="6505"/>
                    <a:pt x="0" y="7752"/>
                    <a:pt x="578" y="8937"/>
                  </a:cubicBezTo>
                  <a:cubicBezTo>
                    <a:pt x="1125" y="10062"/>
                    <a:pt x="3192" y="10335"/>
                    <a:pt x="4225" y="10487"/>
                  </a:cubicBezTo>
                  <a:cubicBezTo>
                    <a:pt x="4831" y="10579"/>
                    <a:pt x="5437" y="10623"/>
                    <a:pt x="6042" y="10623"/>
                  </a:cubicBezTo>
                  <a:cubicBezTo>
                    <a:pt x="9629" y="10623"/>
                    <a:pt x="13158" y="9076"/>
                    <a:pt x="16019" y="6840"/>
                  </a:cubicBezTo>
                  <a:cubicBezTo>
                    <a:pt x="18177" y="5168"/>
                    <a:pt x="20153" y="2736"/>
                    <a:pt x="20001"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167;p57"/>
            <p:cNvSpPr/>
            <p:nvPr/>
          </p:nvSpPr>
          <p:spPr>
            <a:xfrm>
              <a:off x="22150250" y="11203525"/>
              <a:ext cx="211275" cy="494075"/>
            </a:xfrm>
            <a:custGeom>
              <a:avLst/>
              <a:gdLst/>
              <a:ahLst/>
              <a:cxnLst/>
              <a:rect l="l" t="t" r="r" b="b"/>
              <a:pathLst>
                <a:path w="8451" h="19763" extrusionOk="0">
                  <a:moveTo>
                    <a:pt x="639" y="0"/>
                  </a:moveTo>
                  <a:cubicBezTo>
                    <a:pt x="92" y="2432"/>
                    <a:pt x="1" y="4955"/>
                    <a:pt x="213" y="7477"/>
                  </a:cubicBezTo>
                  <a:cubicBezTo>
                    <a:pt x="457" y="9727"/>
                    <a:pt x="1004" y="11885"/>
                    <a:pt x="1855" y="13982"/>
                  </a:cubicBezTo>
                  <a:cubicBezTo>
                    <a:pt x="2280" y="14955"/>
                    <a:pt x="2767" y="15958"/>
                    <a:pt x="3283" y="16900"/>
                  </a:cubicBezTo>
                  <a:cubicBezTo>
                    <a:pt x="3739" y="17660"/>
                    <a:pt x="4438" y="19210"/>
                    <a:pt x="5198" y="19666"/>
                  </a:cubicBezTo>
                  <a:cubicBezTo>
                    <a:pt x="5313" y="19732"/>
                    <a:pt x="5427" y="19763"/>
                    <a:pt x="5540" y="19763"/>
                  </a:cubicBezTo>
                  <a:cubicBezTo>
                    <a:pt x="6782" y="19763"/>
                    <a:pt x="7919" y="16084"/>
                    <a:pt x="8086" y="15137"/>
                  </a:cubicBezTo>
                  <a:cubicBezTo>
                    <a:pt x="8451" y="13131"/>
                    <a:pt x="8299" y="11003"/>
                    <a:pt x="7660" y="9058"/>
                  </a:cubicBezTo>
                  <a:cubicBezTo>
                    <a:pt x="6445" y="5380"/>
                    <a:pt x="3709" y="2341"/>
                    <a:pt x="639"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168;p57"/>
            <p:cNvSpPr/>
            <p:nvPr/>
          </p:nvSpPr>
          <p:spPr>
            <a:xfrm>
              <a:off x="21920775" y="11371450"/>
              <a:ext cx="201375" cy="608850"/>
            </a:xfrm>
            <a:custGeom>
              <a:avLst/>
              <a:gdLst/>
              <a:ahLst/>
              <a:cxnLst/>
              <a:rect l="l" t="t" r="r" b="b"/>
              <a:pathLst>
                <a:path w="8055" h="24354" extrusionOk="0">
                  <a:moveTo>
                    <a:pt x="1307" y="1"/>
                  </a:moveTo>
                  <a:cubicBezTo>
                    <a:pt x="426" y="2797"/>
                    <a:pt x="0" y="5745"/>
                    <a:pt x="0" y="8633"/>
                  </a:cubicBezTo>
                  <a:cubicBezTo>
                    <a:pt x="0" y="13587"/>
                    <a:pt x="1186" y="18998"/>
                    <a:pt x="3860" y="23284"/>
                  </a:cubicBezTo>
                  <a:cubicBezTo>
                    <a:pt x="4330" y="24049"/>
                    <a:pt x="4766" y="24353"/>
                    <a:pt x="5161" y="24353"/>
                  </a:cubicBezTo>
                  <a:cubicBezTo>
                    <a:pt x="6351" y="24353"/>
                    <a:pt x="7173" y="21590"/>
                    <a:pt x="7447" y="20335"/>
                  </a:cubicBezTo>
                  <a:cubicBezTo>
                    <a:pt x="8055" y="17630"/>
                    <a:pt x="7964" y="14803"/>
                    <a:pt x="7295" y="12128"/>
                  </a:cubicBezTo>
                  <a:cubicBezTo>
                    <a:pt x="6292" y="7721"/>
                    <a:pt x="3891" y="3709"/>
                    <a:pt x="1307"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69;p57"/>
            <p:cNvSpPr/>
            <p:nvPr/>
          </p:nvSpPr>
          <p:spPr>
            <a:xfrm>
              <a:off x="22290825" y="11567925"/>
              <a:ext cx="446100" cy="107500"/>
            </a:xfrm>
            <a:custGeom>
              <a:avLst/>
              <a:gdLst/>
              <a:ahLst/>
              <a:cxnLst/>
              <a:rect l="l" t="t" r="r" b="b"/>
              <a:pathLst>
                <a:path w="17844" h="4300" extrusionOk="0">
                  <a:moveTo>
                    <a:pt x="17153" y="0"/>
                  </a:moveTo>
                  <a:cubicBezTo>
                    <a:pt x="15856" y="0"/>
                    <a:pt x="14544" y="137"/>
                    <a:pt x="13253" y="318"/>
                  </a:cubicBezTo>
                  <a:cubicBezTo>
                    <a:pt x="11673" y="500"/>
                    <a:pt x="10153" y="804"/>
                    <a:pt x="8694" y="1139"/>
                  </a:cubicBezTo>
                  <a:cubicBezTo>
                    <a:pt x="7174" y="1534"/>
                    <a:pt x="5685" y="1929"/>
                    <a:pt x="4256" y="2476"/>
                  </a:cubicBezTo>
                  <a:cubicBezTo>
                    <a:pt x="2797" y="2993"/>
                    <a:pt x="1369" y="3570"/>
                    <a:pt x="1" y="4300"/>
                  </a:cubicBezTo>
                  <a:cubicBezTo>
                    <a:pt x="1460" y="3965"/>
                    <a:pt x="2949" y="3570"/>
                    <a:pt x="4469" y="3145"/>
                  </a:cubicBezTo>
                  <a:cubicBezTo>
                    <a:pt x="5958" y="2780"/>
                    <a:pt x="7417" y="2385"/>
                    <a:pt x="8907" y="2050"/>
                  </a:cubicBezTo>
                  <a:lnTo>
                    <a:pt x="13345" y="1017"/>
                  </a:lnTo>
                  <a:cubicBezTo>
                    <a:pt x="14834" y="713"/>
                    <a:pt x="16354" y="379"/>
                    <a:pt x="17843" y="14"/>
                  </a:cubicBezTo>
                  <a:cubicBezTo>
                    <a:pt x="17614" y="5"/>
                    <a:pt x="17383" y="0"/>
                    <a:pt x="1715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70;p57"/>
            <p:cNvSpPr/>
            <p:nvPr/>
          </p:nvSpPr>
          <p:spPr>
            <a:xfrm>
              <a:off x="22106175" y="11771150"/>
              <a:ext cx="464325" cy="207000"/>
            </a:xfrm>
            <a:custGeom>
              <a:avLst/>
              <a:gdLst/>
              <a:ahLst/>
              <a:cxnLst/>
              <a:rect l="l" t="t" r="r" b="b"/>
              <a:pathLst>
                <a:path w="18573" h="8280" extrusionOk="0">
                  <a:moveTo>
                    <a:pt x="18572" y="1"/>
                  </a:moveTo>
                  <a:lnTo>
                    <a:pt x="18572" y="1"/>
                  </a:lnTo>
                  <a:cubicBezTo>
                    <a:pt x="17265" y="1095"/>
                    <a:pt x="15837" y="2128"/>
                    <a:pt x="14408" y="3040"/>
                  </a:cubicBezTo>
                  <a:cubicBezTo>
                    <a:pt x="12949" y="3952"/>
                    <a:pt x="11429" y="4742"/>
                    <a:pt x="9879" y="5441"/>
                  </a:cubicBezTo>
                  <a:cubicBezTo>
                    <a:pt x="8329" y="6171"/>
                    <a:pt x="6688" y="6718"/>
                    <a:pt x="5046" y="7174"/>
                  </a:cubicBezTo>
                  <a:cubicBezTo>
                    <a:pt x="3435" y="7630"/>
                    <a:pt x="1703" y="7995"/>
                    <a:pt x="1" y="8238"/>
                  </a:cubicBezTo>
                  <a:cubicBezTo>
                    <a:pt x="414" y="8266"/>
                    <a:pt x="826" y="8280"/>
                    <a:pt x="1236" y="8280"/>
                  </a:cubicBezTo>
                  <a:cubicBezTo>
                    <a:pt x="2574" y="8280"/>
                    <a:pt x="3895" y="8136"/>
                    <a:pt x="5198" y="7903"/>
                  </a:cubicBezTo>
                  <a:cubicBezTo>
                    <a:pt x="6931" y="7569"/>
                    <a:pt x="8603" y="7022"/>
                    <a:pt x="10214" y="6323"/>
                  </a:cubicBezTo>
                  <a:cubicBezTo>
                    <a:pt x="11825" y="5593"/>
                    <a:pt x="13375" y="4712"/>
                    <a:pt x="14773" y="3648"/>
                  </a:cubicBezTo>
                  <a:cubicBezTo>
                    <a:pt x="16232" y="2584"/>
                    <a:pt x="17509" y="1368"/>
                    <a:pt x="1857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71;p57"/>
            <p:cNvSpPr/>
            <p:nvPr/>
          </p:nvSpPr>
          <p:spPr>
            <a:xfrm>
              <a:off x="21942800" y="11380575"/>
              <a:ext cx="114775" cy="592725"/>
            </a:xfrm>
            <a:custGeom>
              <a:avLst/>
              <a:gdLst/>
              <a:ahLst/>
              <a:cxnLst/>
              <a:rect l="l" t="t" r="r" b="b"/>
              <a:pathLst>
                <a:path w="4591" h="23709" extrusionOk="0">
                  <a:moveTo>
                    <a:pt x="1" y="0"/>
                  </a:moveTo>
                  <a:lnTo>
                    <a:pt x="1" y="0"/>
                  </a:lnTo>
                  <a:cubicBezTo>
                    <a:pt x="274" y="1976"/>
                    <a:pt x="609" y="3952"/>
                    <a:pt x="1004" y="5988"/>
                  </a:cubicBezTo>
                  <a:cubicBezTo>
                    <a:pt x="1338" y="7994"/>
                    <a:pt x="1794" y="9909"/>
                    <a:pt x="2219" y="11915"/>
                  </a:cubicBezTo>
                  <a:cubicBezTo>
                    <a:pt x="2675" y="13830"/>
                    <a:pt x="3131" y="15776"/>
                    <a:pt x="3496" y="17751"/>
                  </a:cubicBezTo>
                  <a:cubicBezTo>
                    <a:pt x="3891" y="19727"/>
                    <a:pt x="4195" y="21703"/>
                    <a:pt x="4378" y="23709"/>
                  </a:cubicBezTo>
                  <a:cubicBezTo>
                    <a:pt x="4590" y="21703"/>
                    <a:pt x="4499" y="19666"/>
                    <a:pt x="4226" y="17630"/>
                  </a:cubicBezTo>
                  <a:cubicBezTo>
                    <a:pt x="3952" y="15624"/>
                    <a:pt x="3527" y="13648"/>
                    <a:pt x="3131" y="11672"/>
                  </a:cubicBezTo>
                  <a:cubicBezTo>
                    <a:pt x="2675" y="9727"/>
                    <a:pt x="2219" y="7751"/>
                    <a:pt x="1672" y="5836"/>
                  </a:cubicBezTo>
                  <a:cubicBezTo>
                    <a:pt x="1186" y="3891"/>
                    <a:pt x="639" y="1946"/>
                    <a:pt x="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72;p57"/>
            <p:cNvSpPr/>
            <p:nvPr/>
          </p:nvSpPr>
          <p:spPr>
            <a:xfrm>
              <a:off x="22170775" y="11221000"/>
              <a:ext cx="125400" cy="454425"/>
            </a:xfrm>
            <a:custGeom>
              <a:avLst/>
              <a:gdLst/>
              <a:ahLst/>
              <a:cxnLst/>
              <a:rect l="l" t="t" r="r" b="b"/>
              <a:pathLst>
                <a:path w="5016" h="18177" extrusionOk="0">
                  <a:moveTo>
                    <a:pt x="0" y="0"/>
                  </a:moveTo>
                  <a:cubicBezTo>
                    <a:pt x="639" y="1459"/>
                    <a:pt x="1247" y="2888"/>
                    <a:pt x="1794" y="4377"/>
                  </a:cubicBezTo>
                  <a:cubicBezTo>
                    <a:pt x="2310" y="5867"/>
                    <a:pt x="2827" y="7326"/>
                    <a:pt x="3192" y="8845"/>
                  </a:cubicBezTo>
                  <a:cubicBezTo>
                    <a:pt x="3617" y="10395"/>
                    <a:pt x="3921" y="11915"/>
                    <a:pt x="4195" y="13465"/>
                  </a:cubicBezTo>
                  <a:cubicBezTo>
                    <a:pt x="4438" y="15016"/>
                    <a:pt x="4651" y="16566"/>
                    <a:pt x="4803" y="18177"/>
                  </a:cubicBezTo>
                  <a:cubicBezTo>
                    <a:pt x="5016" y="16627"/>
                    <a:pt x="5016" y="14985"/>
                    <a:pt x="4894" y="13374"/>
                  </a:cubicBezTo>
                  <a:cubicBezTo>
                    <a:pt x="4803" y="11794"/>
                    <a:pt x="4529" y="10183"/>
                    <a:pt x="4104" y="8633"/>
                  </a:cubicBezTo>
                  <a:cubicBezTo>
                    <a:pt x="3678" y="7082"/>
                    <a:pt x="3161" y="5563"/>
                    <a:pt x="2462" y="4104"/>
                  </a:cubicBezTo>
                  <a:cubicBezTo>
                    <a:pt x="1794" y="2675"/>
                    <a:pt x="1003" y="1246"/>
                    <a:pt x="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73;p57"/>
            <p:cNvSpPr/>
            <p:nvPr/>
          </p:nvSpPr>
          <p:spPr>
            <a:xfrm rot="1338152">
              <a:off x="22570176" y="11101172"/>
              <a:ext cx="214302" cy="432403"/>
            </a:xfrm>
            <a:custGeom>
              <a:avLst/>
              <a:gdLst/>
              <a:ahLst/>
              <a:cxnLst/>
              <a:rect l="l" t="t" r="r" b="b"/>
              <a:pathLst>
                <a:path w="8572" h="17296" extrusionOk="0">
                  <a:moveTo>
                    <a:pt x="8572" y="1"/>
                  </a:moveTo>
                  <a:lnTo>
                    <a:pt x="8572" y="1"/>
                  </a:lnTo>
                  <a:cubicBezTo>
                    <a:pt x="7903" y="1490"/>
                    <a:pt x="7204" y="2919"/>
                    <a:pt x="6474" y="4347"/>
                  </a:cubicBezTo>
                  <a:cubicBezTo>
                    <a:pt x="5745" y="5776"/>
                    <a:pt x="4985" y="7174"/>
                    <a:pt x="4225" y="8603"/>
                  </a:cubicBezTo>
                  <a:cubicBezTo>
                    <a:pt x="3465" y="10031"/>
                    <a:pt x="2736" y="11429"/>
                    <a:pt x="2037" y="12888"/>
                  </a:cubicBezTo>
                  <a:cubicBezTo>
                    <a:pt x="1307" y="14317"/>
                    <a:pt x="608" y="15806"/>
                    <a:pt x="0" y="17296"/>
                  </a:cubicBezTo>
                  <a:cubicBezTo>
                    <a:pt x="912" y="15958"/>
                    <a:pt x="1793" y="14591"/>
                    <a:pt x="2523" y="13132"/>
                  </a:cubicBezTo>
                  <a:cubicBezTo>
                    <a:pt x="3344" y="11794"/>
                    <a:pt x="4164" y="10366"/>
                    <a:pt x="4924" y="8967"/>
                  </a:cubicBezTo>
                  <a:cubicBezTo>
                    <a:pt x="5684" y="7539"/>
                    <a:pt x="6444" y="6080"/>
                    <a:pt x="7052" y="4590"/>
                  </a:cubicBezTo>
                  <a:cubicBezTo>
                    <a:pt x="7690" y="3132"/>
                    <a:pt x="8207" y="1612"/>
                    <a:pt x="857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74;p57"/>
            <p:cNvSpPr/>
            <p:nvPr/>
          </p:nvSpPr>
          <p:spPr>
            <a:xfrm>
              <a:off x="22546925" y="11600175"/>
              <a:ext cx="126150" cy="54300"/>
            </a:xfrm>
            <a:custGeom>
              <a:avLst/>
              <a:gdLst/>
              <a:ahLst/>
              <a:cxnLst/>
              <a:rect l="l" t="t" r="r" b="b"/>
              <a:pathLst>
                <a:path w="5046" h="2172" extrusionOk="0">
                  <a:moveTo>
                    <a:pt x="0" y="1"/>
                  </a:moveTo>
                  <a:cubicBezTo>
                    <a:pt x="243" y="457"/>
                    <a:pt x="578" y="791"/>
                    <a:pt x="942" y="1064"/>
                  </a:cubicBezTo>
                  <a:cubicBezTo>
                    <a:pt x="1338" y="1368"/>
                    <a:pt x="1763" y="1612"/>
                    <a:pt x="2189" y="1794"/>
                  </a:cubicBezTo>
                  <a:cubicBezTo>
                    <a:pt x="2645" y="1976"/>
                    <a:pt x="3101" y="2098"/>
                    <a:pt x="3617" y="2128"/>
                  </a:cubicBezTo>
                  <a:cubicBezTo>
                    <a:pt x="3763" y="2158"/>
                    <a:pt x="3913" y="2171"/>
                    <a:pt x="4064" y="2171"/>
                  </a:cubicBezTo>
                  <a:cubicBezTo>
                    <a:pt x="4385" y="2171"/>
                    <a:pt x="4715" y="2110"/>
                    <a:pt x="5046" y="2007"/>
                  </a:cubicBezTo>
                  <a:cubicBezTo>
                    <a:pt x="4590" y="1794"/>
                    <a:pt x="4164" y="1642"/>
                    <a:pt x="3769" y="1460"/>
                  </a:cubicBezTo>
                  <a:lnTo>
                    <a:pt x="2553" y="943"/>
                  </a:lnTo>
                  <a:lnTo>
                    <a:pt x="1338" y="457"/>
                  </a:lnTo>
                  <a:cubicBezTo>
                    <a:pt x="912" y="305"/>
                    <a:pt x="487" y="153"/>
                    <a:pt x="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75;p57"/>
            <p:cNvSpPr/>
            <p:nvPr/>
          </p:nvSpPr>
          <p:spPr>
            <a:xfrm>
              <a:off x="22458000" y="11547750"/>
              <a:ext cx="61575" cy="79050"/>
            </a:xfrm>
            <a:custGeom>
              <a:avLst/>
              <a:gdLst/>
              <a:ahLst/>
              <a:cxnLst/>
              <a:rect l="l" t="t" r="r" b="b"/>
              <a:pathLst>
                <a:path w="2463" h="3162" extrusionOk="0">
                  <a:moveTo>
                    <a:pt x="2463" y="0"/>
                  </a:moveTo>
                  <a:lnTo>
                    <a:pt x="2463" y="0"/>
                  </a:lnTo>
                  <a:cubicBezTo>
                    <a:pt x="2068" y="61"/>
                    <a:pt x="1733" y="213"/>
                    <a:pt x="1430" y="395"/>
                  </a:cubicBezTo>
                  <a:cubicBezTo>
                    <a:pt x="1126" y="578"/>
                    <a:pt x="913" y="851"/>
                    <a:pt x="670" y="1125"/>
                  </a:cubicBezTo>
                  <a:cubicBezTo>
                    <a:pt x="426" y="1429"/>
                    <a:pt x="305" y="1733"/>
                    <a:pt x="183" y="2067"/>
                  </a:cubicBezTo>
                  <a:cubicBezTo>
                    <a:pt x="62" y="2402"/>
                    <a:pt x="1" y="2797"/>
                    <a:pt x="62" y="3161"/>
                  </a:cubicBezTo>
                  <a:cubicBezTo>
                    <a:pt x="366" y="2949"/>
                    <a:pt x="609" y="2675"/>
                    <a:pt x="822" y="2432"/>
                  </a:cubicBezTo>
                  <a:cubicBezTo>
                    <a:pt x="1034" y="2219"/>
                    <a:pt x="1247" y="1976"/>
                    <a:pt x="1430" y="1733"/>
                  </a:cubicBezTo>
                  <a:cubicBezTo>
                    <a:pt x="1612" y="1459"/>
                    <a:pt x="1764" y="1186"/>
                    <a:pt x="1946" y="912"/>
                  </a:cubicBezTo>
                  <a:cubicBezTo>
                    <a:pt x="2159" y="669"/>
                    <a:pt x="2311" y="365"/>
                    <a:pt x="246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76;p57"/>
            <p:cNvSpPr/>
            <p:nvPr/>
          </p:nvSpPr>
          <p:spPr>
            <a:xfrm>
              <a:off x="22382775" y="11644250"/>
              <a:ext cx="88925" cy="64225"/>
            </a:xfrm>
            <a:custGeom>
              <a:avLst/>
              <a:gdLst/>
              <a:ahLst/>
              <a:cxnLst/>
              <a:rect l="l" t="t" r="r" b="b"/>
              <a:pathLst>
                <a:path w="3557" h="2569" extrusionOk="0">
                  <a:moveTo>
                    <a:pt x="1" y="1"/>
                  </a:moveTo>
                  <a:lnTo>
                    <a:pt x="1" y="1"/>
                  </a:lnTo>
                  <a:cubicBezTo>
                    <a:pt x="62" y="396"/>
                    <a:pt x="214" y="791"/>
                    <a:pt x="457" y="1095"/>
                  </a:cubicBezTo>
                  <a:cubicBezTo>
                    <a:pt x="669" y="1399"/>
                    <a:pt x="943" y="1703"/>
                    <a:pt x="1277" y="1915"/>
                  </a:cubicBezTo>
                  <a:cubicBezTo>
                    <a:pt x="1581" y="2159"/>
                    <a:pt x="1976" y="2341"/>
                    <a:pt x="2341" y="2463"/>
                  </a:cubicBezTo>
                  <a:cubicBezTo>
                    <a:pt x="2599" y="2522"/>
                    <a:pt x="2869" y="2568"/>
                    <a:pt x="3135" y="2568"/>
                  </a:cubicBezTo>
                  <a:cubicBezTo>
                    <a:pt x="3278" y="2568"/>
                    <a:pt x="3419" y="2555"/>
                    <a:pt x="3557" y="2523"/>
                  </a:cubicBezTo>
                  <a:cubicBezTo>
                    <a:pt x="3253" y="2250"/>
                    <a:pt x="3010" y="2037"/>
                    <a:pt x="2706" y="1794"/>
                  </a:cubicBezTo>
                  <a:lnTo>
                    <a:pt x="1855" y="1186"/>
                  </a:lnTo>
                  <a:lnTo>
                    <a:pt x="973" y="608"/>
                  </a:lnTo>
                  <a:cubicBezTo>
                    <a:pt x="669" y="396"/>
                    <a:pt x="365" y="183"/>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77;p57"/>
            <p:cNvSpPr/>
            <p:nvPr/>
          </p:nvSpPr>
          <p:spPr>
            <a:xfrm>
              <a:off x="22151775" y="11342575"/>
              <a:ext cx="105650" cy="79050"/>
            </a:xfrm>
            <a:custGeom>
              <a:avLst/>
              <a:gdLst/>
              <a:ahLst/>
              <a:cxnLst/>
              <a:rect l="l" t="t" r="r" b="b"/>
              <a:pathLst>
                <a:path w="4226" h="3162" extrusionOk="0">
                  <a:moveTo>
                    <a:pt x="0" y="0"/>
                  </a:moveTo>
                  <a:lnTo>
                    <a:pt x="0" y="0"/>
                  </a:lnTo>
                  <a:cubicBezTo>
                    <a:pt x="122" y="456"/>
                    <a:pt x="396" y="882"/>
                    <a:pt x="639" y="1216"/>
                  </a:cubicBezTo>
                  <a:cubicBezTo>
                    <a:pt x="912" y="1611"/>
                    <a:pt x="1247" y="1946"/>
                    <a:pt x="1642" y="2219"/>
                  </a:cubicBezTo>
                  <a:cubicBezTo>
                    <a:pt x="2007" y="2523"/>
                    <a:pt x="2432" y="2736"/>
                    <a:pt x="2858" y="2888"/>
                  </a:cubicBezTo>
                  <a:cubicBezTo>
                    <a:pt x="3253" y="3101"/>
                    <a:pt x="3709" y="3162"/>
                    <a:pt x="4225" y="3162"/>
                  </a:cubicBezTo>
                  <a:cubicBezTo>
                    <a:pt x="3891" y="2797"/>
                    <a:pt x="3526" y="2523"/>
                    <a:pt x="3192" y="2250"/>
                  </a:cubicBezTo>
                  <a:cubicBezTo>
                    <a:pt x="2858" y="1976"/>
                    <a:pt x="2523" y="1763"/>
                    <a:pt x="2159" y="1490"/>
                  </a:cubicBezTo>
                  <a:cubicBezTo>
                    <a:pt x="1824" y="1216"/>
                    <a:pt x="1490" y="943"/>
                    <a:pt x="1155" y="730"/>
                  </a:cubicBezTo>
                  <a:cubicBezTo>
                    <a:pt x="791" y="456"/>
                    <a:pt x="426" y="244"/>
                    <a:pt x="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78;p57"/>
            <p:cNvSpPr/>
            <p:nvPr/>
          </p:nvSpPr>
          <p:spPr>
            <a:xfrm>
              <a:off x="22173050" y="11458075"/>
              <a:ext cx="103375" cy="49425"/>
            </a:xfrm>
            <a:custGeom>
              <a:avLst/>
              <a:gdLst/>
              <a:ahLst/>
              <a:cxnLst/>
              <a:rect l="l" t="t" r="r" b="b"/>
              <a:pathLst>
                <a:path w="4135" h="1977" extrusionOk="0">
                  <a:moveTo>
                    <a:pt x="1" y="1"/>
                  </a:moveTo>
                  <a:lnTo>
                    <a:pt x="1" y="1"/>
                  </a:lnTo>
                  <a:cubicBezTo>
                    <a:pt x="153" y="396"/>
                    <a:pt x="396" y="700"/>
                    <a:pt x="700" y="1004"/>
                  </a:cubicBezTo>
                  <a:cubicBezTo>
                    <a:pt x="1004" y="1277"/>
                    <a:pt x="1368" y="1520"/>
                    <a:pt x="1733" y="1672"/>
                  </a:cubicBezTo>
                  <a:cubicBezTo>
                    <a:pt x="2128" y="1824"/>
                    <a:pt x="2493" y="1916"/>
                    <a:pt x="2919" y="1976"/>
                  </a:cubicBezTo>
                  <a:cubicBezTo>
                    <a:pt x="3283" y="1976"/>
                    <a:pt x="3709" y="1916"/>
                    <a:pt x="4134" y="1764"/>
                  </a:cubicBezTo>
                  <a:cubicBezTo>
                    <a:pt x="3739" y="1551"/>
                    <a:pt x="3405" y="1399"/>
                    <a:pt x="3070" y="1247"/>
                  </a:cubicBezTo>
                  <a:lnTo>
                    <a:pt x="2067" y="791"/>
                  </a:lnTo>
                  <a:lnTo>
                    <a:pt x="1095" y="365"/>
                  </a:lnTo>
                  <a:cubicBezTo>
                    <a:pt x="760" y="244"/>
                    <a:pt x="396" y="92"/>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79;p57"/>
            <p:cNvSpPr/>
            <p:nvPr/>
          </p:nvSpPr>
          <p:spPr>
            <a:xfrm>
              <a:off x="22289325" y="11459600"/>
              <a:ext cx="52225" cy="109450"/>
            </a:xfrm>
            <a:custGeom>
              <a:avLst/>
              <a:gdLst/>
              <a:ahLst/>
              <a:cxnLst/>
              <a:rect l="l" t="t" r="r" b="b"/>
              <a:pathLst>
                <a:path w="2089" h="4378" extrusionOk="0">
                  <a:moveTo>
                    <a:pt x="1854" y="0"/>
                  </a:moveTo>
                  <a:cubicBezTo>
                    <a:pt x="1824" y="0"/>
                    <a:pt x="1793" y="0"/>
                    <a:pt x="1793" y="31"/>
                  </a:cubicBezTo>
                  <a:lnTo>
                    <a:pt x="1763" y="92"/>
                  </a:lnTo>
                  <a:cubicBezTo>
                    <a:pt x="1337" y="791"/>
                    <a:pt x="1064" y="1490"/>
                    <a:pt x="760" y="2159"/>
                  </a:cubicBezTo>
                  <a:cubicBezTo>
                    <a:pt x="608" y="2523"/>
                    <a:pt x="456" y="2888"/>
                    <a:pt x="365" y="3222"/>
                  </a:cubicBezTo>
                  <a:cubicBezTo>
                    <a:pt x="243" y="3587"/>
                    <a:pt x="91" y="3952"/>
                    <a:pt x="0" y="4377"/>
                  </a:cubicBezTo>
                  <a:cubicBezTo>
                    <a:pt x="395" y="4195"/>
                    <a:pt x="730" y="3921"/>
                    <a:pt x="1003" y="3587"/>
                  </a:cubicBezTo>
                  <a:cubicBezTo>
                    <a:pt x="1277" y="3222"/>
                    <a:pt x="1489" y="2888"/>
                    <a:pt x="1641" y="2523"/>
                  </a:cubicBezTo>
                  <a:cubicBezTo>
                    <a:pt x="1964" y="1790"/>
                    <a:pt x="2089" y="972"/>
                    <a:pt x="1933" y="178"/>
                  </a:cubicBezTo>
                  <a:lnTo>
                    <a:pt x="1933" y="178"/>
                  </a:lnTo>
                  <a:lnTo>
                    <a:pt x="1945" y="183"/>
                  </a:lnTo>
                  <a:lnTo>
                    <a:pt x="1915" y="31"/>
                  </a:lnTo>
                  <a:lnTo>
                    <a:pt x="1854" y="0"/>
                  </a:ln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80;p57"/>
            <p:cNvSpPr/>
            <p:nvPr/>
          </p:nvSpPr>
          <p:spPr>
            <a:xfrm>
              <a:off x="22211800" y="11587250"/>
              <a:ext cx="68425" cy="28150"/>
            </a:xfrm>
            <a:custGeom>
              <a:avLst/>
              <a:gdLst/>
              <a:ahLst/>
              <a:cxnLst/>
              <a:rect l="l" t="t" r="r" b="b"/>
              <a:pathLst>
                <a:path w="2737" h="1126" extrusionOk="0">
                  <a:moveTo>
                    <a:pt x="791" y="1"/>
                  </a:moveTo>
                  <a:cubicBezTo>
                    <a:pt x="517" y="1"/>
                    <a:pt x="305" y="1"/>
                    <a:pt x="1" y="92"/>
                  </a:cubicBezTo>
                  <a:cubicBezTo>
                    <a:pt x="153" y="366"/>
                    <a:pt x="335" y="518"/>
                    <a:pt x="578" y="639"/>
                  </a:cubicBezTo>
                  <a:cubicBezTo>
                    <a:pt x="761" y="791"/>
                    <a:pt x="973" y="882"/>
                    <a:pt x="1217" y="974"/>
                  </a:cubicBezTo>
                  <a:cubicBezTo>
                    <a:pt x="1429" y="1095"/>
                    <a:pt x="1672" y="1126"/>
                    <a:pt x="1946" y="1126"/>
                  </a:cubicBezTo>
                  <a:cubicBezTo>
                    <a:pt x="2189" y="1126"/>
                    <a:pt x="2432" y="1126"/>
                    <a:pt x="2736" y="1004"/>
                  </a:cubicBezTo>
                  <a:cubicBezTo>
                    <a:pt x="2554" y="761"/>
                    <a:pt x="2341" y="609"/>
                    <a:pt x="2159" y="457"/>
                  </a:cubicBezTo>
                  <a:cubicBezTo>
                    <a:pt x="1976" y="305"/>
                    <a:pt x="1733" y="183"/>
                    <a:pt x="1520" y="92"/>
                  </a:cubicBezTo>
                  <a:cubicBezTo>
                    <a:pt x="1277" y="31"/>
                    <a:pt x="1065" y="1"/>
                    <a:pt x="79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81;p57"/>
            <p:cNvSpPr/>
            <p:nvPr/>
          </p:nvSpPr>
          <p:spPr>
            <a:xfrm>
              <a:off x="21920775" y="11458075"/>
              <a:ext cx="94250" cy="171750"/>
            </a:xfrm>
            <a:custGeom>
              <a:avLst/>
              <a:gdLst/>
              <a:ahLst/>
              <a:cxnLst/>
              <a:rect l="l" t="t" r="r" b="b"/>
              <a:pathLst>
                <a:path w="3770" h="6870" extrusionOk="0">
                  <a:moveTo>
                    <a:pt x="3435" y="1"/>
                  </a:moveTo>
                  <a:cubicBezTo>
                    <a:pt x="3161" y="1095"/>
                    <a:pt x="3040" y="2159"/>
                    <a:pt x="2949" y="3223"/>
                  </a:cubicBezTo>
                  <a:lnTo>
                    <a:pt x="2827" y="4803"/>
                  </a:lnTo>
                  <a:cubicBezTo>
                    <a:pt x="2813" y="5048"/>
                    <a:pt x="2806" y="5286"/>
                    <a:pt x="2802" y="5524"/>
                  </a:cubicBezTo>
                  <a:lnTo>
                    <a:pt x="2802" y="5524"/>
                  </a:lnTo>
                  <a:lnTo>
                    <a:pt x="1824" y="4803"/>
                  </a:lnTo>
                  <a:cubicBezTo>
                    <a:pt x="1216" y="4408"/>
                    <a:pt x="638" y="4013"/>
                    <a:pt x="0" y="3678"/>
                  </a:cubicBezTo>
                  <a:lnTo>
                    <a:pt x="0" y="3678"/>
                  </a:lnTo>
                  <a:cubicBezTo>
                    <a:pt x="426" y="4256"/>
                    <a:pt x="912" y="4742"/>
                    <a:pt x="1429" y="5259"/>
                  </a:cubicBezTo>
                  <a:cubicBezTo>
                    <a:pt x="1915" y="5806"/>
                    <a:pt x="2401" y="6293"/>
                    <a:pt x="2949" y="6748"/>
                  </a:cubicBezTo>
                  <a:cubicBezTo>
                    <a:pt x="3009" y="6840"/>
                    <a:pt x="3100" y="6870"/>
                    <a:pt x="3192" y="6870"/>
                  </a:cubicBezTo>
                  <a:cubicBezTo>
                    <a:pt x="3435" y="6870"/>
                    <a:pt x="3648" y="6688"/>
                    <a:pt x="3648" y="6444"/>
                  </a:cubicBezTo>
                  <a:lnTo>
                    <a:pt x="3648" y="6414"/>
                  </a:lnTo>
                  <a:cubicBezTo>
                    <a:pt x="3708" y="5867"/>
                    <a:pt x="3739" y="5350"/>
                    <a:pt x="3739" y="4803"/>
                  </a:cubicBezTo>
                  <a:cubicBezTo>
                    <a:pt x="3769" y="4286"/>
                    <a:pt x="3739" y="3739"/>
                    <a:pt x="3739" y="3223"/>
                  </a:cubicBezTo>
                  <a:cubicBezTo>
                    <a:pt x="3708" y="2159"/>
                    <a:pt x="3617" y="1064"/>
                    <a:pt x="343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82;p57"/>
            <p:cNvSpPr/>
            <p:nvPr/>
          </p:nvSpPr>
          <p:spPr>
            <a:xfrm>
              <a:off x="22017275" y="11580425"/>
              <a:ext cx="57775" cy="121600"/>
            </a:xfrm>
            <a:custGeom>
              <a:avLst/>
              <a:gdLst/>
              <a:ahLst/>
              <a:cxnLst/>
              <a:rect l="l" t="t" r="r" b="b"/>
              <a:pathLst>
                <a:path w="2311" h="4864" extrusionOk="0">
                  <a:moveTo>
                    <a:pt x="2067" y="0"/>
                  </a:moveTo>
                  <a:cubicBezTo>
                    <a:pt x="1885" y="456"/>
                    <a:pt x="1703" y="821"/>
                    <a:pt x="1551" y="1247"/>
                  </a:cubicBezTo>
                  <a:lnTo>
                    <a:pt x="1064" y="2432"/>
                  </a:lnTo>
                  <a:lnTo>
                    <a:pt x="517" y="3617"/>
                  </a:lnTo>
                  <a:cubicBezTo>
                    <a:pt x="335" y="3982"/>
                    <a:pt x="152" y="4408"/>
                    <a:pt x="0" y="4864"/>
                  </a:cubicBezTo>
                  <a:lnTo>
                    <a:pt x="0" y="4864"/>
                  </a:lnTo>
                  <a:cubicBezTo>
                    <a:pt x="456" y="4620"/>
                    <a:pt x="821" y="4317"/>
                    <a:pt x="1155" y="4013"/>
                  </a:cubicBezTo>
                  <a:cubicBezTo>
                    <a:pt x="1459" y="3648"/>
                    <a:pt x="1733" y="3253"/>
                    <a:pt x="1915" y="2797"/>
                  </a:cubicBezTo>
                  <a:cubicBezTo>
                    <a:pt x="2128" y="2341"/>
                    <a:pt x="2219" y="1885"/>
                    <a:pt x="2280" y="1399"/>
                  </a:cubicBezTo>
                  <a:cubicBezTo>
                    <a:pt x="2310" y="943"/>
                    <a:pt x="2280" y="456"/>
                    <a:pt x="206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83;p57"/>
            <p:cNvSpPr/>
            <p:nvPr/>
          </p:nvSpPr>
          <p:spPr>
            <a:xfrm>
              <a:off x="21939000" y="11687575"/>
              <a:ext cx="166450" cy="181175"/>
            </a:xfrm>
            <a:custGeom>
              <a:avLst/>
              <a:gdLst/>
              <a:ahLst/>
              <a:cxnLst/>
              <a:rect l="l" t="t" r="r" b="b"/>
              <a:pathLst>
                <a:path w="6658" h="7247" extrusionOk="0">
                  <a:moveTo>
                    <a:pt x="6505" y="0"/>
                  </a:moveTo>
                  <a:lnTo>
                    <a:pt x="6505" y="0"/>
                  </a:lnTo>
                  <a:cubicBezTo>
                    <a:pt x="6201" y="1216"/>
                    <a:pt x="5867" y="2371"/>
                    <a:pt x="5350" y="3465"/>
                  </a:cubicBezTo>
                  <a:cubicBezTo>
                    <a:pt x="5138" y="4043"/>
                    <a:pt x="4834" y="4529"/>
                    <a:pt x="4560" y="5046"/>
                  </a:cubicBezTo>
                  <a:cubicBezTo>
                    <a:pt x="4328" y="5441"/>
                    <a:pt x="4096" y="5818"/>
                    <a:pt x="3850" y="6191"/>
                  </a:cubicBezTo>
                  <a:lnTo>
                    <a:pt x="3850" y="6191"/>
                  </a:lnTo>
                  <a:cubicBezTo>
                    <a:pt x="3194" y="5790"/>
                    <a:pt x="2564" y="5344"/>
                    <a:pt x="1976" y="4833"/>
                  </a:cubicBezTo>
                  <a:cubicBezTo>
                    <a:pt x="1308" y="4255"/>
                    <a:pt x="639" y="3587"/>
                    <a:pt x="1" y="2857"/>
                  </a:cubicBezTo>
                  <a:lnTo>
                    <a:pt x="1" y="2857"/>
                  </a:lnTo>
                  <a:cubicBezTo>
                    <a:pt x="335" y="3769"/>
                    <a:pt x="882" y="4590"/>
                    <a:pt x="1520" y="5289"/>
                  </a:cubicBezTo>
                  <a:cubicBezTo>
                    <a:pt x="2159" y="6018"/>
                    <a:pt x="2919" y="6657"/>
                    <a:pt x="3770" y="7173"/>
                  </a:cubicBezTo>
                  <a:cubicBezTo>
                    <a:pt x="3843" y="7222"/>
                    <a:pt x="3930" y="7246"/>
                    <a:pt x="4019" y="7246"/>
                  </a:cubicBezTo>
                  <a:cubicBezTo>
                    <a:pt x="4151" y="7246"/>
                    <a:pt x="4286" y="7192"/>
                    <a:pt x="4378" y="7082"/>
                  </a:cubicBezTo>
                  <a:cubicBezTo>
                    <a:pt x="4803" y="6566"/>
                    <a:pt x="5077" y="6049"/>
                    <a:pt x="5411" y="5471"/>
                  </a:cubicBezTo>
                  <a:cubicBezTo>
                    <a:pt x="5715" y="4894"/>
                    <a:pt x="5928" y="4347"/>
                    <a:pt x="6110" y="3739"/>
                  </a:cubicBezTo>
                  <a:cubicBezTo>
                    <a:pt x="6475" y="2523"/>
                    <a:pt x="6657" y="1246"/>
                    <a:pt x="6505"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84;p57"/>
            <p:cNvSpPr/>
            <p:nvPr/>
          </p:nvSpPr>
          <p:spPr>
            <a:xfrm>
              <a:off x="22360750" y="11792425"/>
              <a:ext cx="110200" cy="137100"/>
            </a:xfrm>
            <a:custGeom>
              <a:avLst/>
              <a:gdLst/>
              <a:ahLst/>
              <a:cxnLst/>
              <a:rect l="l" t="t" r="r" b="b"/>
              <a:pathLst>
                <a:path w="4408" h="5484" extrusionOk="0">
                  <a:moveTo>
                    <a:pt x="3830" y="1"/>
                  </a:moveTo>
                  <a:cubicBezTo>
                    <a:pt x="3313" y="821"/>
                    <a:pt x="2766" y="1612"/>
                    <a:pt x="2128" y="2280"/>
                  </a:cubicBezTo>
                  <a:cubicBezTo>
                    <a:pt x="1854" y="2645"/>
                    <a:pt x="1520" y="2979"/>
                    <a:pt x="1216" y="3344"/>
                  </a:cubicBezTo>
                  <a:cubicBezTo>
                    <a:pt x="912" y="3679"/>
                    <a:pt x="578" y="4013"/>
                    <a:pt x="243" y="4317"/>
                  </a:cubicBezTo>
                  <a:lnTo>
                    <a:pt x="183" y="4347"/>
                  </a:lnTo>
                  <a:cubicBezTo>
                    <a:pt x="122" y="4438"/>
                    <a:pt x="31" y="4499"/>
                    <a:pt x="31" y="4621"/>
                  </a:cubicBezTo>
                  <a:cubicBezTo>
                    <a:pt x="0" y="4864"/>
                    <a:pt x="183" y="5077"/>
                    <a:pt x="426" y="5107"/>
                  </a:cubicBezTo>
                  <a:cubicBezTo>
                    <a:pt x="1064" y="5229"/>
                    <a:pt x="1763" y="5320"/>
                    <a:pt x="2402" y="5381"/>
                  </a:cubicBezTo>
                  <a:cubicBezTo>
                    <a:pt x="2903" y="5449"/>
                    <a:pt x="3405" y="5483"/>
                    <a:pt x="3906" y="5483"/>
                  </a:cubicBezTo>
                  <a:cubicBezTo>
                    <a:pt x="4073" y="5483"/>
                    <a:pt x="4240" y="5479"/>
                    <a:pt x="4408" y="5472"/>
                  </a:cubicBezTo>
                  <a:cubicBezTo>
                    <a:pt x="3800" y="5198"/>
                    <a:pt x="3192" y="4955"/>
                    <a:pt x="2554" y="4773"/>
                  </a:cubicBezTo>
                  <a:cubicBezTo>
                    <a:pt x="2216" y="4671"/>
                    <a:pt x="1859" y="4580"/>
                    <a:pt x="1499" y="4492"/>
                  </a:cubicBezTo>
                  <a:lnTo>
                    <a:pt x="1499" y="4492"/>
                  </a:lnTo>
                  <a:cubicBezTo>
                    <a:pt x="1654" y="4340"/>
                    <a:pt x="1802" y="4182"/>
                    <a:pt x="1946" y="4013"/>
                  </a:cubicBezTo>
                  <a:cubicBezTo>
                    <a:pt x="2280" y="3648"/>
                    <a:pt x="2584" y="3223"/>
                    <a:pt x="2857" y="2797"/>
                  </a:cubicBezTo>
                  <a:cubicBezTo>
                    <a:pt x="3344" y="1916"/>
                    <a:pt x="3739" y="973"/>
                    <a:pt x="383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85;p57"/>
            <p:cNvSpPr/>
            <p:nvPr/>
          </p:nvSpPr>
          <p:spPr>
            <a:xfrm>
              <a:off x="22173800" y="11819025"/>
              <a:ext cx="140625" cy="199875"/>
            </a:xfrm>
            <a:custGeom>
              <a:avLst/>
              <a:gdLst/>
              <a:ahLst/>
              <a:cxnLst/>
              <a:rect l="l" t="t" r="r" b="b"/>
              <a:pathLst>
                <a:path w="5625" h="7995" extrusionOk="0">
                  <a:moveTo>
                    <a:pt x="5624" y="1"/>
                  </a:moveTo>
                  <a:lnTo>
                    <a:pt x="5624" y="1"/>
                  </a:lnTo>
                  <a:cubicBezTo>
                    <a:pt x="4712" y="973"/>
                    <a:pt x="3861" y="1976"/>
                    <a:pt x="3040" y="2827"/>
                  </a:cubicBezTo>
                  <a:lnTo>
                    <a:pt x="1673" y="4195"/>
                  </a:lnTo>
                  <a:cubicBezTo>
                    <a:pt x="1186" y="4621"/>
                    <a:pt x="730" y="5077"/>
                    <a:pt x="214" y="5502"/>
                  </a:cubicBezTo>
                  <a:lnTo>
                    <a:pt x="123" y="5624"/>
                  </a:lnTo>
                  <a:cubicBezTo>
                    <a:pt x="1" y="5836"/>
                    <a:pt x="31" y="6110"/>
                    <a:pt x="274" y="6232"/>
                  </a:cubicBezTo>
                  <a:cubicBezTo>
                    <a:pt x="1034" y="6688"/>
                    <a:pt x="1825" y="7052"/>
                    <a:pt x="2645" y="7356"/>
                  </a:cubicBezTo>
                  <a:cubicBezTo>
                    <a:pt x="3496" y="7660"/>
                    <a:pt x="4317" y="7903"/>
                    <a:pt x="5199" y="7995"/>
                  </a:cubicBezTo>
                  <a:cubicBezTo>
                    <a:pt x="4439" y="7599"/>
                    <a:pt x="3679" y="7204"/>
                    <a:pt x="2919" y="6779"/>
                  </a:cubicBezTo>
                  <a:cubicBezTo>
                    <a:pt x="2340" y="6501"/>
                    <a:pt x="1779" y="6170"/>
                    <a:pt x="1235" y="5827"/>
                  </a:cubicBezTo>
                  <a:lnTo>
                    <a:pt x="1235" y="5827"/>
                  </a:lnTo>
                  <a:cubicBezTo>
                    <a:pt x="1584" y="5531"/>
                    <a:pt x="1938" y="5227"/>
                    <a:pt x="2250" y="4894"/>
                  </a:cubicBezTo>
                  <a:cubicBezTo>
                    <a:pt x="2676" y="4438"/>
                    <a:pt x="3162" y="3952"/>
                    <a:pt x="3557" y="3405"/>
                  </a:cubicBezTo>
                  <a:cubicBezTo>
                    <a:pt x="4408" y="2371"/>
                    <a:pt x="5138" y="1247"/>
                    <a:pt x="562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86;p57"/>
            <p:cNvSpPr/>
            <p:nvPr/>
          </p:nvSpPr>
          <p:spPr>
            <a:xfrm rot="1338152">
              <a:off x="22730647" y="11179672"/>
              <a:ext cx="25850" cy="96526"/>
            </a:xfrm>
            <a:custGeom>
              <a:avLst/>
              <a:gdLst/>
              <a:ahLst/>
              <a:cxnLst/>
              <a:rect l="l" t="t" r="r" b="b"/>
              <a:pathLst>
                <a:path w="1034" h="3861" extrusionOk="0">
                  <a:moveTo>
                    <a:pt x="152" y="0"/>
                  </a:moveTo>
                  <a:cubicBezTo>
                    <a:pt x="61" y="365"/>
                    <a:pt x="61" y="730"/>
                    <a:pt x="0" y="1033"/>
                  </a:cubicBezTo>
                  <a:cubicBezTo>
                    <a:pt x="0" y="1368"/>
                    <a:pt x="61" y="1672"/>
                    <a:pt x="122" y="2006"/>
                  </a:cubicBezTo>
                  <a:cubicBezTo>
                    <a:pt x="152" y="2310"/>
                    <a:pt x="274" y="2644"/>
                    <a:pt x="395" y="2948"/>
                  </a:cubicBezTo>
                  <a:cubicBezTo>
                    <a:pt x="547" y="3252"/>
                    <a:pt x="699" y="3556"/>
                    <a:pt x="912" y="3860"/>
                  </a:cubicBezTo>
                  <a:cubicBezTo>
                    <a:pt x="1003" y="3526"/>
                    <a:pt x="1034" y="3192"/>
                    <a:pt x="1034" y="2857"/>
                  </a:cubicBezTo>
                  <a:cubicBezTo>
                    <a:pt x="1034" y="2492"/>
                    <a:pt x="1003" y="2188"/>
                    <a:pt x="912" y="1854"/>
                  </a:cubicBezTo>
                  <a:cubicBezTo>
                    <a:pt x="882" y="1550"/>
                    <a:pt x="760" y="1216"/>
                    <a:pt x="669" y="912"/>
                  </a:cubicBezTo>
                  <a:cubicBezTo>
                    <a:pt x="547" y="608"/>
                    <a:pt x="395" y="304"/>
                    <a:pt x="15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87;p57"/>
            <p:cNvSpPr/>
            <p:nvPr/>
          </p:nvSpPr>
          <p:spPr>
            <a:xfrm rot="1338152">
              <a:off x="22683383" y="11306273"/>
              <a:ext cx="65375" cy="33475"/>
            </a:xfrm>
            <a:custGeom>
              <a:avLst/>
              <a:gdLst/>
              <a:ahLst/>
              <a:cxnLst/>
              <a:rect l="l" t="t" r="r" b="b"/>
              <a:pathLst>
                <a:path w="2615" h="1339" extrusionOk="0">
                  <a:moveTo>
                    <a:pt x="1824" y="1"/>
                  </a:moveTo>
                  <a:cubicBezTo>
                    <a:pt x="1551" y="1"/>
                    <a:pt x="1277" y="31"/>
                    <a:pt x="1064" y="153"/>
                  </a:cubicBezTo>
                  <a:cubicBezTo>
                    <a:pt x="821" y="274"/>
                    <a:pt x="608" y="426"/>
                    <a:pt x="426" y="609"/>
                  </a:cubicBezTo>
                  <a:cubicBezTo>
                    <a:pt x="213" y="791"/>
                    <a:pt x="61" y="1034"/>
                    <a:pt x="1" y="1338"/>
                  </a:cubicBezTo>
                  <a:cubicBezTo>
                    <a:pt x="305" y="1308"/>
                    <a:pt x="517" y="1216"/>
                    <a:pt x="730" y="1186"/>
                  </a:cubicBezTo>
                  <a:cubicBezTo>
                    <a:pt x="943" y="1095"/>
                    <a:pt x="1186" y="1034"/>
                    <a:pt x="1368" y="943"/>
                  </a:cubicBezTo>
                  <a:cubicBezTo>
                    <a:pt x="1551" y="882"/>
                    <a:pt x="1794" y="761"/>
                    <a:pt x="1976" y="639"/>
                  </a:cubicBezTo>
                  <a:cubicBezTo>
                    <a:pt x="2189" y="487"/>
                    <a:pt x="2402" y="365"/>
                    <a:pt x="2615" y="183"/>
                  </a:cubicBezTo>
                  <a:cubicBezTo>
                    <a:pt x="2341" y="31"/>
                    <a:pt x="2067" y="1"/>
                    <a:pt x="182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88;p57"/>
            <p:cNvSpPr/>
            <p:nvPr/>
          </p:nvSpPr>
          <p:spPr>
            <a:xfrm rot="1338152">
              <a:off x="22591724" y="11267234"/>
              <a:ext cx="49425" cy="98801"/>
            </a:xfrm>
            <a:custGeom>
              <a:avLst/>
              <a:gdLst/>
              <a:ahLst/>
              <a:cxnLst/>
              <a:rect l="l" t="t" r="r" b="b"/>
              <a:pathLst>
                <a:path w="1977" h="3952" extrusionOk="0">
                  <a:moveTo>
                    <a:pt x="0" y="0"/>
                  </a:moveTo>
                  <a:lnTo>
                    <a:pt x="0" y="0"/>
                  </a:lnTo>
                  <a:cubicBezTo>
                    <a:pt x="92" y="426"/>
                    <a:pt x="244" y="760"/>
                    <a:pt x="274" y="1095"/>
                  </a:cubicBezTo>
                  <a:cubicBezTo>
                    <a:pt x="426" y="1429"/>
                    <a:pt x="578" y="1733"/>
                    <a:pt x="730" y="2067"/>
                  </a:cubicBezTo>
                  <a:cubicBezTo>
                    <a:pt x="882" y="2371"/>
                    <a:pt x="1064" y="2736"/>
                    <a:pt x="1247" y="3040"/>
                  </a:cubicBezTo>
                  <a:cubicBezTo>
                    <a:pt x="1459" y="3344"/>
                    <a:pt x="1672" y="3648"/>
                    <a:pt x="1946" y="3952"/>
                  </a:cubicBezTo>
                  <a:cubicBezTo>
                    <a:pt x="1976" y="3526"/>
                    <a:pt x="1946" y="3161"/>
                    <a:pt x="1855" y="2766"/>
                  </a:cubicBezTo>
                  <a:cubicBezTo>
                    <a:pt x="1794" y="2432"/>
                    <a:pt x="1642" y="2037"/>
                    <a:pt x="1490" y="1702"/>
                  </a:cubicBezTo>
                  <a:cubicBezTo>
                    <a:pt x="1338" y="1368"/>
                    <a:pt x="1095" y="1064"/>
                    <a:pt x="882" y="760"/>
                  </a:cubicBezTo>
                  <a:cubicBezTo>
                    <a:pt x="639" y="487"/>
                    <a:pt x="335" y="183"/>
                    <a:pt x="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89;p57"/>
            <p:cNvSpPr/>
            <p:nvPr/>
          </p:nvSpPr>
          <p:spPr>
            <a:xfrm>
              <a:off x="21924575" y="11369175"/>
              <a:ext cx="721900" cy="830950"/>
            </a:xfrm>
            <a:custGeom>
              <a:avLst/>
              <a:gdLst/>
              <a:ahLst/>
              <a:cxnLst/>
              <a:rect l="l" t="t" r="r" b="b"/>
              <a:pathLst>
                <a:path w="28876" h="33238" extrusionOk="0">
                  <a:moveTo>
                    <a:pt x="28876" y="0"/>
                  </a:moveTo>
                  <a:cubicBezTo>
                    <a:pt x="28518" y="265"/>
                    <a:pt x="28165" y="531"/>
                    <a:pt x="27814" y="800"/>
                  </a:cubicBezTo>
                  <a:lnTo>
                    <a:pt x="27814" y="800"/>
                  </a:lnTo>
                  <a:cubicBezTo>
                    <a:pt x="28182" y="546"/>
                    <a:pt x="28538" y="281"/>
                    <a:pt x="28876" y="0"/>
                  </a:cubicBezTo>
                  <a:close/>
                  <a:moveTo>
                    <a:pt x="27814" y="800"/>
                  </a:moveTo>
                  <a:lnTo>
                    <a:pt x="27814" y="800"/>
                  </a:lnTo>
                  <a:cubicBezTo>
                    <a:pt x="26032" y="2030"/>
                    <a:pt x="23968" y="3006"/>
                    <a:pt x="22280" y="4317"/>
                  </a:cubicBezTo>
                  <a:cubicBezTo>
                    <a:pt x="20152" y="5897"/>
                    <a:pt x="18116" y="7690"/>
                    <a:pt x="16231" y="9545"/>
                  </a:cubicBezTo>
                  <a:cubicBezTo>
                    <a:pt x="12584" y="13192"/>
                    <a:pt x="2857" y="27782"/>
                    <a:pt x="760" y="30609"/>
                  </a:cubicBezTo>
                  <a:cubicBezTo>
                    <a:pt x="456" y="31004"/>
                    <a:pt x="152" y="31429"/>
                    <a:pt x="91" y="31916"/>
                  </a:cubicBezTo>
                  <a:cubicBezTo>
                    <a:pt x="0" y="32432"/>
                    <a:pt x="213" y="32980"/>
                    <a:pt x="699" y="33192"/>
                  </a:cubicBezTo>
                  <a:cubicBezTo>
                    <a:pt x="792" y="33223"/>
                    <a:pt x="882" y="33237"/>
                    <a:pt x="969" y="33237"/>
                  </a:cubicBezTo>
                  <a:cubicBezTo>
                    <a:pt x="1572" y="33237"/>
                    <a:pt x="2056" y="32564"/>
                    <a:pt x="2401" y="32007"/>
                  </a:cubicBezTo>
                  <a:cubicBezTo>
                    <a:pt x="8976" y="20214"/>
                    <a:pt x="16495" y="9478"/>
                    <a:pt x="27814" y="80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3996;p57"/>
          <p:cNvGrpSpPr/>
          <p:nvPr/>
        </p:nvGrpSpPr>
        <p:grpSpPr>
          <a:xfrm>
            <a:off x="6453" y="3483457"/>
            <a:ext cx="659619" cy="1716829"/>
            <a:chOff x="4768025" y="3217550"/>
            <a:chExt cx="538025" cy="1400350"/>
          </a:xfrm>
        </p:grpSpPr>
        <p:sp>
          <p:nvSpPr>
            <p:cNvPr id="227" name="Google Shape;3997;p57"/>
            <p:cNvSpPr/>
            <p:nvPr/>
          </p:nvSpPr>
          <p:spPr>
            <a:xfrm>
              <a:off x="4872550" y="3593375"/>
              <a:ext cx="136950" cy="156325"/>
            </a:xfrm>
            <a:custGeom>
              <a:avLst/>
              <a:gdLst/>
              <a:ahLst/>
              <a:cxnLst/>
              <a:rect l="l" t="t" r="r" b="b"/>
              <a:pathLst>
                <a:path w="5478" h="6253" extrusionOk="0">
                  <a:moveTo>
                    <a:pt x="1510" y="1"/>
                  </a:moveTo>
                  <a:cubicBezTo>
                    <a:pt x="627" y="1"/>
                    <a:pt x="0" y="848"/>
                    <a:pt x="44" y="2077"/>
                  </a:cubicBezTo>
                  <a:cubicBezTo>
                    <a:pt x="75" y="3019"/>
                    <a:pt x="683" y="4357"/>
                    <a:pt x="1443" y="4904"/>
                  </a:cubicBezTo>
                  <a:cubicBezTo>
                    <a:pt x="2567" y="5785"/>
                    <a:pt x="2780" y="5816"/>
                    <a:pt x="3814" y="5968"/>
                  </a:cubicBezTo>
                  <a:cubicBezTo>
                    <a:pt x="4240" y="6036"/>
                    <a:pt x="4551" y="6142"/>
                    <a:pt x="4764" y="6142"/>
                  </a:cubicBezTo>
                  <a:cubicBezTo>
                    <a:pt x="4930" y="6142"/>
                    <a:pt x="5037" y="6077"/>
                    <a:pt x="5090" y="5877"/>
                  </a:cubicBezTo>
                  <a:cubicBezTo>
                    <a:pt x="5121" y="5968"/>
                    <a:pt x="5181" y="6059"/>
                    <a:pt x="5212" y="6150"/>
                  </a:cubicBezTo>
                  <a:cubicBezTo>
                    <a:pt x="5212" y="6219"/>
                    <a:pt x="5229" y="6253"/>
                    <a:pt x="5250" y="6253"/>
                  </a:cubicBezTo>
                  <a:cubicBezTo>
                    <a:pt x="5257" y="6253"/>
                    <a:pt x="5265" y="6249"/>
                    <a:pt x="5273" y="6241"/>
                  </a:cubicBezTo>
                  <a:cubicBezTo>
                    <a:pt x="5283" y="6244"/>
                    <a:pt x="5294" y="6245"/>
                    <a:pt x="5304" y="6245"/>
                  </a:cubicBezTo>
                  <a:cubicBezTo>
                    <a:pt x="5409" y="6245"/>
                    <a:pt x="5477" y="6114"/>
                    <a:pt x="5394" y="6059"/>
                  </a:cubicBezTo>
                  <a:cubicBezTo>
                    <a:pt x="5364" y="5816"/>
                    <a:pt x="5394" y="5512"/>
                    <a:pt x="4938" y="4053"/>
                  </a:cubicBezTo>
                  <a:cubicBezTo>
                    <a:pt x="4847" y="3810"/>
                    <a:pt x="4756" y="3597"/>
                    <a:pt x="4665" y="3354"/>
                  </a:cubicBezTo>
                  <a:cubicBezTo>
                    <a:pt x="3652" y="938"/>
                    <a:pt x="2439" y="1"/>
                    <a:pt x="151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998;p57"/>
            <p:cNvSpPr/>
            <p:nvPr/>
          </p:nvSpPr>
          <p:spPr>
            <a:xfrm>
              <a:off x="4920775" y="3371875"/>
              <a:ext cx="130725" cy="152275"/>
            </a:xfrm>
            <a:custGeom>
              <a:avLst/>
              <a:gdLst/>
              <a:ahLst/>
              <a:cxnLst/>
              <a:rect l="l" t="t" r="r" b="b"/>
              <a:pathLst>
                <a:path w="5229" h="6091" extrusionOk="0">
                  <a:moveTo>
                    <a:pt x="1660" y="1"/>
                  </a:moveTo>
                  <a:cubicBezTo>
                    <a:pt x="1290" y="1"/>
                    <a:pt x="973" y="116"/>
                    <a:pt x="760" y="329"/>
                  </a:cubicBezTo>
                  <a:cubicBezTo>
                    <a:pt x="91" y="998"/>
                    <a:pt x="0" y="1758"/>
                    <a:pt x="122" y="2609"/>
                  </a:cubicBezTo>
                  <a:cubicBezTo>
                    <a:pt x="274" y="3369"/>
                    <a:pt x="578" y="4037"/>
                    <a:pt x="1945" y="4919"/>
                  </a:cubicBezTo>
                  <a:cubicBezTo>
                    <a:pt x="3513" y="5964"/>
                    <a:pt x="4259" y="6014"/>
                    <a:pt x="4387" y="6014"/>
                  </a:cubicBezTo>
                  <a:cubicBezTo>
                    <a:pt x="4401" y="6014"/>
                    <a:pt x="4407" y="6013"/>
                    <a:pt x="4407" y="6013"/>
                  </a:cubicBezTo>
                  <a:cubicBezTo>
                    <a:pt x="4436" y="6021"/>
                    <a:pt x="4464" y="6025"/>
                    <a:pt x="4491" y="6025"/>
                  </a:cubicBezTo>
                  <a:cubicBezTo>
                    <a:pt x="4642" y="6025"/>
                    <a:pt x="4762" y="5906"/>
                    <a:pt x="4774" y="5771"/>
                  </a:cubicBezTo>
                  <a:lnTo>
                    <a:pt x="4774" y="5771"/>
                  </a:lnTo>
                  <a:cubicBezTo>
                    <a:pt x="4783" y="5886"/>
                    <a:pt x="4812" y="6023"/>
                    <a:pt x="4863" y="6074"/>
                  </a:cubicBezTo>
                  <a:cubicBezTo>
                    <a:pt x="4886" y="6085"/>
                    <a:pt x="4909" y="6090"/>
                    <a:pt x="4932" y="6090"/>
                  </a:cubicBezTo>
                  <a:cubicBezTo>
                    <a:pt x="5034" y="6090"/>
                    <a:pt x="5126" y="5991"/>
                    <a:pt x="5076" y="5891"/>
                  </a:cubicBezTo>
                  <a:cubicBezTo>
                    <a:pt x="5076" y="5405"/>
                    <a:pt x="5228" y="4797"/>
                    <a:pt x="5076" y="3977"/>
                  </a:cubicBezTo>
                  <a:cubicBezTo>
                    <a:pt x="4500" y="1140"/>
                    <a:pt x="2821" y="1"/>
                    <a:pt x="166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999;p57"/>
            <p:cNvSpPr/>
            <p:nvPr/>
          </p:nvSpPr>
          <p:spPr>
            <a:xfrm>
              <a:off x="5040075" y="3217550"/>
              <a:ext cx="126050" cy="254525"/>
            </a:xfrm>
            <a:custGeom>
              <a:avLst/>
              <a:gdLst/>
              <a:ahLst/>
              <a:cxnLst/>
              <a:rect l="l" t="t" r="r" b="b"/>
              <a:pathLst>
                <a:path w="5042" h="10181" extrusionOk="0">
                  <a:moveTo>
                    <a:pt x="1954" y="1"/>
                  </a:moveTo>
                  <a:cubicBezTo>
                    <a:pt x="1573" y="1"/>
                    <a:pt x="1218" y="175"/>
                    <a:pt x="851" y="484"/>
                  </a:cubicBezTo>
                  <a:cubicBezTo>
                    <a:pt x="638" y="666"/>
                    <a:pt x="365" y="970"/>
                    <a:pt x="243" y="1821"/>
                  </a:cubicBezTo>
                  <a:cubicBezTo>
                    <a:pt x="0" y="3918"/>
                    <a:pt x="669" y="5529"/>
                    <a:pt x="1611" y="7991"/>
                  </a:cubicBezTo>
                  <a:cubicBezTo>
                    <a:pt x="1854" y="8630"/>
                    <a:pt x="1976" y="9055"/>
                    <a:pt x="1976" y="9086"/>
                  </a:cubicBezTo>
                  <a:cubicBezTo>
                    <a:pt x="2060" y="9368"/>
                    <a:pt x="2380" y="9545"/>
                    <a:pt x="2669" y="9545"/>
                  </a:cubicBezTo>
                  <a:cubicBezTo>
                    <a:pt x="2691" y="9545"/>
                    <a:pt x="2714" y="9544"/>
                    <a:pt x="2736" y="9542"/>
                  </a:cubicBezTo>
                  <a:lnTo>
                    <a:pt x="2736" y="9542"/>
                  </a:lnTo>
                  <a:cubicBezTo>
                    <a:pt x="2645" y="9754"/>
                    <a:pt x="2584" y="10150"/>
                    <a:pt x="2797" y="10180"/>
                  </a:cubicBezTo>
                  <a:cubicBezTo>
                    <a:pt x="2798" y="10180"/>
                    <a:pt x="2800" y="10180"/>
                    <a:pt x="2801" y="10180"/>
                  </a:cubicBezTo>
                  <a:cubicBezTo>
                    <a:pt x="3148" y="10180"/>
                    <a:pt x="5042" y="6817"/>
                    <a:pt x="4195" y="2399"/>
                  </a:cubicBezTo>
                  <a:cubicBezTo>
                    <a:pt x="4012" y="1396"/>
                    <a:pt x="3556" y="636"/>
                    <a:pt x="2645" y="180"/>
                  </a:cubicBezTo>
                  <a:cubicBezTo>
                    <a:pt x="2401" y="58"/>
                    <a:pt x="2173" y="1"/>
                    <a:pt x="1954"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000;p57"/>
            <p:cNvSpPr/>
            <p:nvPr/>
          </p:nvSpPr>
          <p:spPr>
            <a:xfrm>
              <a:off x="5166975" y="3292500"/>
              <a:ext cx="108675" cy="194750"/>
            </a:xfrm>
            <a:custGeom>
              <a:avLst/>
              <a:gdLst/>
              <a:ahLst/>
              <a:cxnLst/>
              <a:rect l="l" t="t" r="r" b="b"/>
              <a:pathLst>
                <a:path w="4347" h="7790" extrusionOk="0">
                  <a:moveTo>
                    <a:pt x="2889" y="1"/>
                  </a:moveTo>
                  <a:cubicBezTo>
                    <a:pt x="2703" y="1"/>
                    <a:pt x="2547" y="60"/>
                    <a:pt x="2371" y="161"/>
                  </a:cubicBezTo>
                  <a:cubicBezTo>
                    <a:pt x="1382" y="697"/>
                    <a:pt x="971" y="2600"/>
                    <a:pt x="942" y="2670"/>
                  </a:cubicBezTo>
                  <a:lnTo>
                    <a:pt x="942" y="2670"/>
                  </a:lnTo>
                  <a:lnTo>
                    <a:pt x="942" y="2653"/>
                  </a:lnTo>
                  <a:cubicBezTo>
                    <a:pt x="941" y="2666"/>
                    <a:pt x="940" y="2672"/>
                    <a:pt x="941" y="2672"/>
                  </a:cubicBezTo>
                  <a:cubicBezTo>
                    <a:pt x="942" y="2672"/>
                    <a:pt x="942" y="2671"/>
                    <a:pt x="942" y="2670"/>
                  </a:cubicBezTo>
                  <a:lnTo>
                    <a:pt x="942" y="2670"/>
                  </a:lnTo>
                  <a:lnTo>
                    <a:pt x="942" y="2714"/>
                  </a:lnTo>
                  <a:lnTo>
                    <a:pt x="942" y="2744"/>
                  </a:lnTo>
                  <a:cubicBezTo>
                    <a:pt x="547" y="4568"/>
                    <a:pt x="152" y="7152"/>
                    <a:pt x="152" y="7152"/>
                  </a:cubicBezTo>
                  <a:cubicBezTo>
                    <a:pt x="122" y="7273"/>
                    <a:pt x="152" y="7334"/>
                    <a:pt x="243" y="7425"/>
                  </a:cubicBezTo>
                  <a:cubicBezTo>
                    <a:pt x="0" y="7638"/>
                    <a:pt x="91" y="7759"/>
                    <a:pt x="152" y="7790"/>
                  </a:cubicBezTo>
                  <a:cubicBezTo>
                    <a:pt x="213" y="7790"/>
                    <a:pt x="335" y="7759"/>
                    <a:pt x="426" y="7729"/>
                  </a:cubicBezTo>
                  <a:cubicBezTo>
                    <a:pt x="2280" y="7060"/>
                    <a:pt x="3587" y="4446"/>
                    <a:pt x="3982" y="2592"/>
                  </a:cubicBezTo>
                  <a:cubicBezTo>
                    <a:pt x="4347" y="1376"/>
                    <a:pt x="4104" y="799"/>
                    <a:pt x="3678" y="373"/>
                  </a:cubicBezTo>
                  <a:cubicBezTo>
                    <a:pt x="3465" y="161"/>
                    <a:pt x="3161" y="39"/>
                    <a:pt x="3009" y="9"/>
                  </a:cubicBezTo>
                  <a:cubicBezTo>
                    <a:pt x="2968" y="3"/>
                    <a:pt x="2928" y="1"/>
                    <a:pt x="2889"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001;p57"/>
            <p:cNvSpPr/>
            <p:nvPr/>
          </p:nvSpPr>
          <p:spPr>
            <a:xfrm>
              <a:off x="5159375" y="3530425"/>
              <a:ext cx="146675" cy="210675"/>
            </a:xfrm>
            <a:custGeom>
              <a:avLst/>
              <a:gdLst/>
              <a:ahLst/>
              <a:cxnLst/>
              <a:rect l="l" t="t" r="r" b="b"/>
              <a:pathLst>
                <a:path w="5867" h="8427" extrusionOk="0">
                  <a:moveTo>
                    <a:pt x="4027" y="1"/>
                  </a:moveTo>
                  <a:cubicBezTo>
                    <a:pt x="3991" y="1"/>
                    <a:pt x="3956" y="2"/>
                    <a:pt x="3921" y="5"/>
                  </a:cubicBezTo>
                  <a:cubicBezTo>
                    <a:pt x="3192" y="97"/>
                    <a:pt x="2554" y="705"/>
                    <a:pt x="2310" y="978"/>
                  </a:cubicBezTo>
                  <a:cubicBezTo>
                    <a:pt x="2006" y="1312"/>
                    <a:pt x="1672" y="1829"/>
                    <a:pt x="1338" y="2893"/>
                  </a:cubicBezTo>
                  <a:cubicBezTo>
                    <a:pt x="1044" y="3744"/>
                    <a:pt x="440" y="6916"/>
                    <a:pt x="425" y="6972"/>
                  </a:cubicBezTo>
                  <a:lnTo>
                    <a:pt x="425" y="6972"/>
                  </a:lnTo>
                  <a:cubicBezTo>
                    <a:pt x="426" y="6969"/>
                    <a:pt x="426" y="6967"/>
                    <a:pt x="426" y="6966"/>
                  </a:cubicBezTo>
                  <a:lnTo>
                    <a:pt x="426" y="6966"/>
                  </a:lnTo>
                  <a:cubicBezTo>
                    <a:pt x="425" y="6971"/>
                    <a:pt x="425" y="6973"/>
                    <a:pt x="425" y="6973"/>
                  </a:cubicBezTo>
                  <a:cubicBezTo>
                    <a:pt x="425" y="6973"/>
                    <a:pt x="425" y="6973"/>
                    <a:pt x="425" y="6972"/>
                  </a:cubicBezTo>
                  <a:lnTo>
                    <a:pt x="425" y="6972"/>
                  </a:lnTo>
                  <a:cubicBezTo>
                    <a:pt x="412" y="7049"/>
                    <a:pt x="243" y="7696"/>
                    <a:pt x="243" y="7696"/>
                  </a:cubicBezTo>
                  <a:cubicBezTo>
                    <a:pt x="183" y="7696"/>
                    <a:pt x="152" y="7756"/>
                    <a:pt x="152" y="7756"/>
                  </a:cubicBezTo>
                  <a:cubicBezTo>
                    <a:pt x="91" y="7817"/>
                    <a:pt x="31" y="7999"/>
                    <a:pt x="122" y="8121"/>
                  </a:cubicBezTo>
                  <a:cubicBezTo>
                    <a:pt x="0" y="8243"/>
                    <a:pt x="91" y="8303"/>
                    <a:pt x="183" y="8425"/>
                  </a:cubicBezTo>
                  <a:cubicBezTo>
                    <a:pt x="193" y="8426"/>
                    <a:pt x="204" y="8427"/>
                    <a:pt x="217" y="8427"/>
                  </a:cubicBezTo>
                  <a:cubicBezTo>
                    <a:pt x="519" y="8427"/>
                    <a:pt x="1593" y="8087"/>
                    <a:pt x="2584" y="7300"/>
                  </a:cubicBezTo>
                  <a:cubicBezTo>
                    <a:pt x="3830" y="6328"/>
                    <a:pt x="5411" y="4352"/>
                    <a:pt x="5715" y="2437"/>
                  </a:cubicBezTo>
                  <a:cubicBezTo>
                    <a:pt x="5867" y="1373"/>
                    <a:pt x="5411" y="553"/>
                    <a:pt x="4955" y="279"/>
                  </a:cubicBezTo>
                  <a:cubicBezTo>
                    <a:pt x="4682" y="115"/>
                    <a:pt x="4336" y="1"/>
                    <a:pt x="4027"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002;p57"/>
            <p:cNvSpPr/>
            <p:nvPr/>
          </p:nvSpPr>
          <p:spPr>
            <a:xfrm>
              <a:off x="5070450" y="3933050"/>
              <a:ext cx="164925" cy="156725"/>
            </a:xfrm>
            <a:custGeom>
              <a:avLst/>
              <a:gdLst/>
              <a:ahLst/>
              <a:cxnLst/>
              <a:rect l="l" t="t" r="r" b="b"/>
              <a:pathLst>
                <a:path w="6597" h="6269" extrusionOk="0">
                  <a:moveTo>
                    <a:pt x="4085" y="1"/>
                  </a:moveTo>
                  <a:cubicBezTo>
                    <a:pt x="2325" y="1"/>
                    <a:pt x="628" y="4703"/>
                    <a:pt x="244" y="5572"/>
                  </a:cubicBezTo>
                  <a:cubicBezTo>
                    <a:pt x="214" y="5603"/>
                    <a:pt x="183" y="5694"/>
                    <a:pt x="153" y="5724"/>
                  </a:cubicBezTo>
                  <a:cubicBezTo>
                    <a:pt x="153" y="5724"/>
                    <a:pt x="153" y="5724"/>
                    <a:pt x="153" y="5724"/>
                  </a:cubicBezTo>
                  <a:lnTo>
                    <a:pt x="153" y="5724"/>
                  </a:lnTo>
                  <a:cubicBezTo>
                    <a:pt x="1" y="5968"/>
                    <a:pt x="92" y="6211"/>
                    <a:pt x="335" y="6241"/>
                  </a:cubicBezTo>
                  <a:cubicBezTo>
                    <a:pt x="356" y="6261"/>
                    <a:pt x="386" y="6268"/>
                    <a:pt x="421" y="6268"/>
                  </a:cubicBezTo>
                  <a:cubicBezTo>
                    <a:pt x="491" y="6268"/>
                    <a:pt x="578" y="6241"/>
                    <a:pt x="639" y="6241"/>
                  </a:cubicBezTo>
                  <a:cubicBezTo>
                    <a:pt x="3284" y="6028"/>
                    <a:pt x="6597" y="2351"/>
                    <a:pt x="5077" y="557"/>
                  </a:cubicBezTo>
                  <a:cubicBezTo>
                    <a:pt x="4750" y="167"/>
                    <a:pt x="4416" y="1"/>
                    <a:pt x="4085"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003;p57"/>
            <p:cNvSpPr/>
            <p:nvPr/>
          </p:nvSpPr>
          <p:spPr>
            <a:xfrm>
              <a:off x="5010450" y="4211200"/>
              <a:ext cx="181675" cy="137875"/>
            </a:xfrm>
            <a:custGeom>
              <a:avLst/>
              <a:gdLst/>
              <a:ahLst/>
              <a:cxnLst/>
              <a:rect l="l" t="t" r="r" b="b"/>
              <a:pathLst>
                <a:path w="7267" h="5515" extrusionOk="0">
                  <a:moveTo>
                    <a:pt x="4959" y="0"/>
                  </a:moveTo>
                  <a:cubicBezTo>
                    <a:pt x="4171" y="0"/>
                    <a:pt x="3137" y="529"/>
                    <a:pt x="2097" y="1893"/>
                  </a:cubicBezTo>
                  <a:cubicBezTo>
                    <a:pt x="1428" y="2744"/>
                    <a:pt x="1064" y="3839"/>
                    <a:pt x="668" y="4325"/>
                  </a:cubicBezTo>
                  <a:cubicBezTo>
                    <a:pt x="516" y="4416"/>
                    <a:pt x="364" y="4568"/>
                    <a:pt x="334" y="4751"/>
                  </a:cubicBezTo>
                  <a:cubicBezTo>
                    <a:pt x="304" y="4751"/>
                    <a:pt x="212" y="4872"/>
                    <a:pt x="182" y="4872"/>
                  </a:cubicBezTo>
                  <a:cubicBezTo>
                    <a:pt x="169" y="4868"/>
                    <a:pt x="156" y="4867"/>
                    <a:pt x="145" y="4867"/>
                  </a:cubicBezTo>
                  <a:cubicBezTo>
                    <a:pt x="1" y="4867"/>
                    <a:pt x="12" y="5147"/>
                    <a:pt x="208" y="5147"/>
                  </a:cubicBezTo>
                  <a:cubicBezTo>
                    <a:pt x="244" y="5147"/>
                    <a:pt x="286" y="5137"/>
                    <a:pt x="334" y="5115"/>
                  </a:cubicBezTo>
                  <a:cubicBezTo>
                    <a:pt x="425" y="5358"/>
                    <a:pt x="608" y="5510"/>
                    <a:pt x="820" y="5510"/>
                  </a:cubicBezTo>
                  <a:cubicBezTo>
                    <a:pt x="837" y="5513"/>
                    <a:pt x="857" y="5515"/>
                    <a:pt x="880" y="5515"/>
                  </a:cubicBezTo>
                  <a:cubicBezTo>
                    <a:pt x="1340" y="5515"/>
                    <a:pt x="2895" y="4945"/>
                    <a:pt x="3678" y="4568"/>
                  </a:cubicBezTo>
                  <a:cubicBezTo>
                    <a:pt x="7267" y="2732"/>
                    <a:pt x="6750" y="0"/>
                    <a:pt x="4959"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004;p57"/>
            <p:cNvSpPr/>
            <p:nvPr/>
          </p:nvSpPr>
          <p:spPr>
            <a:xfrm>
              <a:off x="4768025" y="4120850"/>
              <a:ext cx="151150" cy="123250"/>
            </a:xfrm>
            <a:custGeom>
              <a:avLst/>
              <a:gdLst/>
              <a:ahLst/>
              <a:cxnLst/>
              <a:rect l="l" t="t" r="r" b="b"/>
              <a:pathLst>
                <a:path w="6046" h="4930" extrusionOk="0">
                  <a:moveTo>
                    <a:pt x="2166" y="0"/>
                  </a:moveTo>
                  <a:cubicBezTo>
                    <a:pt x="1709" y="0"/>
                    <a:pt x="1308" y="177"/>
                    <a:pt x="1034" y="644"/>
                  </a:cubicBezTo>
                  <a:cubicBezTo>
                    <a:pt x="0" y="2255"/>
                    <a:pt x="1490" y="4413"/>
                    <a:pt x="3982" y="4839"/>
                  </a:cubicBezTo>
                  <a:cubicBezTo>
                    <a:pt x="4225" y="4869"/>
                    <a:pt x="4833" y="4899"/>
                    <a:pt x="5107" y="4930"/>
                  </a:cubicBezTo>
                  <a:cubicBezTo>
                    <a:pt x="5350" y="4930"/>
                    <a:pt x="5563" y="4839"/>
                    <a:pt x="5593" y="4626"/>
                  </a:cubicBezTo>
                  <a:cubicBezTo>
                    <a:pt x="5683" y="4742"/>
                    <a:pt x="5790" y="4803"/>
                    <a:pt x="5871" y="4803"/>
                  </a:cubicBezTo>
                  <a:cubicBezTo>
                    <a:pt x="5982" y="4803"/>
                    <a:pt x="6046" y="4689"/>
                    <a:pt x="5958" y="4444"/>
                  </a:cubicBezTo>
                  <a:cubicBezTo>
                    <a:pt x="5897" y="4231"/>
                    <a:pt x="5867" y="4109"/>
                    <a:pt x="5654" y="3349"/>
                  </a:cubicBezTo>
                  <a:cubicBezTo>
                    <a:pt x="5411" y="2346"/>
                    <a:pt x="4347" y="766"/>
                    <a:pt x="3466" y="340"/>
                  </a:cubicBezTo>
                  <a:cubicBezTo>
                    <a:pt x="3022" y="140"/>
                    <a:pt x="2572" y="0"/>
                    <a:pt x="216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005;p57"/>
            <p:cNvSpPr/>
            <p:nvPr/>
          </p:nvSpPr>
          <p:spPr>
            <a:xfrm>
              <a:off x="4834300" y="3857425"/>
              <a:ext cx="143675" cy="130025"/>
            </a:xfrm>
            <a:custGeom>
              <a:avLst/>
              <a:gdLst/>
              <a:ahLst/>
              <a:cxnLst/>
              <a:rect l="l" t="t" r="r" b="b"/>
              <a:pathLst>
                <a:path w="5747" h="5201" extrusionOk="0">
                  <a:moveTo>
                    <a:pt x="2311" y="1"/>
                  </a:moveTo>
                  <a:cubicBezTo>
                    <a:pt x="949" y="1"/>
                    <a:pt x="1" y="1410"/>
                    <a:pt x="1544" y="3521"/>
                  </a:cubicBezTo>
                  <a:cubicBezTo>
                    <a:pt x="1544" y="3521"/>
                    <a:pt x="2486" y="4768"/>
                    <a:pt x="4310" y="5102"/>
                  </a:cubicBezTo>
                  <a:cubicBezTo>
                    <a:pt x="4462" y="5132"/>
                    <a:pt x="4644" y="5132"/>
                    <a:pt x="4796" y="5132"/>
                  </a:cubicBezTo>
                  <a:cubicBezTo>
                    <a:pt x="4891" y="5156"/>
                    <a:pt x="4962" y="5170"/>
                    <a:pt x="5023" y="5170"/>
                  </a:cubicBezTo>
                  <a:cubicBezTo>
                    <a:pt x="5119" y="5170"/>
                    <a:pt x="5190" y="5134"/>
                    <a:pt x="5283" y="5041"/>
                  </a:cubicBezTo>
                  <a:cubicBezTo>
                    <a:pt x="5357" y="5157"/>
                    <a:pt x="5442" y="5200"/>
                    <a:pt x="5515" y="5200"/>
                  </a:cubicBezTo>
                  <a:cubicBezTo>
                    <a:pt x="5652" y="5200"/>
                    <a:pt x="5747" y="5049"/>
                    <a:pt x="5648" y="4950"/>
                  </a:cubicBezTo>
                  <a:cubicBezTo>
                    <a:pt x="5556" y="4616"/>
                    <a:pt x="5435" y="3673"/>
                    <a:pt x="5435" y="3673"/>
                  </a:cubicBezTo>
                  <a:cubicBezTo>
                    <a:pt x="4996" y="1070"/>
                    <a:pt x="3497" y="1"/>
                    <a:pt x="2311"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006;p57"/>
            <p:cNvSpPr/>
            <p:nvPr/>
          </p:nvSpPr>
          <p:spPr>
            <a:xfrm>
              <a:off x="4882000" y="3361975"/>
              <a:ext cx="242125" cy="1255925"/>
            </a:xfrm>
            <a:custGeom>
              <a:avLst/>
              <a:gdLst/>
              <a:ahLst/>
              <a:cxnLst/>
              <a:rect l="l" t="t" r="r" b="b"/>
              <a:pathLst>
                <a:path w="9685" h="50237" extrusionOk="0">
                  <a:moveTo>
                    <a:pt x="8904" y="0"/>
                  </a:moveTo>
                  <a:cubicBezTo>
                    <a:pt x="8863" y="0"/>
                    <a:pt x="8823" y="38"/>
                    <a:pt x="8785" y="117"/>
                  </a:cubicBezTo>
                  <a:cubicBezTo>
                    <a:pt x="8785" y="117"/>
                    <a:pt x="8664" y="208"/>
                    <a:pt x="8694" y="2275"/>
                  </a:cubicBezTo>
                  <a:cubicBezTo>
                    <a:pt x="9150" y="24251"/>
                    <a:pt x="1825" y="32853"/>
                    <a:pt x="92" y="48720"/>
                  </a:cubicBezTo>
                  <a:cubicBezTo>
                    <a:pt x="92" y="48781"/>
                    <a:pt x="1" y="49419"/>
                    <a:pt x="1" y="49510"/>
                  </a:cubicBezTo>
                  <a:cubicBezTo>
                    <a:pt x="22" y="49977"/>
                    <a:pt x="384" y="50237"/>
                    <a:pt x="746" y="50237"/>
                  </a:cubicBezTo>
                  <a:cubicBezTo>
                    <a:pt x="902" y="50237"/>
                    <a:pt x="1058" y="50188"/>
                    <a:pt x="1186" y="50088"/>
                  </a:cubicBezTo>
                  <a:cubicBezTo>
                    <a:pt x="1460" y="49844"/>
                    <a:pt x="1399" y="49540"/>
                    <a:pt x="1460" y="49236"/>
                  </a:cubicBezTo>
                  <a:cubicBezTo>
                    <a:pt x="2828" y="35042"/>
                    <a:pt x="8846" y="26713"/>
                    <a:pt x="9575" y="6348"/>
                  </a:cubicBezTo>
                  <a:cubicBezTo>
                    <a:pt x="9684" y="2808"/>
                    <a:pt x="9257" y="0"/>
                    <a:pt x="890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007;p57"/>
            <p:cNvSpPr/>
            <p:nvPr/>
          </p:nvSpPr>
          <p:spPr>
            <a:xfrm>
              <a:off x="4997100" y="3450800"/>
              <a:ext cx="120775" cy="149800"/>
            </a:xfrm>
            <a:custGeom>
              <a:avLst/>
              <a:gdLst/>
              <a:ahLst/>
              <a:cxnLst/>
              <a:rect l="l" t="t" r="r" b="b"/>
              <a:pathLst>
                <a:path w="4831" h="5992" extrusionOk="0">
                  <a:moveTo>
                    <a:pt x="279" y="1"/>
                  </a:moveTo>
                  <a:cubicBezTo>
                    <a:pt x="74" y="1"/>
                    <a:pt x="1" y="1144"/>
                    <a:pt x="2631" y="4315"/>
                  </a:cubicBezTo>
                  <a:cubicBezTo>
                    <a:pt x="2618" y="4300"/>
                    <a:pt x="2611" y="4293"/>
                    <a:pt x="2610" y="4293"/>
                  </a:cubicBezTo>
                  <a:lnTo>
                    <a:pt x="2610" y="4293"/>
                  </a:lnTo>
                  <a:cubicBezTo>
                    <a:pt x="2594" y="4293"/>
                    <a:pt x="3928" y="5958"/>
                    <a:pt x="4242" y="5987"/>
                  </a:cubicBezTo>
                  <a:cubicBezTo>
                    <a:pt x="4265" y="5990"/>
                    <a:pt x="4287" y="5992"/>
                    <a:pt x="4309" y="5992"/>
                  </a:cubicBezTo>
                  <a:cubicBezTo>
                    <a:pt x="4660" y="5992"/>
                    <a:pt x="4831" y="5545"/>
                    <a:pt x="4516" y="5288"/>
                  </a:cubicBezTo>
                  <a:cubicBezTo>
                    <a:pt x="3163" y="4310"/>
                    <a:pt x="967" y="1153"/>
                    <a:pt x="994" y="1153"/>
                  </a:cubicBezTo>
                  <a:lnTo>
                    <a:pt x="994" y="1153"/>
                  </a:lnTo>
                  <a:cubicBezTo>
                    <a:pt x="995" y="1153"/>
                    <a:pt x="1004" y="1163"/>
                    <a:pt x="1020" y="1184"/>
                  </a:cubicBezTo>
                  <a:cubicBezTo>
                    <a:pt x="1020" y="1156"/>
                    <a:pt x="916" y="999"/>
                    <a:pt x="900" y="999"/>
                  </a:cubicBezTo>
                  <a:cubicBezTo>
                    <a:pt x="899" y="999"/>
                    <a:pt x="898" y="1000"/>
                    <a:pt x="898" y="1002"/>
                  </a:cubicBezTo>
                  <a:cubicBezTo>
                    <a:pt x="655" y="637"/>
                    <a:pt x="564" y="546"/>
                    <a:pt x="443" y="272"/>
                  </a:cubicBezTo>
                  <a:cubicBezTo>
                    <a:pt x="426" y="188"/>
                    <a:pt x="418" y="169"/>
                    <a:pt x="415" y="169"/>
                  </a:cubicBezTo>
                  <a:cubicBezTo>
                    <a:pt x="412" y="169"/>
                    <a:pt x="412" y="181"/>
                    <a:pt x="412" y="181"/>
                  </a:cubicBezTo>
                  <a:cubicBezTo>
                    <a:pt x="383" y="65"/>
                    <a:pt x="327" y="1"/>
                    <a:pt x="27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008;p57"/>
            <p:cNvSpPr/>
            <p:nvPr/>
          </p:nvSpPr>
          <p:spPr>
            <a:xfrm>
              <a:off x="5102375" y="3382950"/>
              <a:ext cx="122375" cy="186750"/>
            </a:xfrm>
            <a:custGeom>
              <a:avLst/>
              <a:gdLst/>
              <a:ahLst/>
              <a:cxnLst/>
              <a:rect l="l" t="t" r="r" b="b"/>
              <a:pathLst>
                <a:path w="4895" h="7470" extrusionOk="0">
                  <a:moveTo>
                    <a:pt x="4754" y="0"/>
                  </a:moveTo>
                  <a:cubicBezTo>
                    <a:pt x="4499" y="0"/>
                    <a:pt x="4284" y="1221"/>
                    <a:pt x="2767" y="3594"/>
                  </a:cubicBezTo>
                  <a:cubicBezTo>
                    <a:pt x="1551" y="5509"/>
                    <a:pt x="457" y="6634"/>
                    <a:pt x="457" y="6634"/>
                  </a:cubicBezTo>
                  <a:lnTo>
                    <a:pt x="305" y="6786"/>
                  </a:lnTo>
                  <a:cubicBezTo>
                    <a:pt x="1" y="7090"/>
                    <a:pt x="183" y="7394"/>
                    <a:pt x="457" y="7424"/>
                  </a:cubicBezTo>
                  <a:cubicBezTo>
                    <a:pt x="502" y="7455"/>
                    <a:pt x="540" y="7470"/>
                    <a:pt x="571" y="7470"/>
                  </a:cubicBezTo>
                  <a:cubicBezTo>
                    <a:pt x="601" y="7470"/>
                    <a:pt x="624" y="7455"/>
                    <a:pt x="639" y="7424"/>
                  </a:cubicBezTo>
                  <a:cubicBezTo>
                    <a:pt x="760" y="7394"/>
                    <a:pt x="1216" y="6877"/>
                    <a:pt x="1308" y="6756"/>
                  </a:cubicBezTo>
                  <a:cubicBezTo>
                    <a:pt x="3982" y="3382"/>
                    <a:pt x="4651" y="707"/>
                    <a:pt x="4834" y="251"/>
                  </a:cubicBezTo>
                  <a:cubicBezTo>
                    <a:pt x="4894" y="220"/>
                    <a:pt x="4894" y="68"/>
                    <a:pt x="4834" y="38"/>
                  </a:cubicBezTo>
                  <a:cubicBezTo>
                    <a:pt x="4806" y="13"/>
                    <a:pt x="4779" y="0"/>
                    <a:pt x="475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009;p57"/>
            <p:cNvSpPr/>
            <p:nvPr/>
          </p:nvSpPr>
          <p:spPr>
            <a:xfrm>
              <a:off x="4919250" y="3649100"/>
              <a:ext cx="172500" cy="181100"/>
            </a:xfrm>
            <a:custGeom>
              <a:avLst/>
              <a:gdLst/>
              <a:ahLst/>
              <a:cxnLst/>
              <a:rect l="l" t="t" r="r" b="b"/>
              <a:pathLst>
                <a:path w="6900" h="7244" extrusionOk="0">
                  <a:moveTo>
                    <a:pt x="487" y="0"/>
                  </a:moveTo>
                  <a:cubicBezTo>
                    <a:pt x="0" y="0"/>
                    <a:pt x="973" y="1581"/>
                    <a:pt x="1246" y="2006"/>
                  </a:cubicBezTo>
                  <a:cubicBezTo>
                    <a:pt x="2128" y="3404"/>
                    <a:pt x="5897" y="7204"/>
                    <a:pt x="6231" y="7234"/>
                  </a:cubicBezTo>
                  <a:cubicBezTo>
                    <a:pt x="6265" y="7241"/>
                    <a:pt x="6297" y="7244"/>
                    <a:pt x="6328" y="7244"/>
                  </a:cubicBezTo>
                  <a:cubicBezTo>
                    <a:pt x="6744" y="7244"/>
                    <a:pt x="6899" y="6699"/>
                    <a:pt x="6475" y="6444"/>
                  </a:cubicBezTo>
                  <a:cubicBezTo>
                    <a:pt x="6475" y="6444"/>
                    <a:pt x="6444" y="6444"/>
                    <a:pt x="6414" y="6414"/>
                  </a:cubicBezTo>
                  <a:cubicBezTo>
                    <a:pt x="5512" y="5716"/>
                    <a:pt x="3525" y="3849"/>
                    <a:pt x="3515" y="3849"/>
                  </a:cubicBezTo>
                  <a:lnTo>
                    <a:pt x="3515" y="3849"/>
                  </a:lnTo>
                  <a:cubicBezTo>
                    <a:pt x="3515" y="3849"/>
                    <a:pt x="3518" y="3853"/>
                    <a:pt x="3526" y="3860"/>
                  </a:cubicBezTo>
                  <a:lnTo>
                    <a:pt x="3405" y="3739"/>
                  </a:lnTo>
                  <a:cubicBezTo>
                    <a:pt x="1125" y="1520"/>
                    <a:pt x="699" y="486"/>
                    <a:pt x="699" y="486"/>
                  </a:cubicBezTo>
                  <a:cubicBezTo>
                    <a:pt x="699" y="456"/>
                    <a:pt x="669" y="365"/>
                    <a:pt x="669" y="365"/>
                  </a:cubicBezTo>
                  <a:cubicBezTo>
                    <a:pt x="639" y="334"/>
                    <a:pt x="608" y="213"/>
                    <a:pt x="608" y="183"/>
                  </a:cubicBezTo>
                  <a:cubicBezTo>
                    <a:pt x="639" y="91"/>
                    <a:pt x="608" y="0"/>
                    <a:pt x="48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010;p57"/>
            <p:cNvSpPr/>
            <p:nvPr/>
          </p:nvSpPr>
          <p:spPr>
            <a:xfrm>
              <a:off x="5075025" y="3624075"/>
              <a:ext cx="176325" cy="167425"/>
            </a:xfrm>
            <a:custGeom>
              <a:avLst/>
              <a:gdLst/>
              <a:ahLst/>
              <a:cxnLst/>
              <a:rect l="l" t="t" r="r" b="b"/>
              <a:pathLst>
                <a:path w="7053" h="6697" extrusionOk="0">
                  <a:moveTo>
                    <a:pt x="6924" y="1"/>
                  </a:moveTo>
                  <a:cubicBezTo>
                    <a:pt x="6638" y="1"/>
                    <a:pt x="6135" y="1289"/>
                    <a:pt x="4985" y="2551"/>
                  </a:cubicBezTo>
                  <a:cubicBezTo>
                    <a:pt x="4985" y="2551"/>
                    <a:pt x="4712" y="2855"/>
                    <a:pt x="4073" y="3463"/>
                  </a:cubicBezTo>
                  <a:cubicBezTo>
                    <a:pt x="3147" y="4331"/>
                    <a:pt x="2442" y="4979"/>
                    <a:pt x="2431" y="4979"/>
                  </a:cubicBezTo>
                  <a:cubicBezTo>
                    <a:pt x="2424" y="4979"/>
                    <a:pt x="2648" y="4764"/>
                    <a:pt x="3192" y="4253"/>
                  </a:cubicBezTo>
                  <a:lnTo>
                    <a:pt x="3192" y="4253"/>
                  </a:lnTo>
                  <a:cubicBezTo>
                    <a:pt x="1672" y="5439"/>
                    <a:pt x="1125" y="5591"/>
                    <a:pt x="639" y="5864"/>
                  </a:cubicBezTo>
                  <a:cubicBezTo>
                    <a:pt x="0" y="5956"/>
                    <a:pt x="61" y="6685"/>
                    <a:pt x="487" y="6685"/>
                  </a:cubicBezTo>
                  <a:cubicBezTo>
                    <a:pt x="525" y="6693"/>
                    <a:pt x="561" y="6697"/>
                    <a:pt x="595" y="6697"/>
                  </a:cubicBezTo>
                  <a:cubicBezTo>
                    <a:pt x="699" y="6697"/>
                    <a:pt x="791" y="6662"/>
                    <a:pt x="882" y="6594"/>
                  </a:cubicBezTo>
                  <a:cubicBezTo>
                    <a:pt x="2402" y="5439"/>
                    <a:pt x="3617" y="4983"/>
                    <a:pt x="5472" y="2582"/>
                  </a:cubicBezTo>
                  <a:cubicBezTo>
                    <a:pt x="5988" y="1943"/>
                    <a:pt x="6444" y="910"/>
                    <a:pt x="6900" y="272"/>
                  </a:cubicBezTo>
                  <a:cubicBezTo>
                    <a:pt x="7022" y="241"/>
                    <a:pt x="7052" y="120"/>
                    <a:pt x="6991" y="28"/>
                  </a:cubicBezTo>
                  <a:cubicBezTo>
                    <a:pt x="6970" y="10"/>
                    <a:pt x="6948" y="1"/>
                    <a:pt x="692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011;p57"/>
            <p:cNvSpPr/>
            <p:nvPr/>
          </p:nvSpPr>
          <p:spPr>
            <a:xfrm>
              <a:off x="4919250" y="3923900"/>
              <a:ext cx="121475" cy="117375"/>
            </a:xfrm>
            <a:custGeom>
              <a:avLst/>
              <a:gdLst/>
              <a:ahLst/>
              <a:cxnLst/>
              <a:rect l="l" t="t" r="r" b="b"/>
              <a:pathLst>
                <a:path w="4859" h="4695" extrusionOk="0">
                  <a:moveTo>
                    <a:pt x="230" y="1"/>
                  </a:moveTo>
                  <a:cubicBezTo>
                    <a:pt x="205" y="1"/>
                    <a:pt x="180" y="5"/>
                    <a:pt x="152" y="11"/>
                  </a:cubicBezTo>
                  <a:cubicBezTo>
                    <a:pt x="31" y="103"/>
                    <a:pt x="0" y="254"/>
                    <a:pt x="61" y="315"/>
                  </a:cubicBezTo>
                  <a:cubicBezTo>
                    <a:pt x="122" y="406"/>
                    <a:pt x="122" y="467"/>
                    <a:pt x="183" y="589"/>
                  </a:cubicBezTo>
                  <a:cubicBezTo>
                    <a:pt x="791" y="1622"/>
                    <a:pt x="1216" y="2078"/>
                    <a:pt x="2949" y="3689"/>
                  </a:cubicBezTo>
                  <a:cubicBezTo>
                    <a:pt x="2932" y="3675"/>
                    <a:pt x="2924" y="3669"/>
                    <a:pt x="2922" y="3669"/>
                  </a:cubicBezTo>
                  <a:lnTo>
                    <a:pt x="2922" y="3669"/>
                  </a:lnTo>
                  <a:cubicBezTo>
                    <a:pt x="2904" y="3669"/>
                    <a:pt x="3893" y="4608"/>
                    <a:pt x="4286" y="4692"/>
                  </a:cubicBezTo>
                  <a:cubicBezTo>
                    <a:pt x="4300" y="4694"/>
                    <a:pt x="4314" y="4694"/>
                    <a:pt x="4328" y="4694"/>
                  </a:cubicBezTo>
                  <a:cubicBezTo>
                    <a:pt x="4641" y="4694"/>
                    <a:pt x="4858" y="4378"/>
                    <a:pt x="4742" y="4145"/>
                  </a:cubicBezTo>
                  <a:cubicBezTo>
                    <a:pt x="4681" y="3963"/>
                    <a:pt x="4438" y="3902"/>
                    <a:pt x="4012" y="3537"/>
                  </a:cubicBezTo>
                  <a:cubicBezTo>
                    <a:pt x="1429" y="1501"/>
                    <a:pt x="760" y="650"/>
                    <a:pt x="760" y="650"/>
                  </a:cubicBezTo>
                  <a:cubicBezTo>
                    <a:pt x="639" y="498"/>
                    <a:pt x="456" y="315"/>
                    <a:pt x="426" y="163"/>
                  </a:cubicBezTo>
                  <a:cubicBezTo>
                    <a:pt x="379" y="45"/>
                    <a:pt x="313" y="1"/>
                    <a:pt x="23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012;p57"/>
            <p:cNvSpPr/>
            <p:nvPr/>
          </p:nvSpPr>
          <p:spPr>
            <a:xfrm>
              <a:off x="4995225" y="4010250"/>
              <a:ext cx="161125" cy="125275"/>
            </a:xfrm>
            <a:custGeom>
              <a:avLst/>
              <a:gdLst/>
              <a:ahLst/>
              <a:cxnLst/>
              <a:rect l="l" t="t" r="r" b="b"/>
              <a:pathLst>
                <a:path w="6445" h="5011" extrusionOk="0">
                  <a:moveTo>
                    <a:pt x="6329" y="1"/>
                  </a:moveTo>
                  <a:cubicBezTo>
                    <a:pt x="6230" y="1"/>
                    <a:pt x="6107" y="223"/>
                    <a:pt x="5594" y="813"/>
                  </a:cubicBezTo>
                  <a:cubicBezTo>
                    <a:pt x="4408" y="2059"/>
                    <a:pt x="1855" y="3609"/>
                    <a:pt x="913" y="3974"/>
                  </a:cubicBezTo>
                  <a:cubicBezTo>
                    <a:pt x="730" y="4004"/>
                    <a:pt x="518" y="4035"/>
                    <a:pt x="366" y="4126"/>
                  </a:cubicBezTo>
                  <a:cubicBezTo>
                    <a:pt x="1" y="4308"/>
                    <a:pt x="62" y="4947"/>
                    <a:pt x="518" y="5007"/>
                  </a:cubicBezTo>
                  <a:cubicBezTo>
                    <a:pt x="532" y="5010"/>
                    <a:pt x="547" y="5011"/>
                    <a:pt x="563" y="5011"/>
                  </a:cubicBezTo>
                  <a:cubicBezTo>
                    <a:pt x="1206" y="5011"/>
                    <a:pt x="3415" y="3267"/>
                    <a:pt x="3831" y="2940"/>
                  </a:cubicBezTo>
                  <a:cubicBezTo>
                    <a:pt x="5746" y="1421"/>
                    <a:pt x="5898" y="874"/>
                    <a:pt x="6384" y="205"/>
                  </a:cubicBezTo>
                  <a:cubicBezTo>
                    <a:pt x="6414" y="174"/>
                    <a:pt x="6445" y="53"/>
                    <a:pt x="6384" y="22"/>
                  </a:cubicBezTo>
                  <a:cubicBezTo>
                    <a:pt x="6365" y="8"/>
                    <a:pt x="6347" y="1"/>
                    <a:pt x="632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013;p57"/>
            <p:cNvSpPr/>
            <p:nvPr/>
          </p:nvSpPr>
          <p:spPr>
            <a:xfrm>
              <a:off x="4848575" y="4184050"/>
              <a:ext cx="125600" cy="96550"/>
            </a:xfrm>
            <a:custGeom>
              <a:avLst/>
              <a:gdLst/>
              <a:ahLst/>
              <a:cxnLst/>
              <a:rect l="l" t="t" r="r" b="b"/>
              <a:pathLst>
                <a:path w="5024" h="3862" extrusionOk="0">
                  <a:moveTo>
                    <a:pt x="274" y="1"/>
                  </a:moveTo>
                  <a:cubicBezTo>
                    <a:pt x="122" y="1"/>
                    <a:pt x="0" y="183"/>
                    <a:pt x="92" y="274"/>
                  </a:cubicBezTo>
                  <a:cubicBezTo>
                    <a:pt x="365" y="852"/>
                    <a:pt x="1885" y="2250"/>
                    <a:pt x="2523" y="2767"/>
                  </a:cubicBezTo>
                  <a:cubicBezTo>
                    <a:pt x="3496" y="3466"/>
                    <a:pt x="3952" y="3618"/>
                    <a:pt x="4195" y="3770"/>
                  </a:cubicBezTo>
                  <a:cubicBezTo>
                    <a:pt x="4285" y="3834"/>
                    <a:pt x="4377" y="3861"/>
                    <a:pt x="4463" y="3861"/>
                  </a:cubicBezTo>
                  <a:cubicBezTo>
                    <a:pt x="4786" y="3861"/>
                    <a:pt x="5024" y="3474"/>
                    <a:pt x="4712" y="3162"/>
                  </a:cubicBezTo>
                  <a:cubicBezTo>
                    <a:pt x="4681" y="3131"/>
                    <a:pt x="4529" y="3040"/>
                    <a:pt x="4469" y="3010"/>
                  </a:cubicBezTo>
                  <a:cubicBezTo>
                    <a:pt x="3022" y="2258"/>
                    <a:pt x="2264" y="1698"/>
                    <a:pt x="2247" y="1698"/>
                  </a:cubicBezTo>
                  <a:lnTo>
                    <a:pt x="2247" y="1698"/>
                  </a:lnTo>
                  <a:cubicBezTo>
                    <a:pt x="2246" y="1698"/>
                    <a:pt x="2247" y="1700"/>
                    <a:pt x="2250" y="1703"/>
                  </a:cubicBezTo>
                  <a:cubicBezTo>
                    <a:pt x="1733" y="1308"/>
                    <a:pt x="882" y="639"/>
                    <a:pt x="456" y="183"/>
                  </a:cubicBezTo>
                  <a:cubicBezTo>
                    <a:pt x="426" y="92"/>
                    <a:pt x="365" y="61"/>
                    <a:pt x="27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014;p57"/>
            <p:cNvSpPr/>
            <p:nvPr/>
          </p:nvSpPr>
          <p:spPr>
            <a:xfrm>
              <a:off x="4927600" y="4253500"/>
              <a:ext cx="198350" cy="135225"/>
            </a:xfrm>
            <a:custGeom>
              <a:avLst/>
              <a:gdLst/>
              <a:ahLst/>
              <a:cxnLst/>
              <a:rect l="l" t="t" r="r" b="b"/>
              <a:pathLst>
                <a:path w="7934" h="5409" extrusionOk="0">
                  <a:moveTo>
                    <a:pt x="7745" y="0"/>
                  </a:moveTo>
                  <a:cubicBezTo>
                    <a:pt x="7667" y="0"/>
                    <a:pt x="7588" y="64"/>
                    <a:pt x="7569" y="141"/>
                  </a:cubicBezTo>
                  <a:cubicBezTo>
                    <a:pt x="6536" y="1144"/>
                    <a:pt x="6688" y="1235"/>
                    <a:pt x="4347" y="2633"/>
                  </a:cubicBezTo>
                  <a:cubicBezTo>
                    <a:pt x="3800" y="2937"/>
                    <a:pt x="1855" y="4183"/>
                    <a:pt x="457" y="4487"/>
                  </a:cubicBezTo>
                  <a:cubicBezTo>
                    <a:pt x="31" y="4578"/>
                    <a:pt x="1" y="5308"/>
                    <a:pt x="457" y="5399"/>
                  </a:cubicBezTo>
                  <a:cubicBezTo>
                    <a:pt x="473" y="5406"/>
                    <a:pt x="493" y="5409"/>
                    <a:pt x="515" y="5409"/>
                  </a:cubicBezTo>
                  <a:cubicBezTo>
                    <a:pt x="693" y="5409"/>
                    <a:pt x="1030" y="5210"/>
                    <a:pt x="1247" y="5156"/>
                  </a:cubicBezTo>
                  <a:lnTo>
                    <a:pt x="1247" y="5156"/>
                  </a:lnTo>
                  <a:cubicBezTo>
                    <a:pt x="1231" y="5159"/>
                    <a:pt x="1220" y="5161"/>
                    <a:pt x="1215" y="5161"/>
                  </a:cubicBezTo>
                  <a:cubicBezTo>
                    <a:pt x="1171" y="5161"/>
                    <a:pt x="1492" y="5052"/>
                    <a:pt x="1764" y="4943"/>
                  </a:cubicBezTo>
                  <a:cubicBezTo>
                    <a:pt x="5958" y="3241"/>
                    <a:pt x="7387" y="749"/>
                    <a:pt x="7751" y="353"/>
                  </a:cubicBezTo>
                  <a:cubicBezTo>
                    <a:pt x="7873" y="353"/>
                    <a:pt x="7934" y="201"/>
                    <a:pt x="7873" y="80"/>
                  </a:cubicBezTo>
                  <a:cubicBezTo>
                    <a:pt x="7839" y="23"/>
                    <a:pt x="7792" y="0"/>
                    <a:pt x="7745"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38;p36"/>
          <p:cNvGrpSpPr/>
          <p:nvPr/>
        </p:nvGrpSpPr>
        <p:grpSpPr>
          <a:xfrm rot="2071516">
            <a:off x="210450" y="4180301"/>
            <a:ext cx="759555" cy="1057520"/>
            <a:chOff x="1654925" y="1024250"/>
            <a:chExt cx="1070700" cy="1490725"/>
          </a:xfrm>
        </p:grpSpPr>
        <p:sp>
          <p:nvSpPr>
            <p:cNvPr id="246" name="Google Shape;2439;p36"/>
            <p:cNvSpPr/>
            <p:nvPr/>
          </p:nvSpPr>
          <p:spPr>
            <a:xfrm>
              <a:off x="2234475" y="1092150"/>
              <a:ext cx="317900" cy="644550"/>
            </a:xfrm>
            <a:custGeom>
              <a:avLst/>
              <a:gdLst/>
              <a:ahLst/>
              <a:cxnLst/>
              <a:rect l="l" t="t" r="r" b="b"/>
              <a:pathLst>
                <a:path w="12716" h="25782" extrusionOk="0">
                  <a:moveTo>
                    <a:pt x="10216" y="0"/>
                  </a:moveTo>
                  <a:cubicBezTo>
                    <a:pt x="9889" y="0"/>
                    <a:pt x="9561" y="85"/>
                    <a:pt x="9281" y="225"/>
                  </a:cubicBezTo>
                  <a:cubicBezTo>
                    <a:pt x="8005" y="802"/>
                    <a:pt x="7153" y="1988"/>
                    <a:pt x="6424" y="3173"/>
                  </a:cubicBezTo>
                  <a:cubicBezTo>
                    <a:pt x="4296" y="6699"/>
                    <a:pt x="2959" y="10620"/>
                    <a:pt x="2077" y="14602"/>
                  </a:cubicBezTo>
                  <a:cubicBezTo>
                    <a:pt x="1621" y="16638"/>
                    <a:pt x="1287" y="18736"/>
                    <a:pt x="1013" y="20833"/>
                  </a:cubicBezTo>
                  <a:cubicBezTo>
                    <a:pt x="926" y="21561"/>
                    <a:pt x="1" y="25781"/>
                    <a:pt x="1129" y="25781"/>
                  </a:cubicBezTo>
                  <a:cubicBezTo>
                    <a:pt x="1178" y="25781"/>
                    <a:pt x="1230" y="25773"/>
                    <a:pt x="1287" y="25757"/>
                  </a:cubicBezTo>
                  <a:cubicBezTo>
                    <a:pt x="2229" y="25484"/>
                    <a:pt x="2989" y="24815"/>
                    <a:pt x="3719" y="24085"/>
                  </a:cubicBezTo>
                  <a:cubicBezTo>
                    <a:pt x="7549" y="20164"/>
                    <a:pt x="10406" y="15301"/>
                    <a:pt x="11926" y="10073"/>
                  </a:cubicBezTo>
                  <a:cubicBezTo>
                    <a:pt x="12321" y="8736"/>
                    <a:pt x="12625" y="7368"/>
                    <a:pt x="12655" y="6000"/>
                  </a:cubicBezTo>
                  <a:cubicBezTo>
                    <a:pt x="12716" y="4359"/>
                    <a:pt x="12412" y="2748"/>
                    <a:pt x="11774" y="1258"/>
                  </a:cubicBezTo>
                  <a:cubicBezTo>
                    <a:pt x="11622" y="863"/>
                    <a:pt x="11439" y="498"/>
                    <a:pt x="11105" y="255"/>
                  </a:cubicBezTo>
                  <a:cubicBezTo>
                    <a:pt x="10838" y="77"/>
                    <a:pt x="10527" y="0"/>
                    <a:pt x="10216"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40;p36"/>
            <p:cNvSpPr/>
            <p:nvPr/>
          </p:nvSpPr>
          <p:spPr>
            <a:xfrm>
              <a:off x="1654925" y="1163025"/>
              <a:ext cx="511425" cy="578800"/>
            </a:xfrm>
            <a:custGeom>
              <a:avLst/>
              <a:gdLst/>
              <a:ahLst/>
              <a:cxnLst/>
              <a:rect l="l" t="t" r="r" b="b"/>
              <a:pathLst>
                <a:path w="20457" h="23152" extrusionOk="0">
                  <a:moveTo>
                    <a:pt x="4361" y="0"/>
                  </a:moveTo>
                  <a:cubicBezTo>
                    <a:pt x="4030" y="0"/>
                    <a:pt x="3700" y="40"/>
                    <a:pt x="3374" y="125"/>
                  </a:cubicBezTo>
                  <a:cubicBezTo>
                    <a:pt x="1794" y="551"/>
                    <a:pt x="639" y="2101"/>
                    <a:pt x="335" y="3742"/>
                  </a:cubicBezTo>
                  <a:cubicBezTo>
                    <a:pt x="1" y="5384"/>
                    <a:pt x="335" y="7056"/>
                    <a:pt x="882" y="8636"/>
                  </a:cubicBezTo>
                  <a:cubicBezTo>
                    <a:pt x="2767" y="14229"/>
                    <a:pt x="7113" y="18910"/>
                    <a:pt x="12463" y="21372"/>
                  </a:cubicBezTo>
                  <a:cubicBezTo>
                    <a:pt x="13402" y="21810"/>
                    <a:pt x="16406" y="23152"/>
                    <a:pt x="18392" y="23152"/>
                  </a:cubicBezTo>
                  <a:cubicBezTo>
                    <a:pt x="19298" y="23152"/>
                    <a:pt x="19993" y="22873"/>
                    <a:pt x="20183" y="22101"/>
                  </a:cubicBezTo>
                  <a:cubicBezTo>
                    <a:pt x="20457" y="21038"/>
                    <a:pt x="19271" y="19487"/>
                    <a:pt x="18876" y="18575"/>
                  </a:cubicBezTo>
                  <a:cubicBezTo>
                    <a:pt x="18177" y="16934"/>
                    <a:pt x="17417" y="15293"/>
                    <a:pt x="16566" y="13743"/>
                  </a:cubicBezTo>
                  <a:cubicBezTo>
                    <a:pt x="14682" y="10156"/>
                    <a:pt x="12432" y="6782"/>
                    <a:pt x="9879" y="3621"/>
                  </a:cubicBezTo>
                  <a:cubicBezTo>
                    <a:pt x="9058" y="2618"/>
                    <a:pt x="8207" y="1615"/>
                    <a:pt x="7113" y="885"/>
                  </a:cubicBezTo>
                  <a:cubicBezTo>
                    <a:pt x="6297" y="342"/>
                    <a:pt x="5330" y="0"/>
                    <a:pt x="4361"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41;p36"/>
            <p:cNvSpPr/>
            <p:nvPr/>
          </p:nvSpPr>
          <p:spPr>
            <a:xfrm>
              <a:off x="2328200" y="1327250"/>
              <a:ext cx="140600" cy="305500"/>
            </a:xfrm>
            <a:custGeom>
              <a:avLst/>
              <a:gdLst/>
              <a:ahLst/>
              <a:cxnLst/>
              <a:rect l="l" t="t" r="r" b="b"/>
              <a:pathLst>
                <a:path w="5624" h="12220" extrusionOk="0">
                  <a:moveTo>
                    <a:pt x="5471" y="0"/>
                  </a:moveTo>
                  <a:cubicBezTo>
                    <a:pt x="4924" y="1003"/>
                    <a:pt x="4499" y="2037"/>
                    <a:pt x="4043" y="3070"/>
                  </a:cubicBezTo>
                  <a:lnTo>
                    <a:pt x="2705" y="6110"/>
                  </a:lnTo>
                  <a:lnTo>
                    <a:pt x="1338" y="9119"/>
                  </a:lnTo>
                  <a:cubicBezTo>
                    <a:pt x="882" y="10092"/>
                    <a:pt x="426" y="11125"/>
                    <a:pt x="0" y="12219"/>
                  </a:cubicBezTo>
                  <a:cubicBezTo>
                    <a:pt x="1003" y="11520"/>
                    <a:pt x="1793" y="10669"/>
                    <a:pt x="2523" y="9788"/>
                  </a:cubicBezTo>
                  <a:cubicBezTo>
                    <a:pt x="3192" y="8876"/>
                    <a:pt x="3800" y="7842"/>
                    <a:pt x="4256" y="6778"/>
                  </a:cubicBezTo>
                  <a:cubicBezTo>
                    <a:pt x="4772" y="5715"/>
                    <a:pt x="5107" y="4620"/>
                    <a:pt x="5319" y="3496"/>
                  </a:cubicBezTo>
                  <a:cubicBezTo>
                    <a:pt x="5532" y="2341"/>
                    <a:pt x="5623" y="1155"/>
                    <a:pt x="547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42;p36"/>
            <p:cNvSpPr/>
            <p:nvPr/>
          </p:nvSpPr>
          <p:spPr>
            <a:xfrm>
              <a:off x="1746875" y="1311275"/>
              <a:ext cx="286500" cy="347300"/>
            </a:xfrm>
            <a:custGeom>
              <a:avLst/>
              <a:gdLst/>
              <a:ahLst/>
              <a:cxnLst/>
              <a:rect l="l" t="t" r="r" b="b"/>
              <a:pathLst>
                <a:path w="11460" h="13892" extrusionOk="0">
                  <a:moveTo>
                    <a:pt x="0" y="1"/>
                  </a:moveTo>
                  <a:cubicBezTo>
                    <a:pt x="426" y="1490"/>
                    <a:pt x="1125" y="2858"/>
                    <a:pt x="1794" y="4256"/>
                  </a:cubicBezTo>
                  <a:cubicBezTo>
                    <a:pt x="2554" y="5594"/>
                    <a:pt x="3435" y="6840"/>
                    <a:pt x="4408" y="8025"/>
                  </a:cubicBezTo>
                  <a:cubicBezTo>
                    <a:pt x="5411" y="9211"/>
                    <a:pt x="6475" y="10305"/>
                    <a:pt x="7660" y="11308"/>
                  </a:cubicBezTo>
                  <a:cubicBezTo>
                    <a:pt x="8815" y="12281"/>
                    <a:pt x="10092" y="13193"/>
                    <a:pt x="11460" y="13892"/>
                  </a:cubicBezTo>
                  <a:cubicBezTo>
                    <a:pt x="10517" y="12615"/>
                    <a:pt x="9545" y="11490"/>
                    <a:pt x="8602" y="10335"/>
                  </a:cubicBezTo>
                  <a:lnTo>
                    <a:pt x="5745" y="6931"/>
                  </a:lnTo>
                  <a:lnTo>
                    <a:pt x="2918" y="3466"/>
                  </a:lnTo>
                  <a:cubicBezTo>
                    <a:pt x="1976" y="2341"/>
                    <a:pt x="1034" y="1156"/>
                    <a:pt x="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443;p36"/>
            <p:cNvSpPr/>
            <p:nvPr/>
          </p:nvSpPr>
          <p:spPr>
            <a:xfrm>
              <a:off x="1891250" y="1039400"/>
              <a:ext cx="288025" cy="634400"/>
            </a:xfrm>
            <a:custGeom>
              <a:avLst/>
              <a:gdLst/>
              <a:ahLst/>
              <a:cxnLst/>
              <a:rect l="l" t="t" r="r" b="b"/>
              <a:pathLst>
                <a:path w="11521" h="25376" extrusionOk="0">
                  <a:moveTo>
                    <a:pt x="5244" y="1"/>
                  </a:moveTo>
                  <a:cubicBezTo>
                    <a:pt x="3937" y="1"/>
                    <a:pt x="2633" y="831"/>
                    <a:pt x="1885" y="1940"/>
                  </a:cubicBezTo>
                  <a:cubicBezTo>
                    <a:pt x="1034" y="3155"/>
                    <a:pt x="730" y="4675"/>
                    <a:pt x="608" y="6104"/>
                  </a:cubicBezTo>
                  <a:cubicBezTo>
                    <a:pt x="1" y="12973"/>
                    <a:pt x="2888" y="20086"/>
                    <a:pt x="8147" y="24615"/>
                  </a:cubicBezTo>
                  <a:cubicBezTo>
                    <a:pt x="8723" y="25114"/>
                    <a:pt x="9282" y="25376"/>
                    <a:pt x="9760" y="25376"/>
                  </a:cubicBezTo>
                  <a:cubicBezTo>
                    <a:pt x="10417" y="25376"/>
                    <a:pt x="10919" y="24880"/>
                    <a:pt x="11095" y="23824"/>
                  </a:cubicBezTo>
                  <a:cubicBezTo>
                    <a:pt x="11399" y="21758"/>
                    <a:pt x="11521" y="19630"/>
                    <a:pt x="11521" y="17533"/>
                  </a:cubicBezTo>
                  <a:cubicBezTo>
                    <a:pt x="11490" y="13247"/>
                    <a:pt x="10852" y="8961"/>
                    <a:pt x="9636" y="4858"/>
                  </a:cubicBezTo>
                  <a:cubicBezTo>
                    <a:pt x="9302" y="3794"/>
                    <a:pt x="8937" y="2730"/>
                    <a:pt x="8299" y="1818"/>
                  </a:cubicBezTo>
                  <a:cubicBezTo>
                    <a:pt x="7660" y="906"/>
                    <a:pt x="6688" y="177"/>
                    <a:pt x="5624" y="25"/>
                  </a:cubicBezTo>
                  <a:cubicBezTo>
                    <a:pt x="5498" y="9"/>
                    <a:pt x="5371" y="1"/>
                    <a:pt x="5244"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444;p36"/>
            <p:cNvSpPr/>
            <p:nvPr/>
          </p:nvSpPr>
          <p:spPr>
            <a:xfrm>
              <a:off x="2031825" y="1257325"/>
              <a:ext cx="68425" cy="285000"/>
            </a:xfrm>
            <a:custGeom>
              <a:avLst/>
              <a:gdLst/>
              <a:ahLst/>
              <a:cxnLst/>
              <a:rect l="l" t="t" r="r" b="b"/>
              <a:pathLst>
                <a:path w="2737" h="11400" extrusionOk="0">
                  <a:moveTo>
                    <a:pt x="305" y="1"/>
                  </a:moveTo>
                  <a:cubicBezTo>
                    <a:pt x="62" y="1034"/>
                    <a:pt x="1" y="2037"/>
                    <a:pt x="1" y="3010"/>
                  </a:cubicBezTo>
                  <a:cubicBezTo>
                    <a:pt x="1" y="4043"/>
                    <a:pt x="153" y="5016"/>
                    <a:pt x="366" y="5989"/>
                  </a:cubicBezTo>
                  <a:cubicBezTo>
                    <a:pt x="548" y="6961"/>
                    <a:pt x="852" y="7904"/>
                    <a:pt x="1217" y="8816"/>
                  </a:cubicBezTo>
                  <a:cubicBezTo>
                    <a:pt x="1642" y="9727"/>
                    <a:pt x="2098" y="10609"/>
                    <a:pt x="2736" y="11399"/>
                  </a:cubicBezTo>
                  <a:cubicBezTo>
                    <a:pt x="2736" y="10396"/>
                    <a:pt x="2645" y="9423"/>
                    <a:pt x="2493" y="8420"/>
                  </a:cubicBezTo>
                  <a:cubicBezTo>
                    <a:pt x="2372" y="7448"/>
                    <a:pt x="2189" y="6536"/>
                    <a:pt x="1977" y="5594"/>
                  </a:cubicBezTo>
                  <a:cubicBezTo>
                    <a:pt x="1794" y="4682"/>
                    <a:pt x="1581" y="3740"/>
                    <a:pt x="1308" y="2828"/>
                  </a:cubicBezTo>
                  <a:cubicBezTo>
                    <a:pt x="1034" y="1885"/>
                    <a:pt x="730" y="974"/>
                    <a:pt x="30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445;p36"/>
            <p:cNvSpPr/>
            <p:nvPr/>
          </p:nvSpPr>
          <p:spPr>
            <a:xfrm>
              <a:off x="2148850" y="1024250"/>
              <a:ext cx="288025" cy="672925"/>
            </a:xfrm>
            <a:custGeom>
              <a:avLst/>
              <a:gdLst/>
              <a:ahLst/>
              <a:cxnLst/>
              <a:rect l="l" t="t" r="r" b="b"/>
              <a:pathLst>
                <a:path w="11521" h="26917" extrusionOk="0">
                  <a:moveTo>
                    <a:pt x="7206" y="0"/>
                  </a:moveTo>
                  <a:cubicBezTo>
                    <a:pt x="6381" y="0"/>
                    <a:pt x="5528" y="358"/>
                    <a:pt x="4894" y="904"/>
                  </a:cubicBezTo>
                  <a:cubicBezTo>
                    <a:pt x="3983" y="1634"/>
                    <a:pt x="3466" y="2698"/>
                    <a:pt x="2979" y="3761"/>
                  </a:cubicBezTo>
                  <a:cubicBezTo>
                    <a:pt x="2098" y="5616"/>
                    <a:pt x="1460" y="7591"/>
                    <a:pt x="1034" y="9567"/>
                  </a:cubicBezTo>
                  <a:cubicBezTo>
                    <a:pt x="183" y="13063"/>
                    <a:pt x="1" y="16649"/>
                    <a:pt x="396" y="20236"/>
                  </a:cubicBezTo>
                  <a:cubicBezTo>
                    <a:pt x="552" y="21796"/>
                    <a:pt x="930" y="26916"/>
                    <a:pt x="3130" y="26916"/>
                  </a:cubicBezTo>
                  <a:cubicBezTo>
                    <a:pt x="3502" y="26916"/>
                    <a:pt x="3925" y="26770"/>
                    <a:pt x="4408" y="26437"/>
                  </a:cubicBezTo>
                  <a:cubicBezTo>
                    <a:pt x="4986" y="26011"/>
                    <a:pt x="5411" y="25434"/>
                    <a:pt x="5776" y="24886"/>
                  </a:cubicBezTo>
                  <a:cubicBezTo>
                    <a:pt x="9849" y="18838"/>
                    <a:pt x="11521" y="11208"/>
                    <a:pt x="10366" y="4005"/>
                  </a:cubicBezTo>
                  <a:cubicBezTo>
                    <a:pt x="10122" y="2485"/>
                    <a:pt x="9575" y="752"/>
                    <a:pt x="8147" y="175"/>
                  </a:cubicBezTo>
                  <a:cubicBezTo>
                    <a:pt x="7848" y="55"/>
                    <a:pt x="7529" y="0"/>
                    <a:pt x="720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446;p36"/>
            <p:cNvSpPr/>
            <p:nvPr/>
          </p:nvSpPr>
          <p:spPr>
            <a:xfrm>
              <a:off x="2227125" y="1255825"/>
              <a:ext cx="61575" cy="324475"/>
            </a:xfrm>
            <a:custGeom>
              <a:avLst/>
              <a:gdLst/>
              <a:ahLst/>
              <a:cxnLst/>
              <a:rect l="l" t="t" r="r" b="b"/>
              <a:pathLst>
                <a:path w="2463" h="12979" extrusionOk="0">
                  <a:moveTo>
                    <a:pt x="2311" y="0"/>
                  </a:moveTo>
                  <a:cubicBezTo>
                    <a:pt x="1824" y="1034"/>
                    <a:pt x="1429" y="2097"/>
                    <a:pt x="1125" y="3161"/>
                  </a:cubicBezTo>
                  <a:cubicBezTo>
                    <a:pt x="821" y="4225"/>
                    <a:pt x="608" y="5289"/>
                    <a:pt x="396" y="6383"/>
                  </a:cubicBezTo>
                  <a:cubicBezTo>
                    <a:pt x="213" y="7447"/>
                    <a:pt x="92" y="8541"/>
                    <a:pt x="31" y="9635"/>
                  </a:cubicBezTo>
                  <a:cubicBezTo>
                    <a:pt x="0" y="10760"/>
                    <a:pt x="0" y="11854"/>
                    <a:pt x="152" y="12979"/>
                  </a:cubicBezTo>
                  <a:cubicBezTo>
                    <a:pt x="669" y="11976"/>
                    <a:pt x="1004" y="10912"/>
                    <a:pt x="1307" y="9848"/>
                  </a:cubicBezTo>
                  <a:cubicBezTo>
                    <a:pt x="1611" y="8784"/>
                    <a:pt x="1855" y="7721"/>
                    <a:pt x="2037" y="6596"/>
                  </a:cubicBezTo>
                  <a:cubicBezTo>
                    <a:pt x="2219" y="5532"/>
                    <a:pt x="2341" y="4438"/>
                    <a:pt x="2432" y="3344"/>
                  </a:cubicBezTo>
                  <a:cubicBezTo>
                    <a:pt x="2463" y="2249"/>
                    <a:pt x="2463" y="1125"/>
                    <a:pt x="231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447;p36"/>
            <p:cNvSpPr/>
            <p:nvPr/>
          </p:nvSpPr>
          <p:spPr>
            <a:xfrm>
              <a:off x="2243850" y="1631200"/>
              <a:ext cx="481775" cy="858300"/>
            </a:xfrm>
            <a:custGeom>
              <a:avLst/>
              <a:gdLst/>
              <a:ahLst/>
              <a:cxnLst/>
              <a:rect l="l" t="t" r="r" b="b"/>
              <a:pathLst>
                <a:path w="19271" h="34332" extrusionOk="0">
                  <a:moveTo>
                    <a:pt x="17934" y="0"/>
                  </a:moveTo>
                  <a:lnTo>
                    <a:pt x="17934" y="0"/>
                  </a:lnTo>
                  <a:cubicBezTo>
                    <a:pt x="14833" y="5715"/>
                    <a:pt x="10304" y="10578"/>
                    <a:pt x="6566" y="15958"/>
                  </a:cubicBezTo>
                  <a:cubicBezTo>
                    <a:pt x="4195" y="19362"/>
                    <a:pt x="2097" y="23101"/>
                    <a:pt x="1003" y="27113"/>
                  </a:cubicBezTo>
                  <a:cubicBezTo>
                    <a:pt x="487" y="29028"/>
                    <a:pt x="0" y="31247"/>
                    <a:pt x="243" y="33223"/>
                  </a:cubicBezTo>
                  <a:cubicBezTo>
                    <a:pt x="362" y="34102"/>
                    <a:pt x="722" y="34331"/>
                    <a:pt x="1426" y="34331"/>
                  </a:cubicBezTo>
                  <a:cubicBezTo>
                    <a:pt x="1622" y="34331"/>
                    <a:pt x="1845" y="34313"/>
                    <a:pt x="2097" y="34287"/>
                  </a:cubicBezTo>
                  <a:cubicBezTo>
                    <a:pt x="3009" y="34195"/>
                    <a:pt x="3921" y="33831"/>
                    <a:pt x="4712" y="33375"/>
                  </a:cubicBezTo>
                  <a:cubicBezTo>
                    <a:pt x="7690" y="31703"/>
                    <a:pt x="9757" y="28937"/>
                    <a:pt x="11642" y="26080"/>
                  </a:cubicBezTo>
                  <a:cubicBezTo>
                    <a:pt x="14134" y="22220"/>
                    <a:pt x="16383" y="18116"/>
                    <a:pt x="17660" y="13678"/>
                  </a:cubicBezTo>
                  <a:cubicBezTo>
                    <a:pt x="18967" y="9210"/>
                    <a:pt x="19271" y="4438"/>
                    <a:pt x="1793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448;p36"/>
            <p:cNvSpPr/>
            <p:nvPr/>
          </p:nvSpPr>
          <p:spPr>
            <a:xfrm>
              <a:off x="2159500" y="1401825"/>
              <a:ext cx="167950" cy="337700"/>
            </a:xfrm>
            <a:custGeom>
              <a:avLst/>
              <a:gdLst/>
              <a:ahLst/>
              <a:cxnLst/>
              <a:rect l="l" t="t" r="r" b="b"/>
              <a:pathLst>
                <a:path w="6718" h="13508" extrusionOk="0">
                  <a:moveTo>
                    <a:pt x="4996" y="0"/>
                  </a:moveTo>
                  <a:cubicBezTo>
                    <a:pt x="4698" y="0"/>
                    <a:pt x="4398" y="100"/>
                    <a:pt x="4134" y="270"/>
                  </a:cubicBezTo>
                  <a:cubicBezTo>
                    <a:pt x="3769" y="543"/>
                    <a:pt x="3465" y="969"/>
                    <a:pt x="3192" y="1364"/>
                  </a:cubicBezTo>
                  <a:cubicBezTo>
                    <a:pt x="1946" y="3279"/>
                    <a:pt x="1125" y="5406"/>
                    <a:pt x="821" y="7656"/>
                  </a:cubicBezTo>
                  <a:cubicBezTo>
                    <a:pt x="639" y="8902"/>
                    <a:pt x="0" y="12762"/>
                    <a:pt x="1611" y="13431"/>
                  </a:cubicBezTo>
                  <a:cubicBezTo>
                    <a:pt x="1766" y="13483"/>
                    <a:pt x="1934" y="13507"/>
                    <a:pt x="2105" y="13507"/>
                  </a:cubicBezTo>
                  <a:cubicBezTo>
                    <a:pt x="2535" y="13507"/>
                    <a:pt x="2987" y="13349"/>
                    <a:pt x="3313" y="13066"/>
                  </a:cubicBezTo>
                  <a:cubicBezTo>
                    <a:pt x="3800" y="12701"/>
                    <a:pt x="4104" y="12215"/>
                    <a:pt x="4408" y="11668"/>
                  </a:cubicBezTo>
                  <a:cubicBezTo>
                    <a:pt x="5988" y="8720"/>
                    <a:pt x="6718" y="5254"/>
                    <a:pt x="6414" y="1911"/>
                  </a:cubicBezTo>
                  <a:cubicBezTo>
                    <a:pt x="6353" y="1212"/>
                    <a:pt x="6171" y="422"/>
                    <a:pt x="5532" y="118"/>
                  </a:cubicBezTo>
                  <a:cubicBezTo>
                    <a:pt x="5360" y="37"/>
                    <a:pt x="5178" y="0"/>
                    <a:pt x="49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449;p36"/>
            <p:cNvSpPr/>
            <p:nvPr/>
          </p:nvSpPr>
          <p:spPr>
            <a:xfrm>
              <a:off x="1852500" y="1482900"/>
              <a:ext cx="284225" cy="275975"/>
            </a:xfrm>
            <a:custGeom>
              <a:avLst/>
              <a:gdLst/>
              <a:ahLst/>
              <a:cxnLst/>
              <a:rect l="l" t="t" r="r" b="b"/>
              <a:pathLst>
                <a:path w="11369" h="11039" extrusionOk="0">
                  <a:moveTo>
                    <a:pt x="1760" y="1"/>
                  </a:moveTo>
                  <a:cubicBezTo>
                    <a:pt x="1348" y="1"/>
                    <a:pt x="959" y="115"/>
                    <a:pt x="639" y="400"/>
                  </a:cubicBezTo>
                  <a:cubicBezTo>
                    <a:pt x="183" y="826"/>
                    <a:pt x="0" y="1525"/>
                    <a:pt x="122" y="2133"/>
                  </a:cubicBezTo>
                  <a:cubicBezTo>
                    <a:pt x="183" y="2741"/>
                    <a:pt x="487" y="3288"/>
                    <a:pt x="791" y="3866"/>
                  </a:cubicBezTo>
                  <a:cubicBezTo>
                    <a:pt x="2554" y="6814"/>
                    <a:pt x="5259" y="9276"/>
                    <a:pt x="8390" y="10674"/>
                  </a:cubicBezTo>
                  <a:cubicBezTo>
                    <a:pt x="8846" y="10857"/>
                    <a:pt x="9301" y="11039"/>
                    <a:pt x="9818" y="11039"/>
                  </a:cubicBezTo>
                  <a:cubicBezTo>
                    <a:pt x="10305" y="11039"/>
                    <a:pt x="10821" y="10826"/>
                    <a:pt x="11034" y="10370"/>
                  </a:cubicBezTo>
                  <a:cubicBezTo>
                    <a:pt x="11368" y="9641"/>
                    <a:pt x="10305" y="8759"/>
                    <a:pt x="10031" y="8121"/>
                  </a:cubicBezTo>
                  <a:cubicBezTo>
                    <a:pt x="9605" y="7088"/>
                    <a:pt x="9119" y="6115"/>
                    <a:pt x="8511" y="5203"/>
                  </a:cubicBezTo>
                  <a:cubicBezTo>
                    <a:pt x="7295" y="3379"/>
                    <a:pt x="5715" y="1829"/>
                    <a:pt x="3800" y="674"/>
                  </a:cubicBezTo>
                  <a:cubicBezTo>
                    <a:pt x="3193" y="314"/>
                    <a:pt x="2444" y="1"/>
                    <a:pt x="176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450;p36"/>
            <p:cNvSpPr/>
            <p:nvPr/>
          </p:nvSpPr>
          <p:spPr>
            <a:xfrm>
              <a:off x="2231675" y="1442000"/>
              <a:ext cx="238625" cy="315500"/>
            </a:xfrm>
            <a:custGeom>
              <a:avLst/>
              <a:gdLst/>
              <a:ahLst/>
              <a:cxnLst/>
              <a:rect l="l" t="t" r="r" b="b"/>
              <a:pathLst>
                <a:path w="9545" h="12620" extrusionOk="0">
                  <a:moveTo>
                    <a:pt x="7805" y="0"/>
                  </a:moveTo>
                  <a:cubicBezTo>
                    <a:pt x="7441" y="0"/>
                    <a:pt x="7071" y="104"/>
                    <a:pt x="6749" y="274"/>
                  </a:cubicBezTo>
                  <a:cubicBezTo>
                    <a:pt x="6141" y="577"/>
                    <a:pt x="5685" y="1033"/>
                    <a:pt x="5290" y="1520"/>
                  </a:cubicBezTo>
                  <a:cubicBezTo>
                    <a:pt x="3557" y="3526"/>
                    <a:pt x="2159" y="5806"/>
                    <a:pt x="1217" y="8176"/>
                  </a:cubicBezTo>
                  <a:cubicBezTo>
                    <a:pt x="882" y="9027"/>
                    <a:pt x="1" y="10790"/>
                    <a:pt x="153" y="11733"/>
                  </a:cubicBezTo>
                  <a:cubicBezTo>
                    <a:pt x="246" y="12387"/>
                    <a:pt x="610" y="12619"/>
                    <a:pt x="1050" y="12619"/>
                  </a:cubicBezTo>
                  <a:cubicBezTo>
                    <a:pt x="1612" y="12619"/>
                    <a:pt x="2297" y="12242"/>
                    <a:pt x="2706" y="11885"/>
                  </a:cubicBezTo>
                  <a:cubicBezTo>
                    <a:pt x="5168" y="9727"/>
                    <a:pt x="7205" y="7052"/>
                    <a:pt x="8785" y="4134"/>
                  </a:cubicBezTo>
                  <a:cubicBezTo>
                    <a:pt x="9120" y="3495"/>
                    <a:pt x="9454" y="2796"/>
                    <a:pt x="9484" y="2097"/>
                  </a:cubicBezTo>
                  <a:cubicBezTo>
                    <a:pt x="9545" y="1368"/>
                    <a:pt x="9272" y="608"/>
                    <a:pt x="8633" y="213"/>
                  </a:cubicBezTo>
                  <a:cubicBezTo>
                    <a:pt x="8378" y="65"/>
                    <a:pt x="8094" y="0"/>
                    <a:pt x="7805"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451;p36"/>
            <p:cNvSpPr/>
            <p:nvPr/>
          </p:nvSpPr>
          <p:spPr>
            <a:xfrm>
              <a:off x="2001425" y="1389875"/>
              <a:ext cx="201100" cy="375525"/>
            </a:xfrm>
            <a:custGeom>
              <a:avLst/>
              <a:gdLst/>
              <a:ahLst/>
              <a:cxnLst/>
              <a:rect l="l" t="t" r="r" b="b"/>
              <a:pathLst>
                <a:path w="8044" h="15021" extrusionOk="0">
                  <a:moveTo>
                    <a:pt x="2482" y="0"/>
                  </a:moveTo>
                  <a:cubicBezTo>
                    <a:pt x="2406" y="0"/>
                    <a:pt x="2329" y="6"/>
                    <a:pt x="2250" y="18"/>
                  </a:cubicBezTo>
                  <a:cubicBezTo>
                    <a:pt x="1156" y="170"/>
                    <a:pt x="609" y="1477"/>
                    <a:pt x="457" y="2571"/>
                  </a:cubicBezTo>
                  <a:cubicBezTo>
                    <a:pt x="1" y="5611"/>
                    <a:pt x="913" y="8772"/>
                    <a:pt x="2828" y="11234"/>
                  </a:cubicBezTo>
                  <a:cubicBezTo>
                    <a:pt x="3679" y="12419"/>
                    <a:pt x="4955" y="13210"/>
                    <a:pt x="5898" y="14304"/>
                  </a:cubicBezTo>
                  <a:cubicBezTo>
                    <a:pt x="6312" y="14780"/>
                    <a:pt x="6751" y="15020"/>
                    <a:pt x="7117" y="15020"/>
                  </a:cubicBezTo>
                  <a:cubicBezTo>
                    <a:pt x="7662" y="15020"/>
                    <a:pt x="8043" y="14484"/>
                    <a:pt x="7934" y="13392"/>
                  </a:cubicBezTo>
                  <a:cubicBezTo>
                    <a:pt x="7600" y="9532"/>
                    <a:pt x="6536" y="5672"/>
                    <a:pt x="4864" y="2146"/>
                  </a:cubicBezTo>
                  <a:cubicBezTo>
                    <a:pt x="4382" y="1152"/>
                    <a:pt x="3555" y="0"/>
                    <a:pt x="2482"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452;p36"/>
            <p:cNvSpPr/>
            <p:nvPr/>
          </p:nvSpPr>
          <p:spPr>
            <a:xfrm>
              <a:off x="2061475" y="1622925"/>
              <a:ext cx="265225" cy="191600"/>
            </a:xfrm>
            <a:custGeom>
              <a:avLst/>
              <a:gdLst/>
              <a:ahLst/>
              <a:cxnLst/>
              <a:rect l="l" t="t" r="r" b="b"/>
              <a:pathLst>
                <a:path w="10609" h="7664" extrusionOk="0">
                  <a:moveTo>
                    <a:pt x="7657" y="0"/>
                  </a:moveTo>
                  <a:cubicBezTo>
                    <a:pt x="7197" y="0"/>
                    <a:pt x="6713" y="235"/>
                    <a:pt x="6414" y="575"/>
                  </a:cubicBezTo>
                  <a:cubicBezTo>
                    <a:pt x="5958" y="1122"/>
                    <a:pt x="5806" y="1882"/>
                    <a:pt x="5654" y="2550"/>
                  </a:cubicBezTo>
                  <a:cubicBezTo>
                    <a:pt x="5471" y="2064"/>
                    <a:pt x="5289" y="1547"/>
                    <a:pt x="4924" y="1152"/>
                  </a:cubicBezTo>
                  <a:cubicBezTo>
                    <a:pt x="4645" y="873"/>
                    <a:pt x="4240" y="665"/>
                    <a:pt x="3848" y="665"/>
                  </a:cubicBezTo>
                  <a:cubicBezTo>
                    <a:pt x="3728" y="665"/>
                    <a:pt x="3609" y="684"/>
                    <a:pt x="3496" y="727"/>
                  </a:cubicBezTo>
                  <a:cubicBezTo>
                    <a:pt x="3040" y="970"/>
                    <a:pt x="2766" y="1487"/>
                    <a:pt x="2797" y="2034"/>
                  </a:cubicBezTo>
                  <a:cubicBezTo>
                    <a:pt x="2857" y="2550"/>
                    <a:pt x="3070" y="3006"/>
                    <a:pt x="3253" y="3523"/>
                  </a:cubicBezTo>
                  <a:cubicBezTo>
                    <a:pt x="2736" y="3219"/>
                    <a:pt x="2158" y="2945"/>
                    <a:pt x="1550" y="2915"/>
                  </a:cubicBezTo>
                  <a:cubicBezTo>
                    <a:pt x="1506" y="2911"/>
                    <a:pt x="1461" y="2908"/>
                    <a:pt x="1417" y="2908"/>
                  </a:cubicBezTo>
                  <a:cubicBezTo>
                    <a:pt x="848" y="2908"/>
                    <a:pt x="263" y="3259"/>
                    <a:pt x="122" y="3766"/>
                  </a:cubicBezTo>
                  <a:cubicBezTo>
                    <a:pt x="0" y="4192"/>
                    <a:pt x="152" y="4617"/>
                    <a:pt x="365" y="4952"/>
                  </a:cubicBezTo>
                  <a:cubicBezTo>
                    <a:pt x="639" y="5286"/>
                    <a:pt x="973" y="5529"/>
                    <a:pt x="1338" y="5742"/>
                  </a:cubicBezTo>
                  <a:cubicBezTo>
                    <a:pt x="2320" y="6356"/>
                    <a:pt x="4035" y="7663"/>
                    <a:pt x="5379" y="7663"/>
                  </a:cubicBezTo>
                  <a:cubicBezTo>
                    <a:pt x="5700" y="7663"/>
                    <a:pt x="5999" y="7589"/>
                    <a:pt x="6262" y="7414"/>
                  </a:cubicBezTo>
                  <a:cubicBezTo>
                    <a:pt x="7873" y="6350"/>
                    <a:pt x="9210" y="5012"/>
                    <a:pt x="10122" y="3401"/>
                  </a:cubicBezTo>
                  <a:cubicBezTo>
                    <a:pt x="10365" y="2915"/>
                    <a:pt x="10608" y="2216"/>
                    <a:pt x="10183" y="1882"/>
                  </a:cubicBezTo>
                  <a:cubicBezTo>
                    <a:pt x="10046" y="1772"/>
                    <a:pt x="9878" y="1724"/>
                    <a:pt x="9707" y="1724"/>
                  </a:cubicBezTo>
                  <a:cubicBezTo>
                    <a:pt x="9499" y="1724"/>
                    <a:pt x="9286" y="1795"/>
                    <a:pt x="9119" y="1912"/>
                  </a:cubicBezTo>
                  <a:cubicBezTo>
                    <a:pt x="8815" y="2125"/>
                    <a:pt x="8633" y="2490"/>
                    <a:pt x="8420" y="2824"/>
                  </a:cubicBezTo>
                  <a:cubicBezTo>
                    <a:pt x="8633" y="2398"/>
                    <a:pt x="8785" y="1942"/>
                    <a:pt x="8815" y="1456"/>
                  </a:cubicBezTo>
                  <a:cubicBezTo>
                    <a:pt x="8845" y="1000"/>
                    <a:pt x="8693" y="483"/>
                    <a:pt x="8329" y="210"/>
                  </a:cubicBezTo>
                  <a:cubicBezTo>
                    <a:pt x="8131" y="64"/>
                    <a:pt x="7897" y="0"/>
                    <a:pt x="765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453;p36"/>
            <p:cNvSpPr/>
            <p:nvPr/>
          </p:nvSpPr>
          <p:spPr>
            <a:xfrm>
              <a:off x="2243075" y="1644875"/>
              <a:ext cx="433925" cy="834375"/>
            </a:xfrm>
            <a:custGeom>
              <a:avLst/>
              <a:gdLst/>
              <a:ahLst/>
              <a:cxnLst/>
              <a:rect l="l" t="t" r="r" b="b"/>
              <a:pathLst>
                <a:path w="17357" h="33375" extrusionOk="0">
                  <a:moveTo>
                    <a:pt x="17357" y="1"/>
                  </a:moveTo>
                  <a:cubicBezTo>
                    <a:pt x="16627" y="3101"/>
                    <a:pt x="15472" y="5958"/>
                    <a:pt x="14044" y="8785"/>
                  </a:cubicBezTo>
                  <a:cubicBezTo>
                    <a:pt x="12645" y="11612"/>
                    <a:pt x="11065" y="14256"/>
                    <a:pt x="9332" y="16931"/>
                  </a:cubicBezTo>
                  <a:cubicBezTo>
                    <a:pt x="7630" y="19575"/>
                    <a:pt x="5898" y="22159"/>
                    <a:pt x="4256" y="24895"/>
                  </a:cubicBezTo>
                  <a:cubicBezTo>
                    <a:pt x="2615" y="27600"/>
                    <a:pt x="1125" y="30396"/>
                    <a:pt x="1" y="33375"/>
                  </a:cubicBezTo>
                  <a:cubicBezTo>
                    <a:pt x="3040" y="27813"/>
                    <a:pt x="6840" y="22797"/>
                    <a:pt x="10244" y="17539"/>
                  </a:cubicBezTo>
                  <a:cubicBezTo>
                    <a:pt x="11916" y="14864"/>
                    <a:pt x="13557" y="12098"/>
                    <a:pt x="14803" y="9180"/>
                  </a:cubicBezTo>
                  <a:cubicBezTo>
                    <a:pt x="16111" y="6292"/>
                    <a:pt x="17053" y="3162"/>
                    <a:pt x="17357"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454;p36"/>
            <p:cNvSpPr/>
            <p:nvPr/>
          </p:nvSpPr>
          <p:spPr>
            <a:xfrm>
              <a:off x="2536400" y="1822700"/>
              <a:ext cx="179350" cy="163800"/>
            </a:xfrm>
            <a:custGeom>
              <a:avLst/>
              <a:gdLst/>
              <a:ahLst/>
              <a:cxnLst/>
              <a:rect l="l" t="t" r="r" b="b"/>
              <a:pathLst>
                <a:path w="7174" h="6552" extrusionOk="0">
                  <a:moveTo>
                    <a:pt x="7174" y="0"/>
                  </a:moveTo>
                  <a:cubicBezTo>
                    <a:pt x="6505" y="274"/>
                    <a:pt x="5867" y="608"/>
                    <a:pt x="5198" y="1034"/>
                  </a:cubicBezTo>
                  <a:cubicBezTo>
                    <a:pt x="4560" y="1398"/>
                    <a:pt x="3952" y="1854"/>
                    <a:pt x="3374" y="2371"/>
                  </a:cubicBezTo>
                  <a:cubicBezTo>
                    <a:pt x="2540" y="3093"/>
                    <a:pt x="1755" y="3915"/>
                    <a:pt x="1046" y="4788"/>
                  </a:cubicBezTo>
                  <a:lnTo>
                    <a:pt x="1046" y="4788"/>
                  </a:lnTo>
                  <a:cubicBezTo>
                    <a:pt x="1042" y="4763"/>
                    <a:pt x="1038" y="4737"/>
                    <a:pt x="1034" y="4711"/>
                  </a:cubicBezTo>
                  <a:cubicBezTo>
                    <a:pt x="943" y="4347"/>
                    <a:pt x="882" y="3921"/>
                    <a:pt x="760" y="3526"/>
                  </a:cubicBezTo>
                  <a:cubicBezTo>
                    <a:pt x="578" y="2736"/>
                    <a:pt x="335" y="1976"/>
                    <a:pt x="92" y="1186"/>
                  </a:cubicBezTo>
                  <a:cubicBezTo>
                    <a:pt x="1" y="2006"/>
                    <a:pt x="1" y="2857"/>
                    <a:pt x="1" y="3678"/>
                  </a:cubicBezTo>
                  <a:cubicBezTo>
                    <a:pt x="31" y="4104"/>
                    <a:pt x="31" y="4468"/>
                    <a:pt x="92" y="4894"/>
                  </a:cubicBezTo>
                  <a:cubicBezTo>
                    <a:pt x="122" y="5319"/>
                    <a:pt x="153" y="5684"/>
                    <a:pt x="183" y="6110"/>
                  </a:cubicBezTo>
                  <a:cubicBezTo>
                    <a:pt x="244" y="6231"/>
                    <a:pt x="274" y="6383"/>
                    <a:pt x="396" y="6444"/>
                  </a:cubicBezTo>
                  <a:cubicBezTo>
                    <a:pt x="493" y="6514"/>
                    <a:pt x="610" y="6551"/>
                    <a:pt x="725" y="6551"/>
                  </a:cubicBezTo>
                  <a:cubicBezTo>
                    <a:pt x="861" y="6551"/>
                    <a:pt x="996" y="6499"/>
                    <a:pt x="1095" y="6383"/>
                  </a:cubicBezTo>
                  <a:lnTo>
                    <a:pt x="1156" y="6353"/>
                  </a:lnTo>
                  <a:cubicBezTo>
                    <a:pt x="2067" y="5228"/>
                    <a:pt x="3040" y="4164"/>
                    <a:pt x="4043" y="3101"/>
                  </a:cubicBezTo>
                  <a:lnTo>
                    <a:pt x="5593" y="1550"/>
                  </a:lnTo>
                  <a:cubicBezTo>
                    <a:pt x="6110" y="1064"/>
                    <a:pt x="6657" y="547"/>
                    <a:pt x="717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455;p36"/>
            <p:cNvSpPr/>
            <p:nvPr/>
          </p:nvSpPr>
          <p:spPr>
            <a:xfrm>
              <a:off x="2445975" y="1963275"/>
              <a:ext cx="226475" cy="165850"/>
            </a:xfrm>
            <a:custGeom>
              <a:avLst/>
              <a:gdLst/>
              <a:ahLst/>
              <a:cxnLst/>
              <a:rect l="l" t="t" r="r" b="b"/>
              <a:pathLst>
                <a:path w="9059" h="6634" extrusionOk="0">
                  <a:moveTo>
                    <a:pt x="426" y="0"/>
                  </a:moveTo>
                  <a:lnTo>
                    <a:pt x="92" y="31"/>
                  </a:lnTo>
                  <a:cubicBezTo>
                    <a:pt x="61" y="31"/>
                    <a:pt x="61" y="31"/>
                    <a:pt x="61" y="61"/>
                  </a:cubicBezTo>
                  <a:cubicBezTo>
                    <a:pt x="213" y="2128"/>
                    <a:pt x="244" y="4104"/>
                    <a:pt x="0" y="6079"/>
                  </a:cubicBezTo>
                  <a:cubicBezTo>
                    <a:pt x="0" y="6140"/>
                    <a:pt x="61" y="6262"/>
                    <a:pt x="92" y="6383"/>
                  </a:cubicBezTo>
                  <a:cubicBezTo>
                    <a:pt x="197" y="6530"/>
                    <a:pt x="374" y="6634"/>
                    <a:pt x="564" y="6634"/>
                  </a:cubicBezTo>
                  <a:cubicBezTo>
                    <a:pt x="649" y="6634"/>
                    <a:pt x="736" y="6613"/>
                    <a:pt x="821" y="6566"/>
                  </a:cubicBezTo>
                  <a:cubicBezTo>
                    <a:pt x="1520" y="6201"/>
                    <a:pt x="2250" y="5806"/>
                    <a:pt x="2949" y="5380"/>
                  </a:cubicBezTo>
                  <a:cubicBezTo>
                    <a:pt x="3648" y="4985"/>
                    <a:pt x="4347" y="4560"/>
                    <a:pt x="5016" y="4134"/>
                  </a:cubicBezTo>
                  <a:cubicBezTo>
                    <a:pt x="6444" y="3253"/>
                    <a:pt x="7751" y="2341"/>
                    <a:pt x="9058" y="1338"/>
                  </a:cubicBezTo>
                  <a:lnTo>
                    <a:pt x="9058" y="1338"/>
                  </a:lnTo>
                  <a:cubicBezTo>
                    <a:pt x="7478" y="1885"/>
                    <a:pt x="6019" y="2584"/>
                    <a:pt x="4560" y="3313"/>
                  </a:cubicBezTo>
                  <a:lnTo>
                    <a:pt x="2402" y="4438"/>
                  </a:lnTo>
                  <a:cubicBezTo>
                    <a:pt x="1955" y="4680"/>
                    <a:pt x="1531" y="4933"/>
                    <a:pt x="1102" y="5184"/>
                  </a:cubicBezTo>
                  <a:lnTo>
                    <a:pt x="1102" y="5184"/>
                  </a:lnTo>
                  <a:cubicBezTo>
                    <a:pt x="1106" y="3444"/>
                    <a:pt x="794" y="1724"/>
                    <a:pt x="167" y="130"/>
                  </a:cubicBezTo>
                  <a:lnTo>
                    <a:pt x="167" y="130"/>
                  </a:lnTo>
                  <a:lnTo>
                    <a:pt x="426" y="0"/>
                  </a:ln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456;p36"/>
            <p:cNvSpPr/>
            <p:nvPr/>
          </p:nvSpPr>
          <p:spPr>
            <a:xfrm>
              <a:off x="2377575" y="2068125"/>
              <a:ext cx="244725" cy="158175"/>
            </a:xfrm>
            <a:custGeom>
              <a:avLst/>
              <a:gdLst/>
              <a:ahLst/>
              <a:cxnLst/>
              <a:rect l="l" t="t" r="r" b="b"/>
              <a:pathLst>
                <a:path w="9789" h="6327" extrusionOk="0">
                  <a:moveTo>
                    <a:pt x="1" y="1"/>
                  </a:moveTo>
                  <a:cubicBezTo>
                    <a:pt x="92" y="1004"/>
                    <a:pt x="153" y="1977"/>
                    <a:pt x="122" y="2919"/>
                  </a:cubicBezTo>
                  <a:cubicBezTo>
                    <a:pt x="153" y="3861"/>
                    <a:pt x="153" y="4864"/>
                    <a:pt x="122" y="5806"/>
                  </a:cubicBezTo>
                  <a:lnTo>
                    <a:pt x="122" y="5928"/>
                  </a:lnTo>
                  <a:cubicBezTo>
                    <a:pt x="207" y="6153"/>
                    <a:pt x="422" y="6327"/>
                    <a:pt x="671" y="6327"/>
                  </a:cubicBezTo>
                  <a:cubicBezTo>
                    <a:pt x="690" y="6327"/>
                    <a:pt x="710" y="6325"/>
                    <a:pt x="730" y="6323"/>
                  </a:cubicBezTo>
                  <a:lnTo>
                    <a:pt x="761" y="6323"/>
                  </a:lnTo>
                  <a:cubicBezTo>
                    <a:pt x="1581" y="6171"/>
                    <a:pt x="2402" y="6019"/>
                    <a:pt x="3192" y="5746"/>
                  </a:cubicBezTo>
                  <a:cubicBezTo>
                    <a:pt x="4013" y="5533"/>
                    <a:pt x="4803" y="5229"/>
                    <a:pt x="5563" y="4895"/>
                  </a:cubicBezTo>
                  <a:cubicBezTo>
                    <a:pt x="6323" y="4560"/>
                    <a:pt x="7053" y="4165"/>
                    <a:pt x="7752" y="3709"/>
                  </a:cubicBezTo>
                  <a:cubicBezTo>
                    <a:pt x="8481" y="3284"/>
                    <a:pt x="9180" y="2797"/>
                    <a:pt x="9788" y="2220"/>
                  </a:cubicBezTo>
                  <a:lnTo>
                    <a:pt x="9788" y="2220"/>
                  </a:lnTo>
                  <a:lnTo>
                    <a:pt x="7509" y="3132"/>
                  </a:lnTo>
                  <a:cubicBezTo>
                    <a:pt x="6749" y="3436"/>
                    <a:pt x="5989" y="3709"/>
                    <a:pt x="5229" y="3983"/>
                  </a:cubicBezTo>
                  <a:cubicBezTo>
                    <a:pt x="4408" y="4256"/>
                    <a:pt x="3648" y="4469"/>
                    <a:pt x="2888" y="4712"/>
                  </a:cubicBezTo>
                  <a:cubicBezTo>
                    <a:pt x="2324" y="4870"/>
                    <a:pt x="1760" y="5011"/>
                    <a:pt x="1184" y="5161"/>
                  </a:cubicBezTo>
                  <a:lnTo>
                    <a:pt x="1184" y="5161"/>
                  </a:lnTo>
                  <a:cubicBezTo>
                    <a:pt x="1130" y="4373"/>
                    <a:pt x="1024" y="3609"/>
                    <a:pt x="882" y="2828"/>
                  </a:cubicBezTo>
                  <a:cubicBezTo>
                    <a:pt x="700" y="1855"/>
                    <a:pt x="426" y="913"/>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457;p36"/>
            <p:cNvSpPr/>
            <p:nvPr/>
          </p:nvSpPr>
          <p:spPr>
            <a:xfrm>
              <a:off x="2292475" y="2179850"/>
              <a:ext cx="230275" cy="185575"/>
            </a:xfrm>
            <a:custGeom>
              <a:avLst/>
              <a:gdLst/>
              <a:ahLst/>
              <a:cxnLst/>
              <a:rect l="l" t="t" r="r" b="b"/>
              <a:pathLst>
                <a:path w="9211" h="7423" extrusionOk="0">
                  <a:moveTo>
                    <a:pt x="487" y="0"/>
                  </a:moveTo>
                  <a:lnTo>
                    <a:pt x="487" y="0"/>
                  </a:lnTo>
                  <a:cubicBezTo>
                    <a:pt x="639" y="1186"/>
                    <a:pt x="669" y="2310"/>
                    <a:pt x="639" y="3404"/>
                  </a:cubicBezTo>
                  <a:cubicBezTo>
                    <a:pt x="548" y="4529"/>
                    <a:pt x="335" y="5623"/>
                    <a:pt x="31" y="6687"/>
                  </a:cubicBezTo>
                  <a:cubicBezTo>
                    <a:pt x="1" y="6718"/>
                    <a:pt x="1" y="6809"/>
                    <a:pt x="1" y="6839"/>
                  </a:cubicBezTo>
                  <a:cubicBezTo>
                    <a:pt x="1" y="7143"/>
                    <a:pt x="213" y="7417"/>
                    <a:pt x="517" y="7417"/>
                  </a:cubicBezTo>
                  <a:cubicBezTo>
                    <a:pt x="621" y="7421"/>
                    <a:pt x="725" y="7423"/>
                    <a:pt x="829" y="7423"/>
                  </a:cubicBezTo>
                  <a:cubicBezTo>
                    <a:pt x="1485" y="7423"/>
                    <a:pt x="2141" y="7348"/>
                    <a:pt x="2797" y="7295"/>
                  </a:cubicBezTo>
                  <a:cubicBezTo>
                    <a:pt x="3557" y="7234"/>
                    <a:pt x="4286" y="7052"/>
                    <a:pt x="5046" y="6869"/>
                  </a:cubicBezTo>
                  <a:cubicBezTo>
                    <a:pt x="6536" y="6505"/>
                    <a:pt x="7964" y="5897"/>
                    <a:pt x="9210" y="5046"/>
                  </a:cubicBezTo>
                  <a:lnTo>
                    <a:pt x="9210" y="5046"/>
                  </a:lnTo>
                  <a:cubicBezTo>
                    <a:pt x="7751" y="5441"/>
                    <a:pt x="6292" y="5745"/>
                    <a:pt x="4864" y="5958"/>
                  </a:cubicBezTo>
                  <a:cubicBezTo>
                    <a:pt x="4134" y="6079"/>
                    <a:pt x="3405" y="6170"/>
                    <a:pt x="2706" y="6231"/>
                  </a:cubicBezTo>
                  <a:cubicBezTo>
                    <a:pt x="2211" y="6293"/>
                    <a:pt x="1716" y="6327"/>
                    <a:pt x="1221" y="6342"/>
                  </a:cubicBezTo>
                  <a:lnTo>
                    <a:pt x="1221" y="6342"/>
                  </a:lnTo>
                  <a:cubicBezTo>
                    <a:pt x="1408" y="5394"/>
                    <a:pt x="1472" y="4415"/>
                    <a:pt x="1399" y="3435"/>
                  </a:cubicBezTo>
                  <a:cubicBezTo>
                    <a:pt x="1338" y="2249"/>
                    <a:pt x="1034" y="1064"/>
                    <a:pt x="48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458;p36"/>
            <p:cNvSpPr/>
            <p:nvPr/>
          </p:nvSpPr>
          <p:spPr>
            <a:xfrm>
              <a:off x="1707350" y="1803700"/>
              <a:ext cx="565400" cy="689025"/>
            </a:xfrm>
            <a:custGeom>
              <a:avLst/>
              <a:gdLst/>
              <a:ahLst/>
              <a:cxnLst/>
              <a:rect l="l" t="t" r="r" b="b"/>
              <a:pathLst>
                <a:path w="22616" h="27561" extrusionOk="0">
                  <a:moveTo>
                    <a:pt x="214" y="0"/>
                  </a:moveTo>
                  <a:cubicBezTo>
                    <a:pt x="1" y="10000"/>
                    <a:pt x="5290" y="19940"/>
                    <a:pt x="13709" y="25320"/>
                  </a:cubicBezTo>
                  <a:cubicBezTo>
                    <a:pt x="14866" y="26040"/>
                    <a:pt x="17309" y="27560"/>
                    <a:pt x="19179" y="27560"/>
                  </a:cubicBezTo>
                  <a:cubicBezTo>
                    <a:pt x="19913" y="27560"/>
                    <a:pt x="20559" y="27326"/>
                    <a:pt x="21004" y="26718"/>
                  </a:cubicBezTo>
                  <a:cubicBezTo>
                    <a:pt x="22615" y="24499"/>
                    <a:pt x="21095" y="20548"/>
                    <a:pt x="19910" y="18633"/>
                  </a:cubicBezTo>
                  <a:cubicBezTo>
                    <a:pt x="18421" y="16140"/>
                    <a:pt x="16263" y="14225"/>
                    <a:pt x="14104" y="12310"/>
                  </a:cubicBezTo>
                  <a:cubicBezTo>
                    <a:pt x="9454" y="8207"/>
                    <a:pt x="4834" y="4104"/>
                    <a:pt x="21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459;p36"/>
            <p:cNvSpPr/>
            <p:nvPr/>
          </p:nvSpPr>
          <p:spPr>
            <a:xfrm>
              <a:off x="1718750" y="1814325"/>
              <a:ext cx="493950" cy="672525"/>
            </a:xfrm>
            <a:custGeom>
              <a:avLst/>
              <a:gdLst/>
              <a:ahLst/>
              <a:cxnLst/>
              <a:rect l="l" t="t" r="r" b="b"/>
              <a:pathLst>
                <a:path w="19758" h="26901" extrusionOk="0">
                  <a:moveTo>
                    <a:pt x="1" y="1"/>
                  </a:moveTo>
                  <a:cubicBezTo>
                    <a:pt x="1" y="2888"/>
                    <a:pt x="1217" y="5685"/>
                    <a:pt x="2888" y="8056"/>
                  </a:cubicBezTo>
                  <a:cubicBezTo>
                    <a:pt x="4560" y="10426"/>
                    <a:pt x="6688" y="12402"/>
                    <a:pt x="8816" y="14287"/>
                  </a:cubicBezTo>
                  <a:cubicBezTo>
                    <a:pt x="10943" y="16141"/>
                    <a:pt x="13132" y="17934"/>
                    <a:pt x="15077" y="19940"/>
                  </a:cubicBezTo>
                  <a:cubicBezTo>
                    <a:pt x="17022" y="21946"/>
                    <a:pt x="18725" y="24226"/>
                    <a:pt x="19758" y="26901"/>
                  </a:cubicBezTo>
                  <a:cubicBezTo>
                    <a:pt x="19180" y="24074"/>
                    <a:pt x="17600" y="21521"/>
                    <a:pt x="15715" y="19363"/>
                  </a:cubicBezTo>
                  <a:cubicBezTo>
                    <a:pt x="13861" y="17174"/>
                    <a:pt x="11642" y="15320"/>
                    <a:pt x="9545" y="13436"/>
                  </a:cubicBezTo>
                  <a:cubicBezTo>
                    <a:pt x="7417" y="11582"/>
                    <a:pt x="5290" y="9727"/>
                    <a:pt x="3557" y="7509"/>
                  </a:cubicBezTo>
                  <a:cubicBezTo>
                    <a:pt x="1824" y="5320"/>
                    <a:pt x="457" y="2797"/>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460;p36"/>
            <p:cNvSpPr/>
            <p:nvPr/>
          </p:nvSpPr>
          <p:spPr>
            <a:xfrm>
              <a:off x="1963450" y="2187450"/>
              <a:ext cx="181625" cy="194375"/>
            </a:xfrm>
            <a:custGeom>
              <a:avLst/>
              <a:gdLst/>
              <a:ahLst/>
              <a:cxnLst/>
              <a:rect l="l" t="t" r="r" b="b"/>
              <a:pathLst>
                <a:path w="7265" h="7775" extrusionOk="0">
                  <a:moveTo>
                    <a:pt x="7082" y="0"/>
                  </a:moveTo>
                  <a:cubicBezTo>
                    <a:pt x="6748" y="1033"/>
                    <a:pt x="6535" y="2097"/>
                    <a:pt x="6353" y="3161"/>
                  </a:cubicBezTo>
                  <a:cubicBezTo>
                    <a:pt x="6231" y="3678"/>
                    <a:pt x="6201" y="4225"/>
                    <a:pt x="6140" y="4742"/>
                  </a:cubicBezTo>
                  <a:cubicBezTo>
                    <a:pt x="6049" y="5319"/>
                    <a:pt x="5988" y="5745"/>
                    <a:pt x="5775" y="5958"/>
                  </a:cubicBezTo>
                  <a:cubicBezTo>
                    <a:pt x="5593" y="6201"/>
                    <a:pt x="5167" y="6383"/>
                    <a:pt x="4681" y="6505"/>
                  </a:cubicBezTo>
                  <a:cubicBezTo>
                    <a:pt x="4195" y="6657"/>
                    <a:pt x="3648" y="6748"/>
                    <a:pt x="3161" y="6869"/>
                  </a:cubicBezTo>
                  <a:cubicBezTo>
                    <a:pt x="2128" y="7113"/>
                    <a:pt x="1064" y="7295"/>
                    <a:pt x="0" y="7508"/>
                  </a:cubicBezTo>
                  <a:cubicBezTo>
                    <a:pt x="747" y="7678"/>
                    <a:pt x="1523" y="7774"/>
                    <a:pt x="2308" y="7774"/>
                  </a:cubicBezTo>
                  <a:cubicBezTo>
                    <a:pt x="2642" y="7774"/>
                    <a:pt x="2978" y="7757"/>
                    <a:pt x="3313" y="7721"/>
                  </a:cubicBezTo>
                  <a:cubicBezTo>
                    <a:pt x="3860" y="7660"/>
                    <a:pt x="4408" y="7569"/>
                    <a:pt x="4955" y="7477"/>
                  </a:cubicBezTo>
                  <a:cubicBezTo>
                    <a:pt x="5471" y="7417"/>
                    <a:pt x="6140" y="7204"/>
                    <a:pt x="6657" y="6657"/>
                  </a:cubicBezTo>
                  <a:cubicBezTo>
                    <a:pt x="6930" y="6383"/>
                    <a:pt x="7052" y="5988"/>
                    <a:pt x="7113" y="5684"/>
                  </a:cubicBezTo>
                  <a:cubicBezTo>
                    <a:pt x="7143" y="5380"/>
                    <a:pt x="7204" y="5076"/>
                    <a:pt x="7204" y="4833"/>
                  </a:cubicBezTo>
                  <a:cubicBezTo>
                    <a:pt x="7204" y="4286"/>
                    <a:pt x="7234" y="3769"/>
                    <a:pt x="7234" y="3222"/>
                  </a:cubicBezTo>
                  <a:cubicBezTo>
                    <a:pt x="7265" y="2158"/>
                    <a:pt x="7234" y="1094"/>
                    <a:pt x="708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461;p36"/>
            <p:cNvSpPr/>
            <p:nvPr/>
          </p:nvSpPr>
          <p:spPr>
            <a:xfrm>
              <a:off x="1851725" y="2095500"/>
              <a:ext cx="199875" cy="165675"/>
            </a:xfrm>
            <a:custGeom>
              <a:avLst/>
              <a:gdLst/>
              <a:ahLst/>
              <a:cxnLst/>
              <a:rect l="l" t="t" r="r" b="b"/>
              <a:pathLst>
                <a:path w="7995" h="6627" extrusionOk="0">
                  <a:moveTo>
                    <a:pt x="7691" y="0"/>
                  </a:moveTo>
                  <a:cubicBezTo>
                    <a:pt x="7418" y="1034"/>
                    <a:pt x="7266" y="2067"/>
                    <a:pt x="7083" y="3101"/>
                  </a:cubicBezTo>
                  <a:cubicBezTo>
                    <a:pt x="7022" y="3648"/>
                    <a:pt x="6992" y="4134"/>
                    <a:pt x="6840" y="4468"/>
                  </a:cubicBezTo>
                  <a:cubicBezTo>
                    <a:pt x="6749" y="4620"/>
                    <a:pt x="6688" y="4742"/>
                    <a:pt x="6536" y="4863"/>
                  </a:cubicBezTo>
                  <a:cubicBezTo>
                    <a:pt x="6384" y="4955"/>
                    <a:pt x="6232" y="5046"/>
                    <a:pt x="5989" y="5107"/>
                  </a:cubicBezTo>
                  <a:cubicBezTo>
                    <a:pt x="5077" y="5380"/>
                    <a:pt x="4044" y="5623"/>
                    <a:pt x="3071" y="5775"/>
                  </a:cubicBezTo>
                  <a:cubicBezTo>
                    <a:pt x="2098" y="5927"/>
                    <a:pt x="1065" y="6049"/>
                    <a:pt x="1" y="6140"/>
                  </a:cubicBezTo>
                  <a:cubicBezTo>
                    <a:pt x="1034" y="6505"/>
                    <a:pt x="2098" y="6596"/>
                    <a:pt x="3101" y="6626"/>
                  </a:cubicBezTo>
                  <a:cubicBezTo>
                    <a:pt x="4196" y="6596"/>
                    <a:pt x="5229" y="6474"/>
                    <a:pt x="6323" y="6170"/>
                  </a:cubicBezTo>
                  <a:cubicBezTo>
                    <a:pt x="6627" y="6079"/>
                    <a:pt x="6931" y="5958"/>
                    <a:pt x="7205" y="5715"/>
                  </a:cubicBezTo>
                  <a:cubicBezTo>
                    <a:pt x="7478" y="5502"/>
                    <a:pt x="7691" y="5167"/>
                    <a:pt x="7813" y="4863"/>
                  </a:cubicBezTo>
                  <a:cubicBezTo>
                    <a:pt x="7995" y="4195"/>
                    <a:pt x="7965" y="3648"/>
                    <a:pt x="7965" y="3131"/>
                  </a:cubicBezTo>
                  <a:cubicBezTo>
                    <a:pt x="7934" y="2067"/>
                    <a:pt x="7904" y="1064"/>
                    <a:pt x="769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462;p36"/>
            <p:cNvSpPr/>
            <p:nvPr/>
          </p:nvSpPr>
          <p:spPr>
            <a:xfrm>
              <a:off x="1787150" y="2013425"/>
              <a:ext cx="167200" cy="149275"/>
            </a:xfrm>
            <a:custGeom>
              <a:avLst/>
              <a:gdLst/>
              <a:ahLst/>
              <a:cxnLst/>
              <a:rect l="l" t="t" r="r" b="b"/>
              <a:pathLst>
                <a:path w="6688" h="5971" extrusionOk="0">
                  <a:moveTo>
                    <a:pt x="6566" y="0"/>
                  </a:moveTo>
                  <a:cubicBezTo>
                    <a:pt x="6231" y="882"/>
                    <a:pt x="5988" y="1763"/>
                    <a:pt x="5806" y="2614"/>
                  </a:cubicBezTo>
                  <a:cubicBezTo>
                    <a:pt x="5655" y="3343"/>
                    <a:pt x="5525" y="4072"/>
                    <a:pt x="5416" y="4818"/>
                  </a:cubicBezTo>
                  <a:lnTo>
                    <a:pt x="5416" y="4818"/>
                  </a:lnTo>
                  <a:cubicBezTo>
                    <a:pt x="4611" y="4843"/>
                    <a:pt x="3821" y="4864"/>
                    <a:pt x="3010" y="4864"/>
                  </a:cubicBezTo>
                  <a:lnTo>
                    <a:pt x="0" y="4864"/>
                  </a:lnTo>
                  <a:cubicBezTo>
                    <a:pt x="456" y="5137"/>
                    <a:pt x="912" y="5289"/>
                    <a:pt x="1429" y="5472"/>
                  </a:cubicBezTo>
                  <a:cubicBezTo>
                    <a:pt x="1915" y="5624"/>
                    <a:pt x="2432" y="5745"/>
                    <a:pt x="2918" y="5806"/>
                  </a:cubicBezTo>
                  <a:cubicBezTo>
                    <a:pt x="3579" y="5909"/>
                    <a:pt x="4268" y="5970"/>
                    <a:pt x="4966" y="5970"/>
                  </a:cubicBezTo>
                  <a:cubicBezTo>
                    <a:pt x="5295" y="5970"/>
                    <a:pt x="5627" y="5957"/>
                    <a:pt x="5958" y="5928"/>
                  </a:cubicBezTo>
                  <a:cubicBezTo>
                    <a:pt x="6231" y="5897"/>
                    <a:pt x="6414" y="5715"/>
                    <a:pt x="6444" y="5441"/>
                  </a:cubicBezTo>
                  <a:cubicBezTo>
                    <a:pt x="6535" y="4560"/>
                    <a:pt x="6596" y="3648"/>
                    <a:pt x="6627" y="2736"/>
                  </a:cubicBezTo>
                  <a:cubicBezTo>
                    <a:pt x="6687" y="1824"/>
                    <a:pt x="6687" y="912"/>
                    <a:pt x="6566"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463;p36"/>
            <p:cNvSpPr/>
            <p:nvPr/>
          </p:nvSpPr>
          <p:spPr>
            <a:xfrm>
              <a:off x="1739275" y="1943525"/>
              <a:ext cx="139850" cy="114850"/>
            </a:xfrm>
            <a:custGeom>
              <a:avLst/>
              <a:gdLst/>
              <a:ahLst/>
              <a:cxnLst/>
              <a:rect l="l" t="t" r="r" b="b"/>
              <a:pathLst>
                <a:path w="5594" h="4594" extrusionOk="0">
                  <a:moveTo>
                    <a:pt x="5563" y="0"/>
                  </a:moveTo>
                  <a:cubicBezTo>
                    <a:pt x="5411" y="304"/>
                    <a:pt x="5259" y="608"/>
                    <a:pt x="5107" y="942"/>
                  </a:cubicBezTo>
                  <a:cubicBezTo>
                    <a:pt x="4955" y="1277"/>
                    <a:pt x="4833" y="1581"/>
                    <a:pt x="4712" y="1915"/>
                  </a:cubicBezTo>
                  <a:cubicBezTo>
                    <a:pt x="4528" y="2444"/>
                    <a:pt x="4361" y="2939"/>
                    <a:pt x="4225" y="3451"/>
                  </a:cubicBezTo>
                  <a:lnTo>
                    <a:pt x="4225" y="3451"/>
                  </a:lnTo>
                  <a:cubicBezTo>
                    <a:pt x="3618" y="3360"/>
                    <a:pt x="3000" y="3268"/>
                    <a:pt x="2402" y="3100"/>
                  </a:cubicBezTo>
                  <a:cubicBezTo>
                    <a:pt x="1611" y="2918"/>
                    <a:pt x="852" y="2736"/>
                    <a:pt x="0" y="2492"/>
                  </a:cubicBezTo>
                  <a:lnTo>
                    <a:pt x="0" y="2492"/>
                  </a:lnTo>
                  <a:cubicBezTo>
                    <a:pt x="578" y="3161"/>
                    <a:pt x="1307" y="3648"/>
                    <a:pt x="2098" y="3951"/>
                  </a:cubicBezTo>
                  <a:cubicBezTo>
                    <a:pt x="2888" y="4286"/>
                    <a:pt x="3739" y="4499"/>
                    <a:pt x="4621" y="4590"/>
                  </a:cubicBezTo>
                  <a:lnTo>
                    <a:pt x="4651" y="4590"/>
                  </a:lnTo>
                  <a:cubicBezTo>
                    <a:pt x="4671" y="4592"/>
                    <a:pt x="4691" y="4593"/>
                    <a:pt x="4710" y="4593"/>
                  </a:cubicBezTo>
                  <a:cubicBezTo>
                    <a:pt x="4959" y="4593"/>
                    <a:pt x="5172" y="4418"/>
                    <a:pt x="5228" y="4164"/>
                  </a:cubicBezTo>
                  <a:cubicBezTo>
                    <a:pt x="5320" y="3496"/>
                    <a:pt x="5441" y="2796"/>
                    <a:pt x="5532" y="2128"/>
                  </a:cubicBezTo>
                  <a:cubicBezTo>
                    <a:pt x="5563" y="1793"/>
                    <a:pt x="5593" y="1398"/>
                    <a:pt x="5593" y="1064"/>
                  </a:cubicBezTo>
                  <a:cubicBezTo>
                    <a:pt x="5593" y="730"/>
                    <a:pt x="5593" y="365"/>
                    <a:pt x="556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464;p36"/>
            <p:cNvSpPr/>
            <p:nvPr/>
          </p:nvSpPr>
          <p:spPr>
            <a:xfrm>
              <a:off x="2175450" y="1689700"/>
              <a:ext cx="90450" cy="825275"/>
            </a:xfrm>
            <a:custGeom>
              <a:avLst/>
              <a:gdLst/>
              <a:ahLst/>
              <a:cxnLst/>
              <a:rect l="l" t="t" r="r" b="b"/>
              <a:pathLst>
                <a:path w="3618" h="33011" fill="none" extrusionOk="0">
                  <a:moveTo>
                    <a:pt x="2463" y="33011"/>
                  </a:moveTo>
                  <a:cubicBezTo>
                    <a:pt x="2402" y="31521"/>
                    <a:pt x="2767" y="30062"/>
                    <a:pt x="3040" y="28573"/>
                  </a:cubicBezTo>
                  <a:cubicBezTo>
                    <a:pt x="3618" y="25138"/>
                    <a:pt x="3314" y="21703"/>
                    <a:pt x="3010" y="18238"/>
                  </a:cubicBezTo>
                  <a:cubicBezTo>
                    <a:pt x="2463" y="12068"/>
                    <a:pt x="1915" y="5867"/>
                    <a:pt x="1" y="1"/>
                  </a:cubicBezTo>
                </a:path>
              </a:pathLst>
            </a:custGeom>
            <a:noFill/>
            <a:ln w="22025" cap="rnd" cmpd="sng">
              <a:solidFill>
                <a:srgbClr val="1800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362;p34"/>
          <p:cNvSpPr txBox="1">
            <a:spLocks/>
          </p:cNvSpPr>
          <p:nvPr/>
        </p:nvSpPr>
        <p:spPr>
          <a:xfrm>
            <a:off x="2655195" y="261413"/>
            <a:ext cx="3327990" cy="651096"/>
          </a:xfrm>
          <a:prstGeom prst="rect">
            <a:avLst/>
          </a:prstGeom>
          <a:noFill/>
          <a:ln>
            <a:noFill/>
          </a:ln>
        </p:spPr>
        <p:txBody>
          <a:bodyPr spcFirstLastPara="1" wrap="square" lIns="91425" tIns="0" rIns="91425"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500"/>
              <a:buFont typeface="Patrick Hand"/>
              <a:buNone/>
              <a:defRPr sz="2500" b="1"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2pPr>
            <a:lvl3pPr marR="0" lvl="2"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3pPr>
            <a:lvl4pPr marR="0" lvl="3"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4pPr>
            <a:lvl5pPr marR="0" lvl="4"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5pPr>
            <a:lvl6pPr marR="0" lvl="5"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6pPr>
            <a:lvl7pPr marR="0" lvl="6"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7pPr>
            <a:lvl8pPr marR="0" lvl="7"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8pPr>
            <a:lvl9pPr marR="0" lvl="8"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Patrick Hand"/>
              <a:buNone/>
              <a:tabLst/>
              <a:defRPr/>
            </a:pPr>
            <a:endParaRPr kumimoji="0" lang="id-ID" sz="4000" b="1" i="0" u="none" strike="noStrike" kern="0" cap="none" spc="0" normalizeH="0" baseline="0" noProof="0" dirty="0">
              <a:ln>
                <a:noFill/>
              </a:ln>
              <a:solidFill>
                <a:srgbClr val="FF3D84"/>
              </a:solidFill>
              <a:effectLst/>
              <a:uLnTx/>
              <a:uFillTx/>
              <a:latin typeface="Patrick Hand"/>
              <a:sym typeface="Patrick Hand"/>
            </a:endParaRPr>
          </a:p>
        </p:txBody>
      </p:sp>
      <p:sp>
        <p:nvSpPr>
          <p:cNvPr id="289" name="Rectangle 288"/>
          <p:cNvSpPr/>
          <p:nvPr/>
        </p:nvSpPr>
        <p:spPr>
          <a:xfrm>
            <a:off x="839315" y="1413019"/>
            <a:ext cx="4730063" cy="3416320"/>
          </a:xfrm>
          <a:prstGeom prst="rect">
            <a:avLst/>
          </a:prstGeom>
        </p:spPr>
        <p:txBody>
          <a:bodyPr wrap="square">
            <a:spAutoFit/>
          </a:bodyPr>
          <a:lstStyle/>
          <a:p>
            <a:pPr marL="285750" lvl="0" indent="-285750" algn="just">
              <a:lnSpc>
                <a:spcPct val="150000"/>
              </a:lnSpc>
              <a:buClr>
                <a:schemeClr val="bg1"/>
              </a:buClr>
              <a:buFont typeface="Wingdings" panose="05000000000000000000" pitchFamily="2" charset="2"/>
              <a:buChar char="Ø"/>
            </a:pPr>
            <a:r>
              <a:rPr lang="id-ID" sz="1600" dirty="0">
                <a:solidFill>
                  <a:schemeClr val="bg1"/>
                </a:solidFill>
                <a:latin typeface="Lato" panose="020B0604020202020204" charset="0"/>
                <a:ea typeface="Calibri" panose="020F0502020204030204" pitchFamily="34" charset="0"/>
                <a:cs typeface="Times New Roman" panose="02020603050405020304" pitchFamily="18" charset="0"/>
              </a:rPr>
              <a:t>Diptera berasal dari kata di artinya "dua" dan pteron berarti "sayap". </a:t>
            </a:r>
            <a:endParaRPr lang="id-ID" sz="1600" dirty="0" smtClean="0">
              <a:solidFill>
                <a:schemeClr val="bg1"/>
              </a:solidFill>
              <a:latin typeface="Lato" panose="020B0604020202020204" charset="0"/>
              <a:ea typeface="Calibri" panose="020F0502020204030204" pitchFamily="34" charset="0"/>
              <a:cs typeface="Times New Roman" panose="02020603050405020304" pitchFamily="18" charset="0"/>
            </a:endParaRPr>
          </a:p>
          <a:p>
            <a:pPr marL="285750" lvl="0" indent="-285750" algn="just">
              <a:lnSpc>
                <a:spcPct val="150000"/>
              </a:lnSpc>
              <a:buClr>
                <a:schemeClr val="bg1"/>
              </a:buClr>
              <a:buFont typeface="Wingdings" panose="05000000000000000000" pitchFamily="2" charset="2"/>
              <a:buChar char="Ø"/>
            </a:pPr>
            <a:r>
              <a:rPr lang="id-ID" sz="1600" dirty="0">
                <a:solidFill>
                  <a:schemeClr val="bg1"/>
                </a:solidFill>
                <a:latin typeface="Lato" panose="020B0604020202020204" charset="0"/>
                <a:ea typeface="Calibri" panose="020F0502020204030204" pitchFamily="34" charset="0"/>
                <a:cs typeface="Times New Roman" panose="02020603050405020304" pitchFamily="18" charset="0"/>
              </a:rPr>
              <a:t>Serangga dari ordo ini hanya menggunakan sepasang sayap untuk terbang, sayap belakang telah berevolusi menjadi organ mekanosensori canggih yang dikenal sebagai halter</a:t>
            </a:r>
            <a:r>
              <a:rPr lang="id-ID" sz="1600" dirty="0" smtClean="0">
                <a:solidFill>
                  <a:schemeClr val="bg1"/>
                </a:solidFill>
                <a:latin typeface="Lato" panose="020B0604020202020204" charset="0"/>
                <a:ea typeface="Calibri" panose="020F0502020204030204" pitchFamily="34" charset="0"/>
                <a:cs typeface="Times New Roman" panose="02020603050405020304" pitchFamily="18" charset="0"/>
              </a:rPr>
              <a:t>.</a:t>
            </a:r>
          </a:p>
          <a:p>
            <a:pPr marL="285750" lvl="0" indent="-285750" algn="just">
              <a:lnSpc>
                <a:spcPct val="150000"/>
              </a:lnSpc>
              <a:buClr>
                <a:schemeClr val="bg1"/>
              </a:buClr>
              <a:buFont typeface="Wingdings" panose="05000000000000000000" pitchFamily="2" charset="2"/>
              <a:buChar char="Ø"/>
            </a:pPr>
            <a:r>
              <a:rPr lang="id-ID" sz="1600" dirty="0" smtClean="0">
                <a:solidFill>
                  <a:schemeClr val="bg1"/>
                </a:solidFill>
                <a:latin typeface="Lato" panose="020B0604020202020204" charset="0"/>
                <a:ea typeface="Calibri" panose="020F0502020204030204" pitchFamily="34" charset="0"/>
                <a:cs typeface="Times New Roman" panose="02020603050405020304" pitchFamily="18" charset="0"/>
              </a:rPr>
              <a:t>Helter </a:t>
            </a:r>
            <a:r>
              <a:rPr lang="id-ID" sz="1600" dirty="0">
                <a:solidFill>
                  <a:schemeClr val="bg1"/>
                </a:solidFill>
                <a:latin typeface="Lato" panose="020B0604020202020204" charset="0"/>
                <a:ea typeface="Calibri" panose="020F0502020204030204" pitchFamily="34" charset="0"/>
                <a:cs typeface="Times New Roman" panose="02020603050405020304" pitchFamily="18" charset="0"/>
              </a:rPr>
              <a:t>ini berfungsi sebagai alat keseimbangan pada saat terbang, alat untuk mengetahui arah, dan juga alat pendengaran.</a:t>
            </a:r>
            <a:endParaRPr lang="id-ID" sz="16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p:txBody>
      </p:sp>
      <p:sp>
        <p:nvSpPr>
          <p:cNvPr id="290" name="Google Shape;3808;p55"/>
          <p:cNvSpPr/>
          <p:nvPr/>
        </p:nvSpPr>
        <p:spPr>
          <a:xfrm rot="10800000">
            <a:off x="-2428129" y="-1626172"/>
            <a:ext cx="9166347" cy="2575393"/>
          </a:xfrm>
          <a:custGeom>
            <a:avLst/>
            <a:gdLst/>
            <a:ahLst/>
            <a:cxnLst/>
            <a:rect l="l" t="t" r="r" b="b"/>
            <a:pathLst>
              <a:path w="72951" h="33840" extrusionOk="0">
                <a:moveTo>
                  <a:pt x="57309" y="0"/>
                </a:moveTo>
                <a:cubicBezTo>
                  <a:pt x="37398" y="0"/>
                  <a:pt x="27465" y="15525"/>
                  <a:pt x="9790" y="15525"/>
                </a:cubicBezTo>
                <a:cubicBezTo>
                  <a:pt x="6781" y="15525"/>
                  <a:pt x="3547" y="15075"/>
                  <a:pt x="1" y="14022"/>
                </a:cubicBezTo>
                <a:lnTo>
                  <a:pt x="1" y="33840"/>
                </a:lnTo>
                <a:lnTo>
                  <a:pt x="72950" y="33840"/>
                </a:lnTo>
                <a:lnTo>
                  <a:pt x="72950" y="6909"/>
                </a:lnTo>
                <a:lnTo>
                  <a:pt x="72920" y="6909"/>
                </a:lnTo>
                <a:cubicBezTo>
                  <a:pt x="70123" y="3262"/>
                  <a:pt x="65929" y="465"/>
                  <a:pt x="59637" y="70"/>
                </a:cubicBezTo>
                <a:cubicBezTo>
                  <a:pt x="58846" y="23"/>
                  <a:pt x="58070" y="0"/>
                  <a:pt x="5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Rectangle 291"/>
          <p:cNvSpPr/>
          <p:nvPr/>
        </p:nvSpPr>
        <p:spPr>
          <a:xfrm>
            <a:off x="2655195" y="143068"/>
            <a:ext cx="3575325" cy="769441"/>
          </a:xfrm>
          <a:prstGeom prst="rect">
            <a:avLst/>
          </a:prstGeom>
        </p:spPr>
        <p:txBody>
          <a:bodyPr wrap="square">
            <a:spAutoFit/>
          </a:bodyPr>
          <a:lstStyle/>
          <a:p>
            <a:pPr lvl="0" algn="ctr">
              <a:buSzPts val="3500"/>
              <a:defRPr/>
            </a:pPr>
            <a:r>
              <a:rPr lang="id-ID" sz="4400" b="1" dirty="0" smtClean="0">
                <a:solidFill>
                  <a:srgbClr val="FF3D84"/>
                </a:solidFill>
                <a:latin typeface="Patrick Hand" panose="020B0604020202020204" charset="0"/>
              </a:rPr>
              <a:t>Ordo Diptera</a:t>
            </a:r>
            <a:endParaRPr lang="id-ID" sz="4400" b="1" dirty="0">
              <a:solidFill>
                <a:srgbClr val="FF3D84"/>
              </a:solidFill>
              <a:latin typeface="Patrick Hand" panose="020B0604020202020204" charset="0"/>
              <a:sym typeface="Patrick Hand"/>
            </a:endParaRPr>
          </a:p>
        </p:txBody>
      </p:sp>
      <p:sp>
        <p:nvSpPr>
          <p:cNvPr id="293" name="TextBox 292"/>
          <p:cNvSpPr txBox="1"/>
          <p:nvPr/>
        </p:nvSpPr>
        <p:spPr>
          <a:xfrm>
            <a:off x="771105" y="941093"/>
            <a:ext cx="2011895" cy="400110"/>
          </a:xfrm>
          <a:prstGeom prst="rect">
            <a:avLst/>
          </a:prstGeom>
          <a:solidFill>
            <a:schemeClr val="accent1">
              <a:lumMod val="20000"/>
              <a:lumOff val="80000"/>
            </a:schemeClr>
          </a:solidFill>
        </p:spPr>
        <p:txBody>
          <a:bodyPr wrap="square" rtlCol="0">
            <a:spAutoFit/>
          </a:bodyPr>
          <a:lstStyle/>
          <a:p>
            <a:r>
              <a:rPr lang="id-ID" sz="2000" b="1" dirty="0" smtClean="0">
                <a:solidFill>
                  <a:schemeClr val="tx1"/>
                </a:solidFill>
                <a:latin typeface="Lato" panose="020B0604020202020204" charset="0"/>
              </a:rPr>
              <a:t>A. Pengertian</a:t>
            </a:r>
            <a:endParaRPr lang="id-ID" sz="2000" b="1" dirty="0">
              <a:solidFill>
                <a:schemeClr val="tx1"/>
              </a:solidFill>
              <a:latin typeface="Lato" panose="020B0604020202020204" charset="0"/>
            </a:endParaRPr>
          </a:p>
        </p:txBody>
      </p:sp>
      <p:pic>
        <p:nvPicPr>
          <p:cNvPr id="92" name="Picture 91"/>
          <p:cNvPicPr/>
          <p:nvPr/>
        </p:nvPicPr>
        <p:blipFill>
          <a:blip r:embed="rId2"/>
          <a:stretch>
            <a:fillRect/>
          </a:stretch>
        </p:blipFill>
        <p:spPr>
          <a:xfrm>
            <a:off x="5569378" y="1422408"/>
            <a:ext cx="3387911" cy="2791529"/>
          </a:xfrm>
          <a:prstGeom prst="rect">
            <a:avLst/>
          </a:prstGeom>
        </p:spPr>
      </p:pic>
    </p:spTree>
    <p:extLst>
      <p:ext uri="{BB962C8B-B14F-4D97-AF65-F5344CB8AC3E}">
        <p14:creationId xmlns:p14="http://schemas.microsoft.com/office/powerpoint/2010/main" val="4181546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51" y="436522"/>
            <a:ext cx="3870251" cy="485570"/>
          </a:xfrm>
          <a:solidFill>
            <a:schemeClr val="accent1">
              <a:lumMod val="40000"/>
              <a:lumOff val="60000"/>
            </a:schemeClr>
          </a:solidFill>
        </p:spPr>
        <p:txBody>
          <a:bodyPr/>
          <a:lstStyle/>
          <a:p>
            <a:pPr algn="l"/>
            <a:r>
              <a:rPr lang="id-ID" sz="2000" b="1" dirty="0" smtClean="0">
                <a:solidFill>
                  <a:schemeClr val="tx1"/>
                </a:solidFill>
              </a:rPr>
              <a:t>B. </a:t>
            </a:r>
            <a:r>
              <a:rPr lang="id-ID" sz="2000" b="1" dirty="0">
                <a:solidFill>
                  <a:schemeClr val="tx1"/>
                </a:solidFill>
              </a:rPr>
              <a:t>Karakteristik </a:t>
            </a:r>
            <a:r>
              <a:rPr lang="id-ID" sz="2000" b="1" dirty="0" smtClean="0">
                <a:solidFill>
                  <a:schemeClr val="tx1"/>
                </a:solidFill>
              </a:rPr>
              <a:t>Ordo Diptera</a:t>
            </a:r>
            <a:endParaRPr lang="id-ID" sz="2000" b="1" dirty="0">
              <a:solidFill>
                <a:schemeClr val="tx1"/>
              </a:solidFill>
            </a:endParaRPr>
          </a:p>
        </p:txBody>
      </p:sp>
      <p:sp>
        <p:nvSpPr>
          <p:cNvPr id="3" name="Rectangle 2"/>
          <p:cNvSpPr/>
          <p:nvPr/>
        </p:nvSpPr>
        <p:spPr>
          <a:xfrm>
            <a:off x="808075" y="1013693"/>
            <a:ext cx="8059478" cy="3693319"/>
          </a:xfrm>
          <a:prstGeom prst="rect">
            <a:avLst/>
          </a:prstGeom>
        </p:spPr>
        <p:txBody>
          <a:bodyPr wrap="square">
            <a:spAutoFit/>
          </a:bodyPr>
          <a:lstStyle/>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Bersayap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dua (sepasang)</a:t>
            </a:r>
          </a:p>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Serangga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anggota ordo Diptera meliputi serangga pemakan tumbuhan, pengisap darah, predator dan parasitoid.</a:t>
            </a:r>
          </a:p>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Tipe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alat mulut bervariasi, umumnya memiliki tipe penjilat-pengisap, pengisap, atau pencucuk pengisap</a:t>
            </a:r>
          </a:p>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Memiliki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kepala yang dapat bergerak dengan sepasang mata majemuk besar, dan mulut yang dirancang untuk menusuk dan menghisap (misalnya pada: nyamuk, lalat hitam, dan lalat perampok), atau untuk menjilat dan menghisap.</a:t>
            </a:r>
          </a:p>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Serangga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dewasa hanya memiliki satu pasang sayap di depan, sedang sayap belakang mereduksi menjadi alat keseimbangan berbentuk gada yang disebut halter.</a:t>
            </a:r>
          </a:p>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Memiliki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cakar serta bantalan di kaki mereka memungkinkan mereka menempel pada permukaan yang halus. </a:t>
            </a:r>
          </a:p>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Serangga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diptera mengalami metamorfosis sempurna. </a:t>
            </a:r>
          </a:p>
        </p:txBody>
      </p:sp>
    </p:spTree>
    <p:extLst>
      <p:ext uri="{BB962C8B-B14F-4D97-AF65-F5344CB8AC3E}">
        <p14:creationId xmlns:p14="http://schemas.microsoft.com/office/powerpoint/2010/main" val="18265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96" y="213846"/>
            <a:ext cx="3530009" cy="485570"/>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a:solidFill>
                  <a:schemeClr val="tx1"/>
                </a:solidFill>
              </a:rPr>
              <a:t>C</a:t>
            </a:r>
            <a:r>
              <a:rPr lang="id-ID" sz="2400" dirty="0" smtClean="0">
                <a:solidFill>
                  <a:schemeClr val="tx1"/>
                </a:solidFill>
              </a:rPr>
              <a:t>. Klasifikasi Ordo Diptera </a:t>
            </a:r>
            <a:endParaRPr lang="id-ID" sz="2400" dirty="0">
              <a:solidFill>
                <a:schemeClr val="tx1"/>
              </a:solidFill>
            </a:endParaRPr>
          </a:p>
        </p:txBody>
      </p:sp>
      <p:sp>
        <p:nvSpPr>
          <p:cNvPr id="7" name="Rectangle 6"/>
          <p:cNvSpPr/>
          <p:nvPr/>
        </p:nvSpPr>
        <p:spPr>
          <a:xfrm>
            <a:off x="1329068" y="807112"/>
            <a:ext cx="6347639" cy="3647152"/>
          </a:xfrm>
          <a:prstGeom prst="rect">
            <a:avLst/>
          </a:prstGeom>
        </p:spPr>
        <p:txBody>
          <a:bodyPr wrap="square">
            <a:spAutoFit/>
          </a:bodyPr>
          <a:lstStyle/>
          <a:p>
            <a:pPr marL="371475" indent="-285750" algn="just">
              <a:lnSpc>
                <a:spcPct val="150000"/>
              </a:lnSpc>
              <a:buFont typeface="Wingdings" panose="05000000000000000000" pitchFamily="2" charset="2"/>
              <a:buChar char="Ø"/>
              <a:tabLst>
                <a:tab pos="3870960" algn="l"/>
              </a:tabLst>
            </a:pPr>
            <a:r>
              <a:rPr lang="id-ID" dirty="0">
                <a:latin typeface="Lato" panose="020B0604020202020204" charset="0"/>
                <a:ea typeface="Calibri" panose="020F0502020204030204" pitchFamily="34" charset="0"/>
                <a:cs typeface="Times New Roman" panose="02020603050405020304" pitchFamily="18" charset="0"/>
              </a:rPr>
              <a:t>Diptera secara tradisional dipecah menjadi dua subordo, Nematocera dan Brachycera, dibedakan berdasarkan </a:t>
            </a:r>
            <a:r>
              <a:rPr lang="id-ID" b="1" dirty="0">
                <a:latin typeface="Lato" panose="020B0604020202020204" charset="0"/>
                <a:ea typeface="Calibri" panose="020F0502020204030204" pitchFamily="34" charset="0"/>
                <a:cs typeface="Times New Roman" panose="02020603050405020304" pitchFamily="18" charset="0"/>
              </a:rPr>
              <a:t>perbedaan </a:t>
            </a:r>
            <a:r>
              <a:rPr lang="id-ID" b="1" dirty="0" smtClean="0">
                <a:latin typeface="Lato" panose="020B0604020202020204" charset="0"/>
                <a:ea typeface="Calibri" panose="020F0502020204030204" pitchFamily="34" charset="0"/>
                <a:cs typeface="Times New Roman" panose="02020603050405020304" pitchFamily="18" charset="0"/>
              </a:rPr>
              <a:t>antenanya</a:t>
            </a:r>
            <a:r>
              <a:rPr lang="id-ID" dirty="0" smtClean="0">
                <a:latin typeface="Lato" panose="020B0604020202020204" charset="0"/>
                <a:ea typeface="Calibri" panose="020F0502020204030204" pitchFamily="34" charset="0"/>
                <a:cs typeface="Times New Roman" panose="02020603050405020304" pitchFamily="18" charset="0"/>
              </a:rPr>
              <a:t>.</a:t>
            </a:r>
          </a:p>
          <a:p>
            <a:pPr marL="371475" indent="-285750" algn="just">
              <a:lnSpc>
                <a:spcPct val="150000"/>
              </a:lnSpc>
              <a:buFont typeface="Wingdings" panose="05000000000000000000" pitchFamily="2" charset="2"/>
              <a:buChar char="Ø"/>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Nematocera </a:t>
            </a:r>
            <a:r>
              <a:rPr lang="id-ID" b="1" dirty="0">
                <a:latin typeface="Lato" panose="020B0604020202020204" charset="0"/>
                <a:ea typeface="Calibri" panose="020F0502020204030204" pitchFamily="34" charset="0"/>
                <a:cs typeface="Times New Roman" panose="02020603050405020304" pitchFamily="18" charset="0"/>
              </a:rPr>
              <a:t>berarti "benang-tanduk" </a:t>
            </a:r>
            <a:r>
              <a:rPr lang="id-ID" dirty="0">
                <a:latin typeface="Lato" panose="020B0604020202020204" charset="0"/>
                <a:ea typeface="Calibri" panose="020F0502020204030204" pitchFamily="34" charset="0"/>
                <a:cs typeface="Times New Roman" panose="02020603050405020304" pitchFamily="18" charset="0"/>
              </a:rPr>
              <a:t>adalah subordo diptera yang </a:t>
            </a:r>
            <a:r>
              <a:rPr lang="id-ID" b="1" dirty="0">
                <a:latin typeface="Lato" panose="020B0604020202020204" charset="0"/>
                <a:ea typeface="Calibri" panose="020F0502020204030204" pitchFamily="34" charset="0"/>
                <a:cs typeface="Times New Roman" panose="02020603050405020304" pitchFamily="18" charset="0"/>
              </a:rPr>
              <a:t>memiliki antena yang </a:t>
            </a:r>
            <a:r>
              <a:rPr lang="id-ID" b="1" dirty="0" smtClean="0">
                <a:latin typeface="Lato" panose="020B0604020202020204" charset="0"/>
                <a:ea typeface="Calibri" panose="020F0502020204030204" pitchFamily="34" charset="0"/>
                <a:cs typeface="Times New Roman" panose="02020603050405020304" pitchFamily="18" charset="0"/>
              </a:rPr>
              <a:t>panjang</a:t>
            </a:r>
            <a:r>
              <a:rPr lang="id-ID" dirty="0" smtClean="0">
                <a:latin typeface="Lato" panose="020B0604020202020204" charset="0"/>
                <a:ea typeface="Calibri" panose="020F0502020204030204" pitchFamily="34" charset="0"/>
                <a:cs typeface="Times New Roman" panose="02020603050405020304" pitchFamily="18" charset="0"/>
              </a:rPr>
              <a:t>. Keluarga </a:t>
            </a:r>
            <a:r>
              <a:rPr lang="id-ID" dirty="0">
                <a:latin typeface="Lato" panose="020B0604020202020204" charset="0"/>
                <a:ea typeface="Calibri" panose="020F0502020204030204" pitchFamily="34" charset="0"/>
                <a:cs typeface="Times New Roman" panose="02020603050405020304" pitchFamily="18" charset="0"/>
              </a:rPr>
              <a:t>utama dari subordo nematocera adalah nyamuk, lalat bangau, lalat hitam, dan sekelompok keluarga Midge (keluarga lalat kecil). Nematocera biasanya memiliki antena yang cukup panjang dan halus. </a:t>
            </a:r>
            <a:endParaRPr lang="id-ID" dirty="0" smtClean="0">
              <a:latin typeface="Lato" panose="020B0604020202020204" charset="0"/>
              <a:ea typeface="Calibri" panose="020F0502020204030204" pitchFamily="34" charset="0"/>
              <a:cs typeface="Times New Roman" panose="02020603050405020304" pitchFamily="18" charset="0"/>
            </a:endParaRPr>
          </a:p>
          <a:p>
            <a:pPr marL="371475"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Dalam </a:t>
            </a:r>
            <a:r>
              <a:rPr lang="id-ID" dirty="0">
                <a:latin typeface="Lato" panose="020B0604020202020204" charset="0"/>
                <a:ea typeface="Calibri" panose="020F0502020204030204" pitchFamily="34" charset="0"/>
                <a:cs typeface="Times New Roman" panose="02020603050405020304" pitchFamily="18" charset="0"/>
              </a:rPr>
              <a:t>hal ini mereka berbeda dari subordo </a:t>
            </a:r>
            <a:r>
              <a:rPr lang="id-ID" b="1" dirty="0">
                <a:latin typeface="Lato" panose="020B0604020202020204" charset="0"/>
                <a:ea typeface="Calibri" panose="020F0502020204030204" pitchFamily="34" charset="0"/>
                <a:cs typeface="Times New Roman" panose="02020603050405020304" pitchFamily="18" charset="0"/>
              </a:rPr>
              <a:t>Brachycera (namanya berarti "tanduk pendek")</a:t>
            </a:r>
            <a:r>
              <a:rPr lang="id-ID" dirty="0">
                <a:latin typeface="Lato" panose="020B0604020202020204" charset="0"/>
                <a:ea typeface="Calibri" panose="020F0502020204030204" pitchFamily="34" charset="0"/>
                <a:cs typeface="Times New Roman" panose="02020603050405020304" pitchFamily="18" charset="0"/>
              </a:rPr>
              <a:t>, yang mencakup lalat rumah, lalat tiup, dan banyak lalat </a:t>
            </a:r>
            <a:r>
              <a:rPr lang="id-ID" dirty="0" smtClean="0">
                <a:latin typeface="Lato" panose="020B0604020202020204" charset="0"/>
                <a:ea typeface="Calibri" panose="020F0502020204030204" pitchFamily="34" charset="0"/>
                <a:cs typeface="Times New Roman" panose="02020603050405020304" pitchFamily="18" charset="0"/>
              </a:rPr>
              <a:t>serupa lainnya. </a:t>
            </a:r>
            <a:r>
              <a:rPr lang="id-ID" b="1" dirty="0">
                <a:latin typeface="Lato" panose="020B0604020202020204" charset="0"/>
                <a:ea typeface="Calibri" panose="020F0502020204030204" pitchFamily="34" charset="0"/>
                <a:cs typeface="Times New Roman" panose="02020603050405020304" pitchFamily="18" charset="0"/>
              </a:rPr>
              <a:t>Brachycera umumnya memiliki antena pendek dan </a:t>
            </a:r>
            <a:r>
              <a:rPr lang="id-ID" b="1" dirty="0" smtClean="0">
                <a:latin typeface="Lato" panose="020B0604020202020204" charset="0"/>
                <a:ea typeface="Calibri" panose="020F0502020204030204" pitchFamily="34" charset="0"/>
                <a:cs typeface="Times New Roman" panose="02020603050405020304" pitchFamily="18" charset="0"/>
              </a:rPr>
              <a:t>bertubuh gemuk</a:t>
            </a:r>
            <a:r>
              <a:rPr lang="id-ID" b="1" dirty="0">
                <a:latin typeface="Lato" panose="020B0604020202020204" charset="0"/>
                <a:ea typeface="Calibri" panose="020F0502020204030204" pitchFamily="34" charset="0"/>
                <a:cs typeface="Times New Roman" panose="02020603050405020304" pitchFamily="18" charset="0"/>
              </a:rPr>
              <a:t>. </a:t>
            </a:r>
            <a:endParaRPr lang="id-ID" b="1" dirty="0" smtClean="0">
              <a:latin typeface="Lat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363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96" y="213846"/>
            <a:ext cx="4856155" cy="485570"/>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smtClean="0">
                <a:solidFill>
                  <a:schemeClr val="tx1"/>
                </a:solidFill>
              </a:rPr>
              <a:t>C. Klasifikasi Ordo Diptera (Lanjutan)</a:t>
            </a:r>
            <a:endParaRPr lang="id-ID" sz="2400" dirty="0">
              <a:solidFill>
                <a:schemeClr val="tx1"/>
              </a:solidFill>
            </a:endParaRPr>
          </a:p>
        </p:txBody>
      </p:sp>
      <p:sp>
        <p:nvSpPr>
          <p:cNvPr id="7" name="Rectangle 6"/>
          <p:cNvSpPr/>
          <p:nvPr/>
        </p:nvSpPr>
        <p:spPr>
          <a:xfrm>
            <a:off x="754912" y="1349373"/>
            <a:ext cx="7878725" cy="3647152"/>
          </a:xfrm>
          <a:prstGeom prst="rect">
            <a:avLst/>
          </a:prstGeom>
          <a:solidFill>
            <a:schemeClr val="accent2">
              <a:lumMod val="20000"/>
              <a:lumOff val="80000"/>
            </a:schemeClr>
          </a:solidFill>
        </p:spPr>
        <p:txBody>
          <a:bodyPr wrap="square">
            <a:spAutoFit/>
          </a:bodyPr>
          <a:lstStyle/>
          <a:p>
            <a:pPr marL="28575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Keluarga </a:t>
            </a:r>
            <a:r>
              <a:rPr lang="id-ID" dirty="0">
                <a:latin typeface="Lato" panose="020B0604020202020204" charset="0"/>
                <a:ea typeface="Calibri" panose="020F0502020204030204" pitchFamily="34" charset="0"/>
                <a:cs typeface="Times New Roman" panose="02020603050405020304" pitchFamily="18" charset="0"/>
              </a:rPr>
              <a:t>utama dari subordo nematocera adalah nyamuk, lalat bangau, lalat hitam, dan sekelompok keluarga Midge (keluarga lalat kecil). </a:t>
            </a:r>
            <a:r>
              <a:rPr lang="id-ID" dirty="0" smtClean="0">
                <a:latin typeface="Lato" panose="020B0604020202020204" charset="0"/>
                <a:ea typeface="Calibri" panose="020F0502020204030204" pitchFamily="34" charset="0"/>
                <a:cs typeface="Times New Roman" panose="02020603050405020304" pitchFamily="18" charset="0"/>
              </a:rPr>
              <a:t>Tubuh </a:t>
            </a:r>
            <a:r>
              <a:rPr lang="id-ID" dirty="0">
                <a:latin typeface="Lato" panose="020B0604020202020204" charset="0"/>
                <a:ea typeface="Calibri" panose="020F0502020204030204" pitchFamily="34" charset="0"/>
                <a:cs typeface="Times New Roman" panose="02020603050405020304" pitchFamily="18" charset="0"/>
              </a:rPr>
              <a:t>dan kaki kebanyakan Nematocera dewasa memanjang, dan banyak spesies memiliki perut yang relatif panjang. Larva dari sebagian besar famili Nematocera adalah makhluk air, baik yang berenang bebas, hidup di batu, atau di tumbuhan. Namun, beberapa keluarga tidak akuatik; misalnya Tipulidae cenderung hidup di tanah dan Mycetophilidae memakan jamur seperti jamur</a:t>
            </a:r>
            <a:r>
              <a:rPr lang="id-ID" dirty="0" smtClean="0">
                <a:latin typeface="Lato" panose="020B0604020202020204" charset="0"/>
                <a:ea typeface="Calibri" panose="020F0502020204030204" pitchFamily="34" charset="0"/>
                <a:cs typeface="Times New Roman" panose="02020603050405020304" pitchFamily="18" charset="0"/>
              </a:rPr>
              <a:t>.</a:t>
            </a:r>
          </a:p>
          <a:p>
            <a:pPr marL="285750" indent="-285750" algn="just">
              <a:lnSpc>
                <a:spcPct val="150000"/>
              </a:lnSpc>
              <a:buFont typeface="Wingdings" panose="05000000000000000000" pitchFamily="2" charset="2"/>
              <a:buChar char="Ø"/>
              <a:tabLst>
                <a:tab pos="3870960" algn="l"/>
              </a:tabLst>
            </a:pPr>
            <a:r>
              <a:rPr lang="id-ID" dirty="0">
                <a:latin typeface="Lato" panose="020B0604020202020204" charset="0"/>
                <a:ea typeface="Calibri" panose="020F0502020204030204" pitchFamily="34" charset="0"/>
                <a:cs typeface="Times New Roman" panose="02020603050405020304" pitchFamily="18" charset="0"/>
              </a:rPr>
              <a:t> Banyak sekali famili yang tergolong dalam subordo Nematocera, diantaranya yaitu: Tipulidae, Mycetophilidae, Sciaridae, Bibionidae, Scatopsidae, Cecidomyiidae, Psychodidae, Phlebotomidae, Ceratopogonidae , Chironomidae, Simuliidae, Culicidae dan masih banyak keluarga yang tergolong subordo Nematocera lainnya. </a:t>
            </a:r>
            <a:r>
              <a:rPr lang="id-ID" dirty="0" smtClean="0">
                <a:latin typeface="Lato" panose="020B0604020202020204" charset="0"/>
                <a:ea typeface="Calibri" panose="020F0502020204030204" pitchFamily="34" charset="0"/>
                <a:cs typeface="Times New Roman" panose="02020603050405020304" pitchFamily="18" charset="0"/>
              </a:rPr>
              <a:t>Berikut ini beberapa contoh keluarga yang tergolong dalam subordo Nematocera, yaitu: </a:t>
            </a:r>
            <a:endParaRPr lang="id-ID" dirty="0">
              <a:latin typeface="Lato" panose="020B0604020202020204" charset="0"/>
              <a:ea typeface="Calibri" panose="020F0502020204030204" pitchFamily="34" charset="0"/>
              <a:cs typeface="Times New Roman" panose="02020603050405020304" pitchFamily="18" charset="0"/>
            </a:endParaRPr>
          </a:p>
        </p:txBody>
      </p:sp>
      <p:sp>
        <p:nvSpPr>
          <p:cNvPr id="2" name="Rectangle 1"/>
          <p:cNvSpPr/>
          <p:nvPr/>
        </p:nvSpPr>
        <p:spPr>
          <a:xfrm>
            <a:off x="1502733" y="949263"/>
            <a:ext cx="1867819" cy="400110"/>
          </a:xfrm>
          <a:prstGeom prst="rect">
            <a:avLst/>
          </a:prstGeom>
          <a:solidFill>
            <a:schemeClr val="accent2">
              <a:lumMod val="20000"/>
              <a:lumOff val="80000"/>
            </a:schemeClr>
          </a:solidFill>
        </p:spPr>
        <p:txBody>
          <a:bodyPr wrap="none">
            <a:spAutoFit/>
          </a:bodyPr>
          <a:lstStyle/>
          <a:p>
            <a:r>
              <a:rPr lang="id-ID" sz="2000" b="1" dirty="0" smtClean="0">
                <a:latin typeface="Lato" panose="020B0604020202020204" charset="0"/>
                <a:ea typeface="Calibri" panose="020F0502020204030204" pitchFamily="34" charset="0"/>
                <a:cs typeface="Times New Roman" panose="02020603050405020304" pitchFamily="18" charset="0"/>
              </a:rPr>
              <a:t>1. Nematocera</a:t>
            </a:r>
            <a:endParaRPr lang="id-ID" sz="2000" b="1" dirty="0"/>
          </a:p>
        </p:txBody>
      </p:sp>
    </p:spTree>
    <p:extLst>
      <p:ext uri="{BB962C8B-B14F-4D97-AF65-F5344CB8AC3E}">
        <p14:creationId xmlns:p14="http://schemas.microsoft.com/office/powerpoint/2010/main" val="419170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7699" y="236538"/>
            <a:ext cx="7556905" cy="577537"/>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pPr algn="l"/>
            <a:r>
              <a:rPr lang="id-ID" sz="2000" b="0" dirty="0">
                <a:solidFill>
                  <a:schemeClr val="tx1"/>
                </a:solidFill>
              </a:rPr>
              <a:t>Berikut ini beberapa contoh keluarga yang tergolong dalam subordo Nematocera, yaitu: </a:t>
            </a:r>
          </a:p>
        </p:txBody>
      </p:sp>
      <p:sp>
        <p:nvSpPr>
          <p:cNvPr id="6" name="Rectangle 5"/>
          <p:cNvSpPr/>
          <p:nvPr/>
        </p:nvSpPr>
        <p:spPr>
          <a:xfrm>
            <a:off x="278579" y="1009944"/>
            <a:ext cx="2913321" cy="3970318"/>
          </a:xfrm>
          <a:prstGeom prst="rect">
            <a:avLst/>
          </a:prstGeom>
          <a:solidFill>
            <a:schemeClr val="accent2">
              <a:lumMod val="20000"/>
              <a:lumOff val="80000"/>
            </a:schemeClr>
          </a:solidFill>
        </p:spPr>
        <p:txBody>
          <a:bodyPr wrap="square">
            <a:spAutoFit/>
          </a:bodyPr>
          <a:lstStyle/>
          <a:p>
            <a:pPr marL="342900" lvl="0" indent="-342900" algn="just">
              <a:lnSpc>
                <a:spcPct val="150000"/>
              </a:lnSpc>
              <a:buAutoNum type="arabicParenR"/>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Tipulidae </a:t>
            </a:r>
            <a:r>
              <a:rPr lang="id-ID" b="1" dirty="0">
                <a:latin typeface="Lato" panose="020B0604020202020204" charset="0"/>
                <a:ea typeface="Calibri" panose="020F0502020204030204" pitchFamily="34" charset="0"/>
                <a:cs typeface="Times New Roman" panose="02020603050405020304" pitchFamily="18" charset="0"/>
              </a:rPr>
              <a:t>(lalat </a:t>
            </a:r>
            <a:r>
              <a:rPr lang="id-ID" b="1" dirty="0" smtClean="0">
                <a:latin typeface="Lato" panose="020B0604020202020204" charset="0"/>
                <a:ea typeface="Calibri" panose="020F0502020204030204" pitchFamily="34" charset="0"/>
                <a:cs typeface="Times New Roman" panose="02020603050405020304" pitchFamily="18" charset="0"/>
              </a:rPr>
              <a:t>bangau)</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Ciri </a:t>
            </a:r>
            <a:r>
              <a:rPr lang="id-ID" dirty="0">
                <a:latin typeface="Lato" panose="020B0604020202020204" charset="0"/>
                <a:ea typeface="Calibri" panose="020F0502020204030204" pitchFamily="34" charset="0"/>
                <a:cs typeface="Times New Roman" panose="02020603050405020304" pitchFamily="18" charset="0"/>
              </a:rPr>
              <a:t>tubuh, sayap, kaki memanjang, </a:t>
            </a:r>
            <a:r>
              <a:rPr lang="id-ID" dirty="0" smtClean="0">
                <a:latin typeface="Lato" panose="020B0604020202020204" charset="0"/>
                <a:ea typeface="Calibri" panose="020F0502020204030204" pitchFamily="34" charset="0"/>
                <a:cs typeface="Times New Roman" panose="02020603050405020304" pitchFamily="18" charset="0"/>
              </a:rPr>
              <a:t>terbangnya lambat</a:t>
            </a:r>
            <a:r>
              <a:rPr lang="id-ID" dirty="0">
                <a:latin typeface="Lato" panose="020B0604020202020204" charset="0"/>
                <a:ea typeface="Calibri" panose="020F0502020204030204" pitchFamily="34" charset="0"/>
                <a:cs typeface="Times New Roman" panose="02020603050405020304" pitchFamily="18" charset="0"/>
              </a:rPr>
              <a:t>, larva berkembang di tanah, lumut, kayu busuk, lumpur, air tawar, pesisir, atau di laut. </a:t>
            </a:r>
            <a:r>
              <a:rPr lang="id-ID" dirty="0" smtClean="0">
                <a:latin typeface="Lato" panose="020B0604020202020204" charset="0"/>
                <a:ea typeface="Calibri" panose="020F0502020204030204" pitchFamily="34" charset="0"/>
                <a:cs typeface="Times New Roman" panose="02020603050405020304" pitchFamily="18" charset="0"/>
              </a:rPr>
              <a:t>Contoh </a:t>
            </a:r>
            <a:r>
              <a:rPr lang="id-ID" dirty="0">
                <a:latin typeface="Lato" panose="020B0604020202020204" charset="0"/>
                <a:ea typeface="Calibri" panose="020F0502020204030204" pitchFamily="34" charset="0"/>
                <a:cs typeface="Times New Roman" panose="02020603050405020304" pitchFamily="18" charset="0"/>
              </a:rPr>
              <a:t>spesiesnya yaitu: </a:t>
            </a:r>
            <a:r>
              <a:rPr lang="id-ID" i="1" dirty="0">
                <a:latin typeface="Lato" panose="020B0604020202020204" charset="0"/>
                <a:ea typeface="Calibri" panose="020F0502020204030204" pitchFamily="34" charset="0"/>
                <a:cs typeface="Times New Roman" panose="02020603050405020304" pitchFamily="18" charset="0"/>
              </a:rPr>
              <a:t>Nephrotoma </a:t>
            </a:r>
            <a:r>
              <a:rPr lang="id-ID" i="1" dirty="0" smtClean="0">
                <a:latin typeface="Lato" panose="020B0604020202020204" charset="0"/>
                <a:ea typeface="Calibri" panose="020F0502020204030204" pitchFamily="34" charset="0"/>
                <a:cs typeface="Times New Roman" panose="02020603050405020304" pitchFamily="18" charset="0"/>
              </a:rPr>
              <a:t>appendiculata</a:t>
            </a: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i="1" dirty="0" smtClean="0">
                <a:latin typeface="Lato" panose="020B0604020202020204" charset="0"/>
                <a:ea typeface="Calibri" panose="020F0502020204030204" pitchFamily="34" charset="0"/>
                <a:cs typeface="Times New Roman" panose="02020603050405020304" pitchFamily="18" charset="0"/>
              </a:rPr>
              <a:t>    </a:t>
            </a:r>
          </a:p>
          <a:p>
            <a:pPr lvl="0" algn="just">
              <a:lnSpc>
                <a:spcPct val="150000"/>
              </a:lnSpc>
              <a:tabLst>
                <a:tab pos="3870960" algn="l"/>
              </a:tabLst>
            </a:pPr>
            <a:endParaRPr lang="id-ID" dirty="0">
              <a:effectLst/>
              <a:latin typeface="Lato" panose="020B0604020202020204" charset="0"/>
              <a:ea typeface="Calibri" panose="020F0502020204030204" pitchFamily="34" charset="0"/>
              <a:cs typeface="Times New Roman" panose="02020603050405020304" pitchFamily="18" charset="0"/>
            </a:endParaRPr>
          </a:p>
        </p:txBody>
      </p:sp>
      <p:sp>
        <p:nvSpPr>
          <p:cNvPr id="5" name="Rectangle 4"/>
          <p:cNvSpPr/>
          <p:nvPr/>
        </p:nvSpPr>
        <p:spPr>
          <a:xfrm>
            <a:off x="3360957" y="1006944"/>
            <a:ext cx="2712255" cy="3970318"/>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2) Mycetophilidae </a:t>
            </a:r>
            <a:r>
              <a:rPr lang="id-ID" b="1" dirty="0">
                <a:latin typeface="Lato" panose="020B0604020202020204" charset="0"/>
                <a:ea typeface="Calibri" panose="020F0502020204030204" pitchFamily="34" charset="0"/>
                <a:cs typeface="Times New Roman" panose="02020603050405020304" pitchFamily="18" charset="0"/>
              </a:rPr>
              <a:t>(agas jamur)</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Biasanya dapat </a:t>
            </a:r>
            <a:r>
              <a:rPr lang="id-ID" dirty="0">
                <a:latin typeface="Lato" panose="020B0604020202020204" charset="0"/>
                <a:ea typeface="Calibri" panose="020F0502020204030204" pitchFamily="34" charset="0"/>
                <a:cs typeface="Times New Roman" panose="02020603050405020304" pitchFamily="18" charset="0"/>
              </a:rPr>
              <a:t>ditemui di habitat yang lembap yang disukai oleh fungi inang mereka. Mereka juga kadang-kadang membentuk kerumunan yang besar. Contoh spesiesnya yaitu: </a:t>
            </a:r>
            <a:r>
              <a:rPr lang="id-ID" i="1" dirty="0">
                <a:latin typeface="Lato" panose="020B0604020202020204" charset="0"/>
                <a:ea typeface="Calibri" panose="020F0502020204030204" pitchFamily="34" charset="0"/>
                <a:cs typeface="Times New Roman" panose="02020603050405020304" pitchFamily="18" charset="0"/>
              </a:rPr>
              <a:t>Tetragoneura </a:t>
            </a:r>
            <a:r>
              <a:rPr lang="id-ID" i="1" dirty="0" smtClean="0">
                <a:latin typeface="Lato" panose="020B0604020202020204" charset="0"/>
                <a:ea typeface="Calibri" panose="020F0502020204030204" pitchFamily="34" charset="0"/>
                <a:cs typeface="Times New Roman" panose="02020603050405020304" pitchFamily="18" charset="0"/>
              </a:rPr>
              <a:t>sylvatica</a:t>
            </a:r>
          </a:p>
          <a:p>
            <a:pPr lvl="0" algn="just">
              <a:lnSpc>
                <a:spcPct val="150000"/>
              </a:lnSpc>
              <a:tabLst>
                <a:tab pos="3870960" algn="l"/>
              </a:tabLst>
            </a:pPr>
            <a:endParaRPr lang="id-ID"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b="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b="1" dirty="0">
              <a:latin typeface="Lato" panose="020B0604020202020204" charset="0"/>
              <a:ea typeface="Calibri" panose="020F0502020204030204" pitchFamily="34" charset="0"/>
              <a:cs typeface="Times New Roman" panose="02020603050405020304" pitchFamily="18" charset="0"/>
            </a:endParaRPr>
          </a:p>
        </p:txBody>
      </p:sp>
      <p:sp>
        <p:nvSpPr>
          <p:cNvPr id="14" name="Rectangle 13"/>
          <p:cNvSpPr/>
          <p:nvPr/>
        </p:nvSpPr>
        <p:spPr>
          <a:xfrm>
            <a:off x="6242269" y="1011139"/>
            <a:ext cx="2712255" cy="3970318"/>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3</a:t>
            </a:r>
            <a:r>
              <a:rPr lang="id-ID" b="1" dirty="0">
                <a:latin typeface="Lato" panose="020B0604020202020204" charset="0"/>
                <a:ea typeface="Calibri" panose="020F0502020204030204" pitchFamily="34" charset="0"/>
                <a:cs typeface="Times New Roman" panose="02020603050405020304" pitchFamily="18" charset="0"/>
              </a:rPr>
              <a:t>) </a:t>
            </a:r>
            <a:r>
              <a:rPr lang="id-ID" b="1" dirty="0" smtClean="0">
                <a:latin typeface="Lato" panose="020B0604020202020204" charset="0"/>
                <a:ea typeface="Calibri" panose="020F0502020204030204" pitchFamily="34" charset="0"/>
                <a:cs typeface="Times New Roman" panose="02020603050405020304" pitchFamily="18" charset="0"/>
              </a:rPr>
              <a:t>Keluarga </a:t>
            </a:r>
            <a:r>
              <a:rPr lang="id-ID" b="1" dirty="0">
                <a:latin typeface="Lato" panose="020B0604020202020204" charset="0"/>
                <a:ea typeface="Calibri" panose="020F0502020204030204" pitchFamily="34" charset="0"/>
                <a:cs typeface="Times New Roman" panose="02020603050405020304" pitchFamily="18" charset="0"/>
              </a:rPr>
              <a:t>Culicidae </a:t>
            </a:r>
          </a:p>
          <a:p>
            <a:pPr lvl="0" algn="just">
              <a:lnSpc>
                <a:spcPct val="150000"/>
              </a:lnSpc>
              <a:tabLst>
                <a:tab pos="3870960" algn="l"/>
              </a:tabLst>
            </a:pPr>
            <a:r>
              <a:rPr lang="id-ID" dirty="0">
                <a:latin typeface="Lato" panose="020B0604020202020204" charset="0"/>
                <a:ea typeface="Calibri" panose="020F0502020204030204" pitchFamily="34" charset="0"/>
                <a:cs typeface="Times New Roman" panose="02020603050405020304" pitchFamily="18" charset="0"/>
              </a:rPr>
              <a:t>Serangga yang tergolong Culicidae pada umumnya memiliki tubuh yang kecil, memanjang, dan biasanya mulutnya menonjol</a:t>
            </a:r>
            <a:r>
              <a:rPr lang="id-ID" b="1" dirty="0">
                <a:latin typeface="Lato" panose="020B0604020202020204" charset="0"/>
                <a:ea typeface="Calibri" panose="020F0502020204030204" pitchFamily="34" charset="0"/>
                <a:cs typeface="Times New Roman" panose="02020603050405020304" pitchFamily="18" charset="0"/>
              </a:rPr>
              <a:t>. </a:t>
            </a:r>
            <a:r>
              <a:rPr lang="id-ID" dirty="0">
                <a:latin typeface="Lato" panose="020B0604020202020204" charset="0"/>
                <a:ea typeface="Calibri" panose="020F0502020204030204" pitchFamily="34" charset="0"/>
                <a:cs typeface="Times New Roman" panose="02020603050405020304" pitchFamily="18" charset="0"/>
              </a:rPr>
              <a:t>Contoh spesiesnya yaitu: </a:t>
            </a:r>
            <a:r>
              <a:rPr lang="id-ID" i="1" dirty="0">
                <a:latin typeface="Lato" panose="020B0604020202020204" charset="0"/>
                <a:ea typeface="Calibri" panose="020F0502020204030204" pitchFamily="34" charset="0"/>
                <a:cs typeface="Times New Roman" panose="02020603050405020304" pitchFamily="18" charset="0"/>
              </a:rPr>
              <a:t>Aedes </a:t>
            </a:r>
            <a:r>
              <a:rPr lang="id-ID" i="1" dirty="0" smtClean="0">
                <a:latin typeface="Lato" panose="020B0604020202020204" charset="0"/>
                <a:ea typeface="Calibri" panose="020F0502020204030204" pitchFamily="34" charset="0"/>
                <a:cs typeface="Times New Roman" panose="02020603050405020304" pitchFamily="18" charset="0"/>
              </a:rPr>
              <a:t>aegypti</a:t>
            </a:r>
          </a:p>
          <a:p>
            <a:pPr lvl="0" algn="just">
              <a:lnSpc>
                <a:spcPct val="150000"/>
              </a:lnSpc>
              <a:tabLst>
                <a:tab pos="3870960" algn="l"/>
              </a:tabLst>
            </a:pPr>
            <a:endParaRPr lang="id-ID" b="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p>
        </p:txBody>
      </p:sp>
      <p:grpSp>
        <p:nvGrpSpPr>
          <p:cNvPr id="46" name="Google Shape;4235;p57"/>
          <p:cNvGrpSpPr/>
          <p:nvPr/>
        </p:nvGrpSpPr>
        <p:grpSpPr>
          <a:xfrm rot="20693691">
            <a:off x="7719702" y="31516"/>
            <a:ext cx="841241" cy="1042525"/>
            <a:chOff x="23095300" y="12301400"/>
            <a:chExt cx="1155075" cy="1431450"/>
          </a:xfrm>
        </p:grpSpPr>
        <p:sp>
          <p:nvSpPr>
            <p:cNvPr id="47" name="Google Shape;4236;p57"/>
            <p:cNvSpPr/>
            <p:nvPr/>
          </p:nvSpPr>
          <p:spPr>
            <a:xfrm>
              <a:off x="23292125" y="12311850"/>
              <a:ext cx="694550" cy="1008325"/>
            </a:xfrm>
            <a:custGeom>
              <a:avLst/>
              <a:gdLst/>
              <a:ahLst/>
              <a:cxnLst/>
              <a:rect l="l" t="t" r="r" b="b"/>
              <a:pathLst>
                <a:path w="27782" h="40333" extrusionOk="0">
                  <a:moveTo>
                    <a:pt x="24485" y="0"/>
                  </a:moveTo>
                  <a:cubicBezTo>
                    <a:pt x="21759" y="0"/>
                    <a:pt x="15347" y="6409"/>
                    <a:pt x="11915" y="10301"/>
                  </a:cubicBezTo>
                  <a:cubicBezTo>
                    <a:pt x="6262" y="16745"/>
                    <a:pt x="2706" y="26989"/>
                    <a:pt x="2706" y="26989"/>
                  </a:cubicBezTo>
                  <a:lnTo>
                    <a:pt x="1216" y="31426"/>
                  </a:lnTo>
                  <a:lnTo>
                    <a:pt x="0" y="37505"/>
                  </a:lnTo>
                  <a:lnTo>
                    <a:pt x="2493" y="40332"/>
                  </a:lnTo>
                  <a:lnTo>
                    <a:pt x="2766" y="40028"/>
                  </a:lnTo>
                  <a:lnTo>
                    <a:pt x="6353" y="36077"/>
                  </a:lnTo>
                  <a:cubicBezTo>
                    <a:pt x="8025" y="34739"/>
                    <a:pt x="11976" y="32916"/>
                    <a:pt x="14438" y="30910"/>
                  </a:cubicBezTo>
                  <a:cubicBezTo>
                    <a:pt x="16292" y="29390"/>
                    <a:pt x="16992" y="27596"/>
                    <a:pt x="16900" y="26563"/>
                  </a:cubicBezTo>
                  <a:cubicBezTo>
                    <a:pt x="16688" y="23341"/>
                    <a:pt x="20669" y="23219"/>
                    <a:pt x="22098" y="20089"/>
                  </a:cubicBezTo>
                  <a:cubicBezTo>
                    <a:pt x="23010" y="18113"/>
                    <a:pt x="21794" y="16441"/>
                    <a:pt x="21885" y="14222"/>
                  </a:cubicBezTo>
                  <a:cubicBezTo>
                    <a:pt x="21916" y="13280"/>
                    <a:pt x="23679" y="11335"/>
                    <a:pt x="24165" y="10545"/>
                  </a:cubicBezTo>
                  <a:cubicBezTo>
                    <a:pt x="25867" y="7718"/>
                    <a:pt x="27782" y="970"/>
                    <a:pt x="24894" y="58"/>
                  </a:cubicBezTo>
                  <a:cubicBezTo>
                    <a:pt x="24769" y="19"/>
                    <a:pt x="24633" y="0"/>
                    <a:pt x="24485"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37;p57"/>
            <p:cNvSpPr/>
            <p:nvPr/>
          </p:nvSpPr>
          <p:spPr>
            <a:xfrm>
              <a:off x="23342275" y="13150675"/>
              <a:ext cx="908075" cy="376800"/>
            </a:xfrm>
            <a:custGeom>
              <a:avLst/>
              <a:gdLst/>
              <a:ahLst/>
              <a:cxnLst/>
              <a:rect l="l" t="t" r="r" b="b"/>
              <a:pathLst>
                <a:path w="36323" h="15072" extrusionOk="0">
                  <a:moveTo>
                    <a:pt x="20031" y="1"/>
                  </a:moveTo>
                  <a:cubicBezTo>
                    <a:pt x="20031" y="1"/>
                    <a:pt x="11581" y="305"/>
                    <a:pt x="5502" y="4074"/>
                  </a:cubicBezTo>
                  <a:cubicBezTo>
                    <a:pt x="5502" y="4074"/>
                    <a:pt x="456" y="6019"/>
                    <a:pt x="244" y="6779"/>
                  </a:cubicBezTo>
                  <a:cubicBezTo>
                    <a:pt x="0" y="7539"/>
                    <a:pt x="2736" y="10579"/>
                    <a:pt x="2736" y="10579"/>
                  </a:cubicBezTo>
                  <a:cubicBezTo>
                    <a:pt x="2736" y="10579"/>
                    <a:pt x="2865" y="10511"/>
                    <a:pt x="3103" y="10511"/>
                  </a:cubicBezTo>
                  <a:cubicBezTo>
                    <a:pt x="3595" y="10511"/>
                    <a:pt x="4556" y="10801"/>
                    <a:pt x="5806" y="12585"/>
                  </a:cubicBezTo>
                  <a:cubicBezTo>
                    <a:pt x="7020" y="14336"/>
                    <a:pt x="8834" y="15071"/>
                    <a:pt x="10419" y="15071"/>
                  </a:cubicBezTo>
                  <a:cubicBezTo>
                    <a:pt x="11255" y="15071"/>
                    <a:pt x="12027" y="14867"/>
                    <a:pt x="12615" y="14500"/>
                  </a:cubicBezTo>
                  <a:cubicBezTo>
                    <a:pt x="12956" y="14272"/>
                    <a:pt x="13536" y="13277"/>
                    <a:pt x="16041" y="13277"/>
                  </a:cubicBezTo>
                  <a:cubicBezTo>
                    <a:pt x="16880" y="13277"/>
                    <a:pt x="17936" y="13389"/>
                    <a:pt x="19271" y="13679"/>
                  </a:cubicBezTo>
                  <a:cubicBezTo>
                    <a:pt x="19645" y="13762"/>
                    <a:pt x="20001" y="13800"/>
                    <a:pt x="20340" y="13800"/>
                  </a:cubicBezTo>
                  <a:cubicBezTo>
                    <a:pt x="23726" y="13800"/>
                    <a:pt x="25434" y="9995"/>
                    <a:pt x="26262" y="9028"/>
                  </a:cubicBezTo>
                  <a:cubicBezTo>
                    <a:pt x="26995" y="8183"/>
                    <a:pt x="27885" y="7651"/>
                    <a:pt x="29562" y="7651"/>
                  </a:cubicBezTo>
                  <a:cubicBezTo>
                    <a:pt x="29693" y="7651"/>
                    <a:pt x="29829" y="7654"/>
                    <a:pt x="29971" y="7661"/>
                  </a:cubicBezTo>
                  <a:cubicBezTo>
                    <a:pt x="29982" y="7661"/>
                    <a:pt x="29993" y="7661"/>
                    <a:pt x="30004" y="7661"/>
                  </a:cubicBezTo>
                  <a:cubicBezTo>
                    <a:pt x="31966" y="7661"/>
                    <a:pt x="36322" y="5009"/>
                    <a:pt x="36111" y="3770"/>
                  </a:cubicBezTo>
                  <a:cubicBezTo>
                    <a:pt x="36111" y="3770"/>
                    <a:pt x="34348" y="457"/>
                    <a:pt x="2003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38;p57"/>
            <p:cNvSpPr/>
            <p:nvPr/>
          </p:nvSpPr>
          <p:spPr>
            <a:xfrm>
              <a:off x="23095300" y="12724850"/>
              <a:ext cx="68425" cy="108950"/>
            </a:xfrm>
            <a:custGeom>
              <a:avLst/>
              <a:gdLst/>
              <a:ahLst/>
              <a:cxnLst/>
              <a:rect l="l" t="t" r="r" b="b"/>
              <a:pathLst>
                <a:path w="2737" h="4358" extrusionOk="0">
                  <a:moveTo>
                    <a:pt x="197" y="1"/>
                  </a:moveTo>
                  <a:cubicBezTo>
                    <a:pt x="125" y="1"/>
                    <a:pt x="54" y="29"/>
                    <a:pt x="31" y="73"/>
                  </a:cubicBezTo>
                  <a:cubicBezTo>
                    <a:pt x="1" y="104"/>
                    <a:pt x="1" y="225"/>
                    <a:pt x="1" y="286"/>
                  </a:cubicBezTo>
                  <a:cubicBezTo>
                    <a:pt x="92" y="1471"/>
                    <a:pt x="487" y="2596"/>
                    <a:pt x="1156" y="3569"/>
                  </a:cubicBezTo>
                  <a:cubicBezTo>
                    <a:pt x="1399" y="3903"/>
                    <a:pt x="1703" y="4207"/>
                    <a:pt x="2129" y="4329"/>
                  </a:cubicBezTo>
                  <a:cubicBezTo>
                    <a:pt x="2186" y="4348"/>
                    <a:pt x="2250" y="4358"/>
                    <a:pt x="2312" y="4358"/>
                  </a:cubicBezTo>
                  <a:cubicBezTo>
                    <a:pt x="2447" y="4358"/>
                    <a:pt x="2573" y="4311"/>
                    <a:pt x="2615" y="4207"/>
                  </a:cubicBezTo>
                  <a:cubicBezTo>
                    <a:pt x="2676" y="4116"/>
                    <a:pt x="2676" y="4055"/>
                    <a:pt x="2676" y="3964"/>
                  </a:cubicBezTo>
                  <a:lnTo>
                    <a:pt x="2676" y="3781"/>
                  </a:lnTo>
                  <a:cubicBezTo>
                    <a:pt x="2736" y="3660"/>
                    <a:pt x="2736" y="3508"/>
                    <a:pt x="2706" y="3356"/>
                  </a:cubicBezTo>
                  <a:cubicBezTo>
                    <a:pt x="2584" y="2262"/>
                    <a:pt x="2007" y="1198"/>
                    <a:pt x="1186" y="468"/>
                  </a:cubicBezTo>
                  <a:cubicBezTo>
                    <a:pt x="1034" y="377"/>
                    <a:pt x="882" y="256"/>
                    <a:pt x="730" y="164"/>
                  </a:cubicBezTo>
                  <a:cubicBezTo>
                    <a:pt x="700" y="134"/>
                    <a:pt x="609" y="104"/>
                    <a:pt x="578" y="73"/>
                  </a:cubicBezTo>
                  <a:lnTo>
                    <a:pt x="578" y="104"/>
                  </a:lnTo>
                  <a:cubicBezTo>
                    <a:pt x="457" y="73"/>
                    <a:pt x="396" y="12"/>
                    <a:pt x="274" y="12"/>
                  </a:cubicBezTo>
                  <a:cubicBezTo>
                    <a:pt x="250" y="4"/>
                    <a:pt x="223" y="1"/>
                    <a:pt x="197"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39;p57"/>
            <p:cNvSpPr/>
            <p:nvPr/>
          </p:nvSpPr>
          <p:spPr>
            <a:xfrm>
              <a:off x="23144225" y="12810575"/>
              <a:ext cx="52175" cy="355200"/>
            </a:xfrm>
            <a:custGeom>
              <a:avLst/>
              <a:gdLst/>
              <a:ahLst/>
              <a:cxnLst/>
              <a:rect l="l" t="t" r="r" b="b"/>
              <a:pathLst>
                <a:path w="2087" h="14208" extrusionOk="0">
                  <a:moveTo>
                    <a:pt x="105" y="1"/>
                  </a:moveTo>
                  <a:cubicBezTo>
                    <a:pt x="55" y="1"/>
                    <a:pt x="0" y="73"/>
                    <a:pt x="20" y="170"/>
                  </a:cubicBezTo>
                  <a:cubicBezTo>
                    <a:pt x="20" y="170"/>
                    <a:pt x="141" y="383"/>
                    <a:pt x="293" y="808"/>
                  </a:cubicBezTo>
                  <a:cubicBezTo>
                    <a:pt x="445" y="1234"/>
                    <a:pt x="597" y="1842"/>
                    <a:pt x="749" y="2511"/>
                  </a:cubicBezTo>
                  <a:cubicBezTo>
                    <a:pt x="1053" y="3939"/>
                    <a:pt x="1083" y="5702"/>
                    <a:pt x="1083" y="7070"/>
                  </a:cubicBezTo>
                  <a:cubicBezTo>
                    <a:pt x="1083" y="8438"/>
                    <a:pt x="1114" y="10231"/>
                    <a:pt x="1327" y="11690"/>
                  </a:cubicBezTo>
                  <a:cubicBezTo>
                    <a:pt x="1387" y="12359"/>
                    <a:pt x="1539" y="12967"/>
                    <a:pt x="1661" y="13423"/>
                  </a:cubicBezTo>
                  <a:cubicBezTo>
                    <a:pt x="1813" y="13848"/>
                    <a:pt x="1874" y="14122"/>
                    <a:pt x="1874" y="14122"/>
                  </a:cubicBezTo>
                  <a:cubicBezTo>
                    <a:pt x="1897" y="14181"/>
                    <a:pt x="1935" y="14208"/>
                    <a:pt x="1972" y="14208"/>
                  </a:cubicBezTo>
                  <a:cubicBezTo>
                    <a:pt x="2030" y="14208"/>
                    <a:pt x="2086" y="14142"/>
                    <a:pt x="2086" y="14030"/>
                  </a:cubicBezTo>
                  <a:cubicBezTo>
                    <a:pt x="2086" y="14030"/>
                    <a:pt x="1995" y="13757"/>
                    <a:pt x="1874" y="13362"/>
                  </a:cubicBezTo>
                  <a:cubicBezTo>
                    <a:pt x="1783" y="12936"/>
                    <a:pt x="1661" y="12328"/>
                    <a:pt x="1570" y="11599"/>
                  </a:cubicBezTo>
                  <a:cubicBezTo>
                    <a:pt x="1418" y="10201"/>
                    <a:pt x="1418" y="8438"/>
                    <a:pt x="1418" y="7040"/>
                  </a:cubicBezTo>
                  <a:cubicBezTo>
                    <a:pt x="1418" y="5641"/>
                    <a:pt x="1327" y="3848"/>
                    <a:pt x="1023" y="2450"/>
                  </a:cubicBezTo>
                  <a:cubicBezTo>
                    <a:pt x="871" y="1751"/>
                    <a:pt x="627" y="1143"/>
                    <a:pt x="476" y="748"/>
                  </a:cubicBezTo>
                  <a:cubicBezTo>
                    <a:pt x="293" y="352"/>
                    <a:pt x="172" y="79"/>
                    <a:pt x="172" y="79"/>
                  </a:cubicBezTo>
                  <a:cubicBezTo>
                    <a:pt x="161" y="24"/>
                    <a:pt x="134" y="1"/>
                    <a:pt x="1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0;p57"/>
            <p:cNvSpPr/>
            <p:nvPr/>
          </p:nvSpPr>
          <p:spPr>
            <a:xfrm>
              <a:off x="23315675" y="12730200"/>
              <a:ext cx="45625" cy="112475"/>
            </a:xfrm>
            <a:custGeom>
              <a:avLst/>
              <a:gdLst/>
              <a:ahLst/>
              <a:cxnLst/>
              <a:rect l="l" t="t" r="r" b="b"/>
              <a:pathLst>
                <a:path w="1825" h="4499" extrusionOk="0">
                  <a:moveTo>
                    <a:pt x="1115" y="1"/>
                  </a:moveTo>
                  <a:cubicBezTo>
                    <a:pt x="951" y="1"/>
                    <a:pt x="871" y="181"/>
                    <a:pt x="791" y="315"/>
                  </a:cubicBezTo>
                  <a:cubicBezTo>
                    <a:pt x="761" y="376"/>
                    <a:pt x="730" y="467"/>
                    <a:pt x="669" y="558"/>
                  </a:cubicBezTo>
                  <a:cubicBezTo>
                    <a:pt x="213" y="1166"/>
                    <a:pt x="31" y="1987"/>
                    <a:pt x="61" y="2747"/>
                  </a:cubicBezTo>
                  <a:cubicBezTo>
                    <a:pt x="31" y="3081"/>
                    <a:pt x="1" y="3416"/>
                    <a:pt x="1" y="3750"/>
                  </a:cubicBezTo>
                  <a:cubicBezTo>
                    <a:pt x="1" y="3993"/>
                    <a:pt x="31" y="4267"/>
                    <a:pt x="213" y="4419"/>
                  </a:cubicBezTo>
                  <a:cubicBezTo>
                    <a:pt x="293" y="4475"/>
                    <a:pt x="377" y="4498"/>
                    <a:pt x="461" y="4498"/>
                  </a:cubicBezTo>
                  <a:cubicBezTo>
                    <a:pt x="604" y="4498"/>
                    <a:pt x="749" y="4434"/>
                    <a:pt x="882" y="4358"/>
                  </a:cubicBezTo>
                  <a:cubicBezTo>
                    <a:pt x="1064" y="4327"/>
                    <a:pt x="1216" y="4145"/>
                    <a:pt x="1277" y="3993"/>
                  </a:cubicBezTo>
                  <a:cubicBezTo>
                    <a:pt x="1368" y="3811"/>
                    <a:pt x="1429" y="3659"/>
                    <a:pt x="1490" y="3446"/>
                  </a:cubicBezTo>
                  <a:cubicBezTo>
                    <a:pt x="1824" y="2534"/>
                    <a:pt x="1764" y="1470"/>
                    <a:pt x="1642" y="498"/>
                  </a:cubicBezTo>
                  <a:cubicBezTo>
                    <a:pt x="1612" y="254"/>
                    <a:pt x="1520" y="11"/>
                    <a:pt x="1338" y="11"/>
                  </a:cubicBezTo>
                  <a:cubicBezTo>
                    <a:pt x="1308" y="11"/>
                    <a:pt x="1247" y="11"/>
                    <a:pt x="1216" y="42"/>
                  </a:cubicBezTo>
                  <a:lnTo>
                    <a:pt x="1186" y="11"/>
                  </a:lnTo>
                  <a:cubicBezTo>
                    <a:pt x="1161" y="4"/>
                    <a:pt x="1137" y="1"/>
                    <a:pt x="111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41;p57"/>
            <p:cNvSpPr/>
            <p:nvPr/>
          </p:nvSpPr>
          <p:spPr>
            <a:xfrm>
              <a:off x="23217650" y="12813475"/>
              <a:ext cx="119325" cy="346000"/>
            </a:xfrm>
            <a:custGeom>
              <a:avLst/>
              <a:gdLst/>
              <a:ahLst/>
              <a:cxnLst/>
              <a:rect l="l" t="t" r="r" b="b"/>
              <a:pathLst>
                <a:path w="4773" h="13840" extrusionOk="0">
                  <a:moveTo>
                    <a:pt x="4492" y="1"/>
                  </a:moveTo>
                  <a:cubicBezTo>
                    <a:pt x="4446" y="1"/>
                    <a:pt x="4408" y="39"/>
                    <a:pt x="4408" y="115"/>
                  </a:cubicBezTo>
                  <a:cubicBezTo>
                    <a:pt x="4408" y="115"/>
                    <a:pt x="4499" y="1240"/>
                    <a:pt x="4165" y="2638"/>
                  </a:cubicBezTo>
                  <a:cubicBezTo>
                    <a:pt x="3861" y="4036"/>
                    <a:pt x="3101" y="5677"/>
                    <a:pt x="2432" y="6924"/>
                  </a:cubicBezTo>
                  <a:cubicBezTo>
                    <a:pt x="1794" y="8170"/>
                    <a:pt x="973" y="9811"/>
                    <a:pt x="426" y="11179"/>
                  </a:cubicBezTo>
                  <a:cubicBezTo>
                    <a:pt x="153" y="11908"/>
                    <a:pt x="1" y="12547"/>
                    <a:pt x="1" y="13003"/>
                  </a:cubicBezTo>
                  <a:cubicBezTo>
                    <a:pt x="1" y="13489"/>
                    <a:pt x="92" y="13763"/>
                    <a:pt x="92" y="13763"/>
                  </a:cubicBezTo>
                  <a:cubicBezTo>
                    <a:pt x="105" y="13816"/>
                    <a:pt x="142" y="13840"/>
                    <a:pt x="176" y="13840"/>
                  </a:cubicBezTo>
                  <a:cubicBezTo>
                    <a:pt x="220" y="13840"/>
                    <a:pt x="261" y="13800"/>
                    <a:pt x="244" y="13732"/>
                  </a:cubicBezTo>
                  <a:cubicBezTo>
                    <a:pt x="244" y="13732"/>
                    <a:pt x="153" y="13459"/>
                    <a:pt x="213" y="13003"/>
                  </a:cubicBezTo>
                  <a:cubicBezTo>
                    <a:pt x="213" y="12577"/>
                    <a:pt x="396" y="11939"/>
                    <a:pt x="669" y="11300"/>
                  </a:cubicBezTo>
                  <a:cubicBezTo>
                    <a:pt x="1216" y="9963"/>
                    <a:pt x="2098" y="8383"/>
                    <a:pt x="2736" y="7106"/>
                  </a:cubicBezTo>
                  <a:cubicBezTo>
                    <a:pt x="3405" y="5860"/>
                    <a:pt x="4165" y="4158"/>
                    <a:pt x="4408" y="2699"/>
                  </a:cubicBezTo>
                  <a:cubicBezTo>
                    <a:pt x="4773" y="1270"/>
                    <a:pt x="4621" y="115"/>
                    <a:pt x="4621" y="115"/>
                  </a:cubicBezTo>
                  <a:cubicBezTo>
                    <a:pt x="4590" y="39"/>
                    <a:pt x="4537" y="1"/>
                    <a:pt x="4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42;p57"/>
            <p:cNvSpPr/>
            <p:nvPr/>
          </p:nvSpPr>
          <p:spPr>
            <a:xfrm>
              <a:off x="23270850" y="12307375"/>
              <a:ext cx="685450" cy="1082950"/>
            </a:xfrm>
            <a:custGeom>
              <a:avLst/>
              <a:gdLst/>
              <a:ahLst/>
              <a:cxnLst/>
              <a:rect l="l" t="t" r="r" b="b"/>
              <a:pathLst>
                <a:path w="27418" h="43318" extrusionOk="0">
                  <a:moveTo>
                    <a:pt x="25363" y="0"/>
                  </a:moveTo>
                  <a:cubicBezTo>
                    <a:pt x="25186" y="0"/>
                    <a:pt x="25007" y="20"/>
                    <a:pt x="24834" y="55"/>
                  </a:cubicBezTo>
                  <a:cubicBezTo>
                    <a:pt x="24226" y="146"/>
                    <a:pt x="23648" y="419"/>
                    <a:pt x="23101" y="723"/>
                  </a:cubicBezTo>
                  <a:cubicBezTo>
                    <a:pt x="22007" y="1331"/>
                    <a:pt x="20943" y="2091"/>
                    <a:pt x="19909" y="2942"/>
                  </a:cubicBezTo>
                  <a:cubicBezTo>
                    <a:pt x="15806" y="6347"/>
                    <a:pt x="11855" y="10906"/>
                    <a:pt x="8724" y="15952"/>
                  </a:cubicBezTo>
                  <a:cubicBezTo>
                    <a:pt x="5563" y="20997"/>
                    <a:pt x="3283" y="26529"/>
                    <a:pt x="1915" y="31544"/>
                  </a:cubicBezTo>
                  <a:cubicBezTo>
                    <a:pt x="1611" y="32608"/>
                    <a:pt x="1368" y="33703"/>
                    <a:pt x="1125" y="34766"/>
                  </a:cubicBezTo>
                  <a:cubicBezTo>
                    <a:pt x="912" y="35861"/>
                    <a:pt x="669" y="36924"/>
                    <a:pt x="547" y="37928"/>
                  </a:cubicBezTo>
                  <a:cubicBezTo>
                    <a:pt x="426" y="38900"/>
                    <a:pt x="243" y="39812"/>
                    <a:pt x="213" y="40602"/>
                  </a:cubicBezTo>
                  <a:cubicBezTo>
                    <a:pt x="122" y="41453"/>
                    <a:pt x="61" y="42183"/>
                    <a:pt x="0" y="42669"/>
                  </a:cubicBezTo>
                  <a:lnTo>
                    <a:pt x="1034" y="43216"/>
                  </a:lnTo>
                  <a:lnTo>
                    <a:pt x="1155" y="43277"/>
                  </a:lnTo>
                  <a:cubicBezTo>
                    <a:pt x="1176" y="43277"/>
                    <a:pt x="1223" y="43318"/>
                    <a:pt x="1252" y="43318"/>
                  </a:cubicBezTo>
                  <a:cubicBezTo>
                    <a:pt x="1267" y="43318"/>
                    <a:pt x="1277" y="43308"/>
                    <a:pt x="1277" y="43277"/>
                  </a:cubicBezTo>
                  <a:lnTo>
                    <a:pt x="1429" y="43095"/>
                  </a:lnTo>
                  <a:lnTo>
                    <a:pt x="1581" y="42852"/>
                  </a:lnTo>
                  <a:lnTo>
                    <a:pt x="1885" y="42456"/>
                  </a:lnTo>
                  <a:cubicBezTo>
                    <a:pt x="2250" y="41879"/>
                    <a:pt x="2675" y="41332"/>
                    <a:pt x="3101" y="40846"/>
                  </a:cubicBezTo>
                  <a:cubicBezTo>
                    <a:pt x="3952" y="39812"/>
                    <a:pt x="4833" y="38839"/>
                    <a:pt x="5775" y="37928"/>
                  </a:cubicBezTo>
                  <a:cubicBezTo>
                    <a:pt x="7660" y="36104"/>
                    <a:pt x="9696" y="34493"/>
                    <a:pt x="11824" y="33338"/>
                  </a:cubicBezTo>
                  <a:cubicBezTo>
                    <a:pt x="12918" y="32760"/>
                    <a:pt x="13982" y="32183"/>
                    <a:pt x="14985" y="31514"/>
                  </a:cubicBezTo>
                  <a:cubicBezTo>
                    <a:pt x="15928" y="30815"/>
                    <a:pt x="16839" y="29994"/>
                    <a:pt x="17326" y="28961"/>
                  </a:cubicBezTo>
                  <a:cubicBezTo>
                    <a:pt x="17569" y="28414"/>
                    <a:pt x="17751" y="27867"/>
                    <a:pt x="17782" y="27319"/>
                  </a:cubicBezTo>
                  <a:cubicBezTo>
                    <a:pt x="17873" y="26803"/>
                    <a:pt x="17873" y="26256"/>
                    <a:pt x="18025" y="25769"/>
                  </a:cubicBezTo>
                  <a:cubicBezTo>
                    <a:pt x="18238" y="24766"/>
                    <a:pt x="19089" y="24128"/>
                    <a:pt x="19879" y="23611"/>
                  </a:cubicBezTo>
                  <a:cubicBezTo>
                    <a:pt x="20669" y="23064"/>
                    <a:pt x="21520" y="22547"/>
                    <a:pt x="22037" y="21818"/>
                  </a:cubicBezTo>
                  <a:cubicBezTo>
                    <a:pt x="22615" y="21088"/>
                    <a:pt x="22949" y="20298"/>
                    <a:pt x="23162" y="19538"/>
                  </a:cubicBezTo>
                  <a:cubicBezTo>
                    <a:pt x="23344" y="18778"/>
                    <a:pt x="23344" y="18018"/>
                    <a:pt x="23223" y="17319"/>
                  </a:cubicBezTo>
                  <a:cubicBezTo>
                    <a:pt x="23101" y="16651"/>
                    <a:pt x="22949" y="16043"/>
                    <a:pt x="22888" y="15496"/>
                  </a:cubicBezTo>
                  <a:cubicBezTo>
                    <a:pt x="22675" y="14401"/>
                    <a:pt x="22919" y="13581"/>
                    <a:pt x="23223" y="13064"/>
                  </a:cubicBezTo>
                  <a:cubicBezTo>
                    <a:pt x="23375" y="12851"/>
                    <a:pt x="23527" y="12669"/>
                    <a:pt x="23618" y="12547"/>
                  </a:cubicBezTo>
                  <a:cubicBezTo>
                    <a:pt x="23709" y="12426"/>
                    <a:pt x="23770" y="12365"/>
                    <a:pt x="23770" y="12365"/>
                  </a:cubicBezTo>
                  <a:cubicBezTo>
                    <a:pt x="24144" y="11925"/>
                    <a:pt x="24292" y="11678"/>
                    <a:pt x="24236" y="11678"/>
                  </a:cubicBezTo>
                  <a:cubicBezTo>
                    <a:pt x="24188" y="11678"/>
                    <a:pt x="23987" y="11864"/>
                    <a:pt x="23648" y="12274"/>
                  </a:cubicBezTo>
                  <a:cubicBezTo>
                    <a:pt x="23648" y="12274"/>
                    <a:pt x="23587" y="12334"/>
                    <a:pt x="23496" y="12456"/>
                  </a:cubicBezTo>
                  <a:cubicBezTo>
                    <a:pt x="23375" y="12578"/>
                    <a:pt x="23223" y="12760"/>
                    <a:pt x="23071" y="13034"/>
                  </a:cubicBezTo>
                  <a:cubicBezTo>
                    <a:pt x="22919" y="13307"/>
                    <a:pt x="22767" y="13641"/>
                    <a:pt x="22675" y="14097"/>
                  </a:cubicBezTo>
                  <a:cubicBezTo>
                    <a:pt x="22615" y="14553"/>
                    <a:pt x="22615" y="15040"/>
                    <a:pt x="22675" y="15617"/>
                  </a:cubicBezTo>
                  <a:cubicBezTo>
                    <a:pt x="22797" y="16711"/>
                    <a:pt x="23283" y="18049"/>
                    <a:pt x="22919" y="19569"/>
                  </a:cubicBezTo>
                  <a:cubicBezTo>
                    <a:pt x="22736" y="20298"/>
                    <a:pt x="22372" y="21058"/>
                    <a:pt x="21855" y="21727"/>
                  </a:cubicBezTo>
                  <a:cubicBezTo>
                    <a:pt x="21368" y="22426"/>
                    <a:pt x="20548" y="22912"/>
                    <a:pt x="19757" y="23429"/>
                  </a:cubicBezTo>
                  <a:cubicBezTo>
                    <a:pt x="19332" y="23733"/>
                    <a:pt x="18967" y="24006"/>
                    <a:pt x="18572" y="24402"/>
                  </a:cubicBezTo>
                  <a:cubicBezTo>
                    <a:pt x="18238" y="24766"/>
                    <a:pt x="17934" y="25222"/>
                    <a:pt x="17782" y="25769"/>
                  </a:cubicBezTo>
                  <a:cubicBezTo>
                    <a:pt x="17630" y="26286"/>
                    <a:pt x="17630" y="26833"/>
                    <a:pt x="17569" y="27350"/>
                  </a:cubicBezTo>
                  <a:cubicBezTo>
                    <a:pt x="17478" y="27897"/>
                    <a:pt x="17326" y="28383"/>
                    <a:pt x="17113" y="28870"/>
                  </a:cubicBezTo>
                  <a:cubicBezTo>
                    <a:pt x="16657" y="29873"/>
                    <a:pt x="15776" y="30633"/>
                    <a:pt x="14833" y="31301"/>
                  </a:cubicBezTo>
                  <a:cubicBezTo>
                    <a:pt x="13861" y="32000"/>
                    <a:pt x="12797" y="32517"/>
                    <a:pt x="11703" y="33125"/>
                  </a:cubicBezTo>
                  <a:cubicBezTo>
                    <a:pt x="9545" y="34310"/>
                    <a:pt x="7478" y="35952"/>
                    <a:pt x="5593" y="37776"/>
                  </a:cubicBezTo>
                  <a:cubicBezTo>
                    <a:pt x="4681" y="38687"/>
                    <a:pt x="3769" y="39660"/>
                    <a:pt x="2888" y="40694"/>
                  </a:cubicBezTo>
                  <a:lnTo>
                    <a:pt x="1642" y="42274"/>
                  </a:lnTo>
                  <a:lnTo>
                    <a:pt x="1338" y="42700"/>
                  </a:lnTo>
                  <a:lnTo>
                    <a:pt x="1186" y="42882"/>
                  </a:lnTo>
                  <a:lnTo>
                    <a:pt x="426" y="42487"/>
                  </a:lnTo>
                  <a:cubicBezTo>
                    <a:pt x="456" y="42061"/>
                    <a:pt x="487" y="41423"/>
                    <a:pt x="578" y="40694"/>
                  </a:cubicBezTo>
                  <a:cubicBezTo>
                    <a:pt x="608" y="39903"/>
                    <a:pt x="791" y="38991"/>
                    <a:pt x="912" y="37988"/>
                  </a:cubicBezTo>
                  <a:cubicBezTo>
                    <a:pt x="1064" y="37016"/>
                    <a:pt x="1307" y="35952"/>
                    <a:pt x="1490" y="34888"/>
                  </a:cubicBezTo>
                  <a:cubicBezTo>
                    <a:pt x="1763" y="33824"/>
                    <a:pt x="1976" y="32700"/>
                    <a:pt x="2280" y="31696"/>
                  </a:cubicBezTo>
                  <a:cubicBezTo>
                    <a:pt x="3617" y="26712"/>
                    <a:pt x="5897" y="21210"/>
                    <a:pt x="8997" y="16195"/>
                  </a:cubicBezTo>
                  <a:cubicBezTo>
                    <a:pt x="12128" y="11179"/>
                    <a:pt x="16049" y="6620"/>
                    <a:pt x="20092" y="3185"/>
                  </a:cubicBezTo>
                  <a:cubicBezTo>
                    <a:pt x="21125" y="2365"/>
                    <a:pt x="22189" y="1605"/>
                    <a:pt x="23253" y="997"/>
                  </a:cubicBezTo>
                  <a:cubicBezTo>
                    <a:pt x="23800" y="693"/>
                    <a:pt x="24317" y="419"/>
                    <a:pt x="24894" y="298"/>
                  </a:cubicBezTo>
                  <a:cubicBezTo>
                    <a:pt x="25050" y="265"/>
                    <a:pt x="25204" y="248"/>
                    <a:pt x="25353" y="248"/>
                  </a:cubicBezTo>
                  <a:cubicBezTo>
                    <a:pt x="25756" y="248"/>
                    <a:pt x="26126" y="374"/>
                    <a:pt x="26414" y="663"/>
                  </a:cubicBezTo>
                  <a:cubicBezTo>
                    <a:pt x="26779" y="997"/>
                    <a:pt x="26900" y="1574"/>
                    <a:pt x="26992" y="2061"/>
                  </a:cubicBezTo>
                  <a:cubicBezTo>
                    <a:pt x="27052" y="2577"/>
                    <a:pt x="27144" y="3094"/>
                    <a:pt x="27144" y="3581"/>
                  </a:cubicBezTo>
                  <a:cubicBezTo>
                    <a:pt x="27144" y="4553"/>
                    <a:pt x="27052" y="5465"/>
                    <a:pt x="26870" y="6255"/>
                  </a:cubicBezTo>
                  <a:cubicBezTo>
                    <a:pt x="26536" y="7897"/>
                    <a:pt x="25928" y="9082"/>
                    <a:pt x="25472" y="9872"/>
                  </a:cubicBezTo>
                  <a:cubicBezTo>
                    <a:pt x="25016" y="10663"/>
                    <a:pt x="24712" y="11058"/>
                    <a:pt x="24712" y="11058"/>
                  </a:cubicBezTo>
                  <a:cubicBezTo>
                    <a:pt x="24367" y="11502"/>
                    <a:pt x="24226" y="11750"/>
                    <a:pt x="24285" y="11750"/>
                  </a:cubicBezTo>
                  <a:cubicBezTo>
                    <a:pt x="24335" y="11750"/>
                    <a:pt x="24529" y="11570"/>
                    <a:pt x="24864" y="11179"/>
                  </a:cubicBezTo>
                  <a:cubicBezTo>
                    <a:pt x="24864" y="11179"/>
                    <a:pt x="25198" y="10784"/>
                    <a:pt x="25654" y="9994"/>
                  </a:cubicBezTo>
                  <a:cubicBezTo>
                    <a:pt x="26110" y="9204"/>
                    <a:pt x="26718" y="7927"/>
                    <a:pt x="27113" y="6316"/>
                  </a:cubicBezTo>
                  <a:cubicBezTo>
                    <a:pt x="27296" y="5495"/>
                    <a:pt x="27417" y="4553"/>
                    <a:pt x="27356" y="3581"/>
                  </a:cubicBezTo>
                  <a:cubicBezTo>
                    <a:pt x="27356" y="3064"/>
                    <a:pt x="27296" y="2547"/>
                    <a:pt x="27204" y="2000"/>
                  </a:cubicBezTo>
                  <a:cubicBezTo>
                    <a:pt x="27144" y="1483"/>
                    <a:pt x="27022" y="906"/>
                    <a:pt x="26566" y="450"/>
                  </a:cubicBezTo>
                  <a:cubicBezTo>
                    <a:pt x="26240" y="124"/>
                    <a:pt x="25806" y="0"/>
                    <a:pt x="25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43;p57"/>
            <p:cNvSpPr/>
            <p:nvPr/>
          </p:nvSpPr>
          <p:spPr>
            <a:xfrm>
              <a:off x="23287025" y="12301400"/>
              <a:ext cx="620075" cy="1074000"/>
            </a:xfrm>
            <a:custGeom>
              <a:avLst/>
              <a:gdLst/>
              <a:ahLst/>
              <a:cxnLst/>
              <a:rect l="l" t="t" r="r" b="b"/>
              <a:pathLst>
                <a:path w="24803" h="42960" extrusionOk="0">
                  <a:moveTo>
                    <a:pt x="24758" y="0"/>
                  </a:moveTo>
                  <a:cubicBezTo>
                    <a:pt x="24718" y="0"/>
                    <a:pt x="24638" y="107"/>
                    <a:pt x="24551" y="324"/>
                  </a:cubicBezTo>
                  <a:cubicBezTo>
                    <a:pt x="24551" y="324"/>
                    <a:pt x="24491" y="537"/>
                    <a:pt x="24278" y="932"/>
                  </a:cubicBezTo>
                  <a:cubicBezTo>
                    <a:pt x="24095" y="1297"/>
                    <a:pt x="23822" y="1874"/>
                    <a:pt x="23487" y="2543"/>
                  </a:cubicBezTo>
                  <a:cubicBezTo>
                    <a:pt x="22819" y="3911"/>
                    <a:pt x="21694" y="5795"/>
                    <a:pt x="20326" y="7832"/>
                  </a:cubicBezTo>
                  <a:cubicBezTo>
                    <a:pt x="17591" y="11935"/>
                    <a:pt x="13700" y="16677"/>
                    <a:pt x="10964" y="20628"/>
                  </a:cubicBezTo>
                  <a:cubicBezTo>
                    <a:pt x="9597" y="22574"/>
                    <a:pt x="8138" y="24944"/>
                    <a:pt x="6861" y="27376"/>
                  </a:cubicBezTo>
                  <a:cubicBezTo>
                    <a:pt x="5554" y="29777"/>
                    <a:pt x="4369" y="32300"/>
                    <a:pt x="3396" y="34549"/>
                  </a:cubicBezTo>
                  <a:cubicBezTo>
                    <a:pt x="2393" y="36799"/>
                    <a:pt x="1572" y="38805"/>
                    <a:pt x="995" y="40233"/>
                  </a:cubicBezTo>
                  <a:cubicBezTo>
                    <a:pt x="417" y="41692"/>
                    <a:pt x="83" y="42574"/>
                    <a:pt x="83" y="42574"/>
                  </a:cubicBezTo>
                  <a:cubicBezTo>
                    <a:pt x="1" y="42820"/>
                    <a:pt x="7" y="42960"/>
                    <a:pt x="59" y="42960"/>
                  </a:cubicBezTo>
                  <a:cubicBezTo>
                    <a:pt x="104" y="42960"/>
                    <a:pt x="181" y="42858"/>
                    <a:pt x="265" y="42635"/>
                  </a:cubicBezTo>
                  <a:cubicBezTo>
                    <a:pt x="265" y="42635"/>
                    <a:pt x="630" y="41814"/>
                    <a:pt x="1238" y="40355"/>
                  </a:cubicBezTo>
                  <a:cubicBezTo>
                    <a:pt x="1785" y="38957"/>
                    <a:pt x="2636" y="36951"/>
                    <a:pt x="3669" y="34701"/>
                  </a:cubicBezTo>
                  <a:cubicBezTo>
                    <a:pt x="4642" y="32452"/>
                    <a:pt x="5858" y="29960"/>
                    <a:pt x="7165" y="27558"/>
                  </a:cubicBezTo>
                  <a:cubicBezTo>
                    <a:pt x="8442" y="25157"/>
                    <a:pt x="9901" y="22847"/>
                    <a:pt x="11268" y="20871"/>
                  </a:cubicBezTo>
                  <a:cubicBezTo>
                    <a:pt x="14004" y="16920"/>
                    <a:pt x="17864" y="12178"/>
                    <a:pt x="20569" y="8014"/>
                  </a:cubicBezTo>
                  <a:cubicBezTo>
                    <a:pt x="21937" y="5978"/>
                    <a:pt x="23001" y="4093"/>
                    <a:pt x="23670" y="2665"/>
                  </a:cubicBezTo>
                  <a:cubicBezTo>
                    <a:pt x="24035" y="1935"/>
                    <a:pt x="24278" y="1388"/>
                    <a:pt x="24430" y="993"/>
                  </a:cubicBezTo>
                  <a:cubicBezTo>
                    <a:pt x="24642" y="628"/>
                    <a:pt x="24703" y="385"/>
                    <a:pt x="24703" y="385"/>
                  </a:cubicBezTo>
                  <a:cubicBezTo>
                    <a:pt x="24799" y="130"/>
                    <a:pt x="24803" y="0"/>
                    <a:pt x="24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44;p57"/>
            <p:cNvSpPr/>
            <p:nvPr/>
          </p:nvSpPr>
          <p:spPr>
            <a:xfrm>
              <a:off x="23292950" y="12663925"/>
              <a:ext cx="538775" cy="710650"/>
            </a:xfrm>
            <a:custGeom>
              <a:avLst/>
              <a:gdLst/>
              <a:ahLst/>
              <a:cxnLst/>
              <a:rect l="l" t="t" r="r" b="b"/>
              <a:pathLst>
                <a:path w="21551" h="28426" extrusionOk="0">
                  <a:moveTo>
                    <a:pt x="21519" y="1"/>
                  </a:moveTo>
                  <a:lnTo>
                    <a:pt x="21519" y="1"/>
                  </a:lnTo>
                  <a:cubicBezTo>
                    <a:pt x="21493" y="1"/>
                    <a:pt x="21436" y="80"/>
                    <a:pt x="21366" y="261"/>
                  </a:cubicBezTo>
                  <a:cubicBezTo>
                    <a:pt x="21366" y="261"/>
                    <a:pt x="21275" y="413"/>
                    <a:pt x="21123" y="656"/>
                  </a:cubicBezTo>
                  <a:cubicBezTo>
                    <a:pt x="21001" y="930"/>
                    <a:pt x="20758" y="1325"/>
                    <a:pt x="20454" y="1781"/>
                  </a:cubicBezTo>
                  <a:cubicBezTo>
                    <a:pt x="19785" y="2693"/>
                    <a:pt x="18843" y="3939"/>
                    <a:pt x="17658" y="5215"/>
                  </a:cubicBezTo>
                  <a:cubicBezTo>
                    <a:pt x="15317" y="7860"/>
                    <a:pt x="11943" y="10747"/>
                    <a:pt x="9542" y="13240"/>
                  </a:cubicBezTo>
                  <a:cubicBezTo>
                    <a:pt x="8326" y="14547"/>
                    <a:pt x="7080" y="16067"/>
                    <a:pt x="5925" y="17678"/>
                  </a:cubicBezTo>
                  <a:cubicBezTo>
                    <a:pt x="4800" y="19319"/>
                    <a:pt x="3736" y="21021"/>
                    <a:pt x="2885" y="22602"/>
                  </a:cubicBezTo>
                  <a:cubicBezTo>
                    <a:pt x="2004" y="24152"/>
                    <a:pt x="1335" y="25550"/>
                    <a:pt x="849" y="26553"/>
                  </a:cubicBezTo>
                  <a:cubicBezTo>
                    <a:pt x="393" y="27526"/>
                    <a:pt x="89" y="28134"/>
                    <a:pt x="89" y="28134"/>
                  </a:cubicBezTo>
                  <a:cubicBezTo>
                    <a:pt x="1" y="28310"/>
                    <a:pt x="15" y="28425"/>
                    <a:pt x="72" y="28425"/>
                  </a:cubicBezTo>
                  <a:cubicBezTo>
                    <a:pt x="113" y="28425"/>
                    <a:pt x="177" y="28365"/>
                    <a:pt x="241" y="28225"/>
                  </a:cubicBezTo>
                  <a:lnTo>
                    <a:pt x="1031" y="26614"/>
                  </a:lnTo>
                  <a:cubicBezTo>
                    <a:pt x="1518" y="25641"/>
                    <a:pt x="2247" y="24273"/>
                    <a:pt x="3129" y="22693"/>
                  </a:cubicBezTo>
                  <a:cubicBezTo>
                    <a:pt x="3949" y="21143"/>
                    <a:pt x="5013" y="19441"/>
                    <a:pt x="6168" y="17830"/>
                  </a:cubicBezTo>
                  <a:cubicBezTo>
                    <a:pt x="7293" y="16249"/>
                    <a:pt x="8539" y="14729"/>
                    <a:pt x="9724" y="13483"/>
                  </a:cubicBezTo>
                  <a:cubicBezTo>
                    <a:pt x="12126" y="10960"/>
                    <a:pt x="15469" y="8042"/>
                    <a:pt x="17810" y="5398"/>
                  </a:cubicBezTo>
                  <a:cubicBezTo>
                    <a:pt x="18995" y="4060"/>
                    <a:pt x="19937" y="2814"/>
                    <a:pt x="20545" y="1842"/>
                  </a:cubicBezTo>
                  <a:cubicBezTo>
                    <a:pt x="20849" y="1355"/>
                    <a:pt x="21092" y="990"/>
                    <a:pt x="21244" y="717"/>
                  </a:cubicBezTo>
                  <a:cubicBezTo>
                    <a:pt x="21396" y="443"/>
                    <a:pt x="21457" y="291"/>
                    <a:pt x="21457" y="291"/>
                  </a:cubicBezTo>
                  <a:cubicBezTo>
                    <a:pt x="21539" y="110"/>
                    <a:pt x="21550" y="1"/>
                    <a:pt x="2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45;p57"/>
            <p:cNvSpPr/>
            <p:nvPr/>
          </p:nvSpPr>
          <p:spPr>
            <a:xfrm>
              <a:off x="23298175" y="12927075"/>
              <a:ext cx="435025" cy="447350"/>
            </a:xfrm>
            <a:custGeom>
              <a:avLst/>
              <a:gdLst/>
              <a:ahLst/>
              <a:cxnLst/>
              <a:rect l="l" t="t" r="r" b="b"/>
              <a:pathLst>
                <a:path w="17401" h="17894" extrusionOk="0">
                  <a:moveTo>
                    <a:pt x="17306" y="1"/>
                  </a:moveTo>
                  <a:cubicBezTo>
                    <a:pt x="17267" y="1"/>
                    <a:pt x="17212" y="21"/>
                    <a:pt x="17145" y="69"/>
                  </a:cubicBezTo>
                  <a:cubicBezTo>
                    <a:pt x="17145" y="69"/>
                    <a:pt x="16841" y="404"/>
                    <a:pt x="16294" y="951"/>
                  </a:cubicBezTo>
                  <a:cubicBezTo>
                    <a:pt x="15716" y="1468"/>
                    <a:pt x="14835" y="2167"/>
                    <a:pt x="13801" y="2835"/>
                  </a:cubicBezTo>
                  <a:cubicBezTo>
                    <a:pt x="12798" y="3535"/>
                    <a:pt x="11613" y="4294"/>
                    <a:pt x="10427" y="5054"/>
                  </a:cubicBezTo>
                  <a:cubicBezTo>
                    <a:pt x="9242" y="5814"/>
                    <a:pt x="8148" y="6665"/>
                    <a:pt x="7266" y="7547"/>
                  </a:cubicBezTo>
                  <a:cubicBezTo>
                    <a:pt x="5473" y="9249"/>
                    <a:pt x="3679" y="11802"/>
                    <a:pt x="2372" y="13930"/>
                  </a:cubicBezTo>
                  <a:cubicBezTo>
                    <a:pt x="1673" y="14963"/>
                    <a:pt x="1157" y="15906"/>
                    <a:pt x="731" y="16605"/>
                  </a:cubicBezTo>
                  <a:cubicBezTo>
                    <a:pt x="305" y="17243"/>
                    <a:pt x="93" y="17668"/>
                    <a:pt x="93" y="17668"/>
                  </a:cubicBezTo>
                  <a:cubicBezTo>
                    <a:pt x="0" y="17798"/>
                    <a:pt x="20" y="17894"/>
                    <a:pt x="85" y="17894"/>
                  </a:cubicBezTo>
                  <a:cubicBezTo>
                    <a:pt x="126" y="17894"/>
                    <a:pt x="185" y="17855"/>
                    <a:pt x="245" y="17760"/>
                  </a:cubicBezTo>
                  <a:cubicBezTo>
                    <a:pt x="245" y="17760"/>
                    <a:pt x="1278" y="16179"/>
                    <a:pt x="2585" y="14082"/>
                  </a:cubicBezTo>
                  <a:cubicBezTo>
                    <a:pt x="3953" y="11985"/>
                    <a:pt x="5807" y="9492"/>
                    <a:pt x="7540" y="7820"/>
                  </a:cubicBezTo>
                  <a:cubicBezTo>
                    <a:pt x="8421" y="6969"/>
                    <a:pt x="9485" y="6149"/>
                    <a:pt x="10610" y="5358"/>
                  </a:cubicBezTo>
                  <a:cubicBezTo>
                    <a:pt x="11765" y="4598"/>
                    <a:pt x="12950" y="3839"/>
                    <a:pt x="13953" y="3109"/>
                  </a:cubicBezTo>
                  <a:cubicBezTo>
                    <a:pt x="14987" y="2380"/>
                    <a:pt x="15868" y="1650"/>
                    <a:pt x="16446" y="1133"/>
                  </a:cubicBezTo>
                  <a:cubicBezTo>
                    <a:pt x="16993" y="586"/>
                    <a:pt x="17297" y="221"/>
                    <a:pt x="17297" y="221"/>
                  </a:cubicBezTo>
                  <a:cubicBezTo>
                    <a:pt x="17400" y="97"/>
                    <a:pt x="17391" y="1"/>
                    <a:pt x="17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46;p57"/>
            <p:cNvSpPr/>
            <p:nvPr/>
          </p:nvSpPr>
          <p:spPr>
            <a:xfrm>
              <a:off x="23285250" y="12348200"/>
              <a:ext cx="532750" cy="1021925"/>
            </a:xfrm>
            <a:custGeom>
              <a:avLst/>
              <a:gdLst/>
              <a:ahLst/>
              <a:cxnLst/>
              <a:rect l="l" t="t" r="r" b="b"/>
              <a:pathLst>
                <a:path w="21310" h="40877" extrusionOk="0">
                  <a:moveTo>
                    <a:pt x="21255" y="1"/>
                  </a:moveTo>
                  <a:cubicBezTo>
                    <a:pt x="21213" y="1"/>
                    <a:pt x="21123" y="75"/>
                    <a:pt x="21005" y="245"/>
                  </a:cubicBezTo>
                  <a:cubicBezTo>
                    <a:pt x="21005" y="245"/>
                    <a:pt x="20488" y="914"/>
                    <a:pt x="19698" y="2130"/>
                  </a:cubicBezTo>
                  <a:cubicBezTo>
                    <a:pt x="18938" y="3346"/>
                    <a:pt x="17783" y="5018"/>
                    <a:pt x="16537" y="6963"/>
                  </a:cubicBezTo>
                  <a:cubicBezTo>
                    <a:pt x="15230" y="8847"/>
                    <a:pt x="13680" y="10914"/>
                    <a:pt x="12190" y="13042"/>
                  </a:cubicBezTo>
                  <a:cubicBezTo>
                    <a:pt x="10731" y="15139"/>
                    <a:pt x="9272" y="17267"/>
                    <a:pt x="8087" y="19151"/>
                  </a:cubicBezTo>
                  <a:cubicBezTo>
                    <a:pt x="6932" y="21066"/>
                    <a:pt x="5625" y="23255"/>
                    <a:pt x="4531" y="25626"/>
                  </a:cubicBezTo>
                  <a:cubicBezTo>
                    <a:pt x="3437" y="27966"/>
                    <a:pt x="2525" y="30398"/>
                    <a:pt x="1856" y="32617"/>
                  </a:cubicBezTo>
                  <a:cubicBezTo>
                    <a:pt x="1187" y="34805"/>
                    <a:pt x="731" y="36811"/>
                    <a:pt x="458" y="38240"/>
                  </a:cubicBezTo>
                  <a:cubicBezTo>
                    <a:pt x="154" y="39638"/>
                    <a:pt x="32" y="40520"/>
                    <a:pt x="32" y="40520"/>
                  </a:cubicBezTo>
                  <a:cubicBezTo>
                    <a:pt x="1" y="40755"/>
                    <a:pt x="34" y="40877"/>
                    <a:pt x="87" y="40877"/>
                  </a:cubicBezTo>
                  <a:cubicBezTo>
                    <a:pt x="135" y="40877"/>
                    <a:pt x="201" y="40770"/>
                    <a:pt x="245" y="40550"/>
                  </a:cubicBezTo>
                  <a:cubicBezTo>
                    <a:pt x="245" y="40550"/>
                    <a:pt x="336" y="39668"/>
                    <a:pt x="640" y="38270"/>
                  </a:cubicBezTo>
                  <a:cubicBezTo>
                    <a:pt x="944" y="36872"/>
                    <a:pt x="1400" y="34896"/>
                    <a:pt x="2099" y="32677"/>
                  </a:cubicBezTo>
                  <a:cubicBezTo>
                    <a:pt x="2768" y="30489"/>
                    <a:pt x="3680" y="28088"/>
                    <a:pt x="4804" y="25778"/>
                  </a:cubicBezTo>
                  <a:cubicBezTo>
                    <a:pt x="5899" y="23437"/>
                    <a:pt x="7175" y="21249"/>
                    <a:pt x="8361" y="19334"/>
                  </a:cubicBezTo>
                  <a:cubicBezTo>
                    <a:pt x="9546" y="17449"/>
                    <a:pt x="10944" y="15322"/>
                    <a:pt x="12434" y="13224"/>
                  </a:cubicBezTo>
                  <a:cubicBezTo>
                    <a:pt x="13923" y="11097"/>
                    <a:pt x="15473" y="9060"/>
                    <a:pt x="16719" y="7115"/>
                  </a:cubicBezTo>
                  <a:cubicBezTo>
                    <a:pt x="17966" y="5169"/>
                    <a:pt x="19029" y="3467"/>
                    <a:pt x="19850" y="2252"/>
                  </a:cubicBezTo>
                  <a:cubicBezTo>
                    <a:pt x="20640" y="1066"/>
                    <a:pt x="21127" y="337"/>
                    <a:pt x="21127" y="337"/>
                  </a:cubicBezTo>
                  <a:cubicBezTo>
                    <a:pt x="21282" y="129"/>
                    <a:pt x="21310" y="1"/>
                    <a:pt x="2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47;p57"/>
            <p:cNvSpPr/>
            <p:nvPr/>
          </p:nvSpPr>
          <p:spPr>
            <a:xfrm>
              <a:off x="23293650" y="13147650"/>
              <a:ext cx="956725" cy="382250"/>
            </a:xfrm>
            <a:custGeom>
              <a:avLst/>
              <a:gdLst/>
              <a:ahLst/>
              <a:cxnLst/>
              <a:rect l="l" t="t" r="r" b="b"/>
              <a:pathLst>
                <a:path w="38269" h="15290" extrusionOk="0">
                  <a:moveTo>
                    <a:pt x="21815" y="202"/>
                  </a:moveTo>
                  <a:cubicBezTo>
                    <a:pt x="21870" y="241"/>
                    <a:pt x="22085" y="274"/>
                    <a:pt x="22463" y="274"/>
                  </a:cubicBezTo>
                  <a:cubicBezTo>
                    <a:pt x="22463" y="274"/>
                    <a:pt x="22888" y="274"/>
                    <a:pt x="23618" y="304"/>
                  </a:cubicBezTo>
                  <a:cubicBezTo>
                    <a:pt x="24377" y="365"/>
                    <a:pt x="25381" y="426"/>
                    <a:pt x="26718" y="578"/>
                  </a:cubicBezTo>
                  <a:cubicBezTo>
                    <a:pt x="28025" y="730"/>
                    <a:pt x="29606" y="1003"/>
                    <a:pt x="31369" y="1307"/>
                  </a:cubicBezTo>
                  <a:cubicBezTo>
                    <a:pt x="33101" y="1611"/>
                    <a:pt x="35077" y="2037"/>
                    <a:pt x="36870" y="3101"/>
                  </a:cubicBezTo>
                  <a:cubicBezTo>
                    <a:pt x="37296" y="3405"/>
                    <a:pt x="37843" y="3678"/>
                    <a:pt x="37934" y="4073"/>
                  </a:cubicBezTo>
                  <a:cubicBezTo>
                    <a:pt x="37995" y="4529"/>
                    <a:pt x="37478" y="4924"/>
                    <a:pt x="37083" y="5259"/>
                  </a:cubicBezTo>
                  <a:cubicBezTo>
                    <a:pt x="36262" y="5928"/>
                    <a:pt x="35320" y="6566"/>
                    <a:pt x="34256" y="6961"/>
                  </a:cubicBezTo>
                  <a:cubicBezTo>
                    <a:pt x="33192" y="7387"/>
                    <a:pt x="32068" y="7599"/>
                    <a:pt x="30913" y="7721"/>
                  </a:cubicBezTo>
                  <a:cubicBezTo>
                    <a:pt x="30335" y="7812"/>
                    <a:pt x="29727" y="7873"/>
                    <a:pt x="29150" y="8177"/>
                  </a:cubicBezTo>
                  <a:cubicBezTo>
                    <a:pt x="28572" y="8481"/>
                    <a:pt x="28177" y="8937"/>
                    <a:pt x="27812" y="9423"/>
                  </a:cubicBezTo>
                  <a:cubicBezTo>
                    <a:pt x="27144" y="10426"/>
                    <a:pt x="26688" y="11520"/>
                    <a:pt x="25836" y="12280"/>
                  </a:cubicBezTo>
                  <a:cubicBezTo>
                    <a:pt x="25016" y="13101"/>
                    <a:pt x="23982" y="13587"/>
                    <a:pt x="22888" y="13770"/>
                  </a:cubicBezTo>
                  <a:cubicBezTo>
                    <a:pt x="22595" y="13835"/>
                    <a:pt x="22302" y="13865"/>
                    <a:pt x="22008" y="13865"/>
                  </a:cubicBezTo>
                  <a:cubicBezTo>
                    <a:pt x="21755" y="13865"/>
                    <a:pt x="21501" y="13842"/>
                    <a:pt x="21247" y="13800"/>
                  </a:cubicBezTo>
                  <a:cubicBezTo>
                    <a:pt x="20730" y="13739"/>
                    <a:pt x="20213" y="13557"/>
                    <a:pt x="19697" y="13405"/>
                  </a:cubicBezTo>
                  <a:cubicBezTo>
                    <a:pt x="19149" y="13192"/>
                    <a:pt x="18663" y="13040"/>
                    <a:pt x="18086" y="12979"/>
                  </a:cubicBezTo>
                  <a:cubicBezTo>
                    <a:pt x="17943" y="12955"/>
                    <a:pt x="17797" y="12944"/>
                    <a:pt x="17652" y="12944"/>
                  </a:cubicBezTo>
                  <a:cubicBezTo>
                    <a:pt x="17243" y="12944"/>
                    <a:pt x="16834" y="13035"/>
                    <a:pt x="16475" y="13192"/>
                  </a:cubicBezTo>
                  <a:cubicBezTo>
                    <a:pt x="15502" y="13587"/>
                    <a:pt x="14803" y="14256"/>
                    <a:pt x="13921" y="14681"/>
                  </a:cubicBezTo>
                  <a:cubicBezTo>
                    <a:pt x="13504" y="14905"/>
                    <a:pt x="13049" y="15004"/>
                    <a:pt x="12587" y="15004"/>
                  </a:cubicBezTo>
                  <a:cubicBezTo>
                    <a:pt x="12108" y="15004"/>
                    <a:pt x="11620" y="14898"/>
                    <a:pt x="11155" y="14712"/>
                  </a:cubicBezTo>
                  <a:cubicBezTo>
                    <a:pt x="10243" y="14377"/>
                    <a:pt x="9484" y="13739"/>
                    <a:pt x="8754" y="13101"/>
                  </a:cubicBezTo>
                  <a:cubicBezTo>
                    <a:pt x="8025" y="12402"/>
                    <a:pt x="7386" y="11733"/>
                    <a:pt x="6657" y="11156"/>
                  </a:cubicBezTo>
                  <a:cubicBezTo>
                    <a:pt x="5259" y="9970"/>
                    <a:pt x="3769" y="9119"/>
                    <a:pt x="2493" y="8724"/>
                  </a:cubicBezTo>
                  <a:cubicBezTo>
                    <a:pt x="1824" y="8481"/>
                    <a:pt x="1277" y="8329"/>
                    <a:pt x="760" y="8268"/>
                  </a:cubicBezTo>
                  <a:cubicBezTo>
                    <a:pt x="669" y="8207"/>
                    <a:pt x="547" y="8207"/>
                    <a:pt x="426" y="8177"/>
                  </a:cubicBezTo>
                  <a:lnTo>
                    <a:pt x="304" y="8177"/>
                  </a:lnTo>
                  <a:lnTo>
                    <a:pt x="304" y="7812"/>
                  </a:lnTo>
                  <a:cubicBezTo>
                    <a:pt x="1125" y="7387"/>
                    <a:pt x="1915" y="6961"/>
                    <a:pt x="2675" y="6566"/>
                  </a:cubicBezTo>
                  <a:cubicBezTo>
                    <a:pt x="3465" y="6140"/>
                    <a:pt x="4225" y="5745"/>
                    <a:pt x="4955" y="5380"/>
                  </a:cubicBezTo>
                  <a:cubicBezTo>
                    <a:pt x="6444" y="4651"/>
                    <a:pt x="7812" y="4013"/>
                    <a:pt x="9088" y="3435"/>
                  </a:cubicBezTo>
                  <a:cubicBezTo>
                    <a:pt x="11672" y="2341"/>
                    <a:pt x="13891" y="1611"/>
                    <a:pt x="15715" y="1155"/>
                  </a:cubicBezTo>
                  <a:cubicBezTo>
                    <a:pt x="17538" y="730"/>
                    <a:pt x="18906" y="517"/>
                    <a:pt x="19818" y="426"/>
                  </a:cubicBezTo>
                  <a:cubicBezTo>
                    <a:pt x="20274" y="396"/>
                    <a:pt x="20608" y="365"/>
                    <a:pt x="20821" y="365"/>
                  </a:cubicBezTo>
                  <a:cubicBezTo>
                    <a:pt x="21064" y="335"/>
                    <a:pt x="21186" y="335"/>
                    <a:pt x="21186" y="335"/>
                  </a:cubicBezTo>
                  <a:cubicBezTo>
                    <a:pt x="21583" y="306"/>
                    <a:pt x="21795" y="258"/>
                    <a:pt x="21815" y="202"/>
                  </a:cubicBezTo>
                  <a:close/>
                  <a:moveTo>
                    <a:pt x="20791" y="0"/>
                  </a:moveTo>
                  <a:cubicBezTo>
                    <a:pt x="20578" y="0"/>
                    <a:pt x="20213" y="61"/>
                    <a:pt x="19757" y="92"/>
                  </a:cubicBezTo>
                  <a:cubicBezTo>
                    <a:pt x="18815" y="183"/>
                    <a:pt x="17447" y="396"/>
                    <a:pt x="15624" y="821"/>
                  </a:cubicBezTo>
                  <a:cubicBezTo>
                    <a:pt x="13830" y="1277"/>
                    <a:pt x="11551" y="2006"/>
                    <a:pt x="8967" y="3101"/>
                  </a:cubicBezTo>
                  <a:cubicBezTo>
                    <a:pt x="7690" y="3617"/>
                    <a:pt x="6292" y="4317"/>
                    <a:pt x="4803" y="5046"/>
                  </a:cubicBezTo>
                  <a:cubicBezTo>
                    <a:pt x="4073" y="5411"/>
                    <a:pt x="3313" y="5806"/>
                    <a:pt x="2523" y="6201"/>
                  </a:cubicBezTo>
                  <a:cubicBezTo>
                    <a:pt x="1733" y="6627"/>
                    <a:pt x="882" y="7083"/>
                    <a:pt x="0" y="7538"/>
                  </a:cubicBezTo>
                  <a:lnTo>
                    <a:pt x="0" y="8177"/>
                  </a:lnTo>
                  <a:lnTo>
                    <a:pt x="0" y="8329"/>
                  </a:lnTo>
                  <a:cubicBezTo>
                    <a:pt x="0" y="8359"/>
                    <a:pt x="91" y="8359"/>
                    <a:pt x="122" y="8359"/>
                  </a:cubicBezTo>
                  <a:cubicBezTo>
                    <a:pt x="213" y="8359"/>
                    <a:pt x="274" y="8420"/>
                    <a:pt x="365" y="8420"/>
                  </a:cubicBezTo>
                  <a:cubicBezTo>
                    <a:pt x="456" y="8450"/>
                    <a:pt x="578" y="8450"/>
                    <a:pt x="699" y="8481"/>
                  </a:cubicBezTo>
                  <a:cubicBezTo>
                    <a:pt x="1186" y="8572"/>
                    <a:pt x="1763" y="8724"/>
                    <a:pt x="2371" y="8937"/>
                  </a:cubicBezTo>
                  <a:cubicBezTo>
                    <a:pt x="3617" y="9362"/>
                    <a:pt x="5076" y="10152"/>
                    <a:pt x="6444" y="11338"/>
                  </a:cubicBezTo>
                  <a:cubicBezTo>
                    <a:pt x="7113" y="11915"/>
                    <a:pt x="7751" y="12584"/>
                    <a:pt x="8481" y="13283"/>
                  </a:cubicBezTo>
                  <a:cubicBezTo>
                    <a:pt x="9210" y="13952"/>
                    <a:pt x="10000" y="14590"/>
                    <a:pt x="11003" y="14985"/>
                  </a:cubicBezTo>
                  <a:cubicBezTo>
                    <a:pt x="11507" y="15174"/>
                    <a:pt x="12059" y="15290"/>
                    <a:pt x="12606" y="15290"/>
                  </a:cubicBezTo>
                  <a:cubicBezTo>
                    <a:pt x="13115" y="15290"/>
                    <a:pt x="13619" y="15190"/>
                    <a:pt x="14073" y="14955"/>
                  </a:cubicBezTo>
                  <a:cubicBezTo>
                    <a:pt x="14985" y="14499"/>
                    <a:pt x="15745" y="13800"/>
                    <a:pt x="16566" y="13466"/>
                  </a:cubicBezTo>
                  <a:cubicBezTo>
                    <a:pt x="16899" y="13310"/>
                    <a:pt x="17248" y="13248"/>
                    <a:pt x="17608" y="13248"/>
                  </a:cubicBezTo>
                  <a:cubicBezTo>
                    <a:pt x="18233" y="13248"/>
                    <a:pt x="18889" y="13436"/>
                    <a:pt x="19545" y="13648"/>
                  </a:cubicBezTo>
                  <a:cubicBezTo>
                    <a:pt x="20061" y="13800"/>
                    <a:pt x="20608" y="13982"/>
                    <a:pt x="21186" y="14074"/>
                  </a:cubicBezTo>
                  <a:cubicBezTo>
                    <a:pt x="21432" y="14101"/>
                    <a:pt x="21690" y="14116"/>
                    <a:pt x="21952" y="14116"/>
                  </a:cubicBezTo>
                  <a:cubicBezTo>
                    <a:pt x="22273" y="14116"/>
                    <a:pt x="22601" y="14093"/>
                    <a:pt x="22918" y="14043"/>
                  </a:cubicBezTo>
                  <a:cubicBezTo>
                    <a:pt x="24104" y="13830"/>
                    <a:pt x="25198" y="13314"/>
                    <a:pt x="26080" y="12463"/>
                  </a:cubicBezTo>
                  <a:cubicBezTo>
                    <a:pt x="26992" y="11642"/>
                    <a:pt x="27447" y="10487"/>
                    <a:pt x="28086" y="9545"/>
                  </a:cubicBezTo>
                  <a:cubicBezTo>
                    <a:pt x="28420" y="9058"/>
                    <a:pt x="28815" y="8633"/>
                    <a:pt x="29302" y="8359"/>
                  </a:cubicBezTo>
                  <a:cubicBezTo>
                    <a:pt x="29788" y="8116"/>
                    <a:pt x="30365" y="8025"/>
                    <a:pt x="30943" y="7964"/>
                  </a:cubicBezTo>
                  <a:cubicBezTo>
                    <a:pt x="32128" y="7842"/>
                    <a:pt x="33283" y="7630"/>
                    <a:pt x="34347" y="7174"/>
                  </a:cubicBezTo>
                  <a:cubicBezTo>
                    <a:pt x="35411" y="6718"/>
                    <a:pt x="36414" y="6110"/>
                    <a:pt x="37296" y="5380"/>
                  </a:cubicBezTo>
                  <a:cubicBezTo>
                    <a:pt x="37478" y="5198"/>
                    <a:pt x="37691" y="5046"/>
                    <a:pt x="37904" y="4803"/>
                  </a:cubicBezTo>
                  <a:cubicBezTo>
                    <a:pt x="38086" y="4621"/>
                    <a:pt x="38268" y="4317"/>
                    <a:pt x="38238" y="3982"/>
                  </a:cubicBezTo>
                  <a:cubicBezTo>
                    <a:pt x="38147" y="3617"/>
                    <a:pt x="37934" y="3405"/>
                    <a:pt x="37691" y="3253"/>
                  </a:cubicBezTo>
                  <a:cubicBezTo>
                    <a:pt x="37478" y="3040"/>
                    <a:pt x="37235" y="2949"/>
                    <a:pt x="37022" y="2797"/>
                  </a:cubicBezTo>
                  <a:cubicBezTo>
                    <a:pt x="35168" y="1733"/>
                    <a:pt x="33131" y="1307"/>
                    <a:pt x="31399" y="1003"/>
                  </a:cubicBezTo>
                  <a:cubicBezTo>
                    <a:pt x="29606" y="699"/>
                    <a:pt x="28055" y="487"/>
                    <a:pt x="26718" y="304"/>
                  </a:cubicBezTo>
                  <a:cubicBezTo>
                    <a:pt x="25381" y="183"/>
                    <a:pt x="24317" y="122"/>
                    <a:pt x="23618" y="92"/>
                  </a:cubicBezTo>
                  <a:lnTo>
                    <a:pt x="22463" y="92"/>
                  </a:lnTo>
                  <a:cubicBezTo>
                    <a:pt x="22061" y="92"/>
                    <a:pt x="21842" y="129"/>
                    <a:pt x="21807" y="171"/>
                  </a:cubicBezTo>
                  <a:lnTo>
                    <a:pt x="21807" y="171"/>
                  </a:lnTo>
                  <a:cubicBezTo>
                    <a:pt x="21758" y="115"/>
                    <a:pt x="21532" y="55"/>
                    <a:pt x="2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48;p57"/>
            <p:cNvSpPr/>
            <p:nvPr/>
          </p:nvSpPr>
          <p:spPr>
            <a:xfrm>
              <a:off x="23296950" y="13253725"/>
              <a:ext cx="949650" cy="94925"/>
            </a:xfrm>
            <a:custGeom>
              <a:avLst/>
              <a:gdLst/>
              <a:ahLst/>
              <a:cxnLst/>
              <a:rect l="l" t="t" r="r" b="b"/>
              <a:pathLst>
                <a:path w="37986" h="3797" extrusionOk="0">
                  <a:moveTo>
                    <a:pt x="37751" y="1"/>
                  </a:moveTo>
                  <a:cubicBezTo>
                    <a:pt x="37714" y="1"/>
                    <a:pt x="37670" y="4"/>
                    <a:pt x="37620" y="13"/>
                  </a:cubicBezTo>
                  <a:cubicBezTo>
                    <a:pt x="37620" y="13"/>
                    <a:pt x="34793" y="681"/>
                    <a:pt x="31085" y="1137"/>
                  </a:cubicBezTo>
                  <a:cubicBezTo>
                    <a:pt x="29200" y="1381"/>
                    <a:pt x="27072" y="1593"/>
                    <a:pt x="25005" y="1685"/>
                  </a:cubicBezTo>
                  <a:cubicBezTo>
                    <a:pt x="22908" y="1806"/>
                    <a:pt x="20811" y="1836"/>
                    <a:pt x="18987" y="1836"/>
                  </a:cubicBezTo>
                  <a:cubicBezTo>
                    <a:pt x="15340" y="1836"/>
                    <a:pt x="10628" y="1836"/>
                    <a:pt x="6859" y="2323"/>
                  </a:cubicBezTo>
                  <a:cubicBezTo>
                    <a:pt x="5005" y="2536"/>
                    <a:pt x="3333" y="2840"/>
                    <a:pt x="2209" y="3113"/>
                  </a:cubicBezTo>
                  <a:cubicBezTo>
                    <a:pt x="1601" y="3235"/>
                    <a:pt x="1145" y="3356"/>
                    <a:pt x="841" y="3447"/>
                  </a:cubicBezTo>
                  <a:cubicBezTo>
                    <a:pt x="537" y="3569"/>
                    <a:pt x="324" y="3599"/>
                    <a:pt x="324" y="3599"/>
                  </a:cubicBezTo>
                  <a:cubicBezTo>
                    <a:pt x="54" y="3689"/>
                    <a:pt x="1" y="3796"/>
                    <a:pt x="127" y="3796"/>
                  </a:cubicBezTo>
                  <a:cubicBezTo>
                    <a:pt x="171" y="3796"/>
                    <a:pt x="237" y="3783"/>
                    <a:pt x="324" y="3751"/>
                  </a:cubicBezTo>
                  <a:cubicBezTo>
                    <a:pt x="324" y="3751"/>
                    <a:pt x="537" y="3721"/>
                    <a:pt x="841" y="3630"/>
                  </a:cubicBezTo>
                  <a:cubicBezTo>
                    <a:pt x="1175" y="3508"/>
                    <a:pt x="1631" y="3417"/>
                    <a:pt x="2209" y="3295"/>
                  </a:cubicBezTo>
                  <a:cubicBezTo>
                    <a:pt x="3364" y="3022"/>
                    <a:pt x="5005" y="2748"/>
                    <a:pt x="6859" y="2566"/>
                  </a:cubicBezTo>
                  <a:cubicBezTo>
                    <a:pt x="10628" y="2140"/>
                    <a:pt x="15309" y="2232"/>
                    <a:pt x="18987" y="2201"/>
                  </a:cubicBezTo>
                  <a:cubicBezTo>
                    <a:pt x="20811" y="2201"/>
                    <a:pt x="22938" y="2140"/>
                    <a:pt x="25036" y="1988"/>
                  </a:cubicBezTo>
                  <a:cubicBezTo>
                    <a:pt x="27133" y="1897"/>
                    <a:pt x="29261" y="1654"/>
                    <a:pt x="31115" y="1381"/>
                  </a:cubicBezTo>
                  <a:cubicBezTo>
                    <a:pt x="34884" y="864"/>
                    <a:pt x="37650" y="226"/>
                    <a:pt x="37650" y="226"/>
                  </a:cubicBezTo>
                  <a:cubicBezTo>
                    <a:pt x="37964" y="147"/>
                    <a:pt x="37985" y="1"/>
                    <a:pt x="37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49;p57"/>
            <p:cNvSpPr/>
            <p:nvPr/>
          </p:nvSpPr>
          <p:spPr>
            <a:xfrm>
              <a:off x="23310775" y="13332175"/>
              <a:ext cx="682975" cy="61325"/>
            </a:xfrm>
            <a:custGeom>
              <a:avLst/>
              <a:gdLst/>
              <a:ahLst/>
              <a:cxnLst/>
              <a:rect l="l" t="t" r="r" b="b"/>
              <a:pathLst>
                <a:path w="27319" h="2453" extrusionOk="0">
                  <a:moveTo>
                    <a:pt x="8920" y="1"/>
                  </a:moveTo>
                  <a:cubicBezTo>
                    <a:pt x="7564" y="1"/>
                    <a:pt x="6221" y="106"/>
                    <a:pt x="4999" y="188"/>
                  </a:cubicBezTo>
                  <a:cubicBezTo>
                    <a:pt x="3631" y="309"/>
                    <a:pt x="2446" y="461"/>
                    <a:pt x="1595" y="583"/>
                  </a:cubicBezTo>
                  <a:cubicBezTo>
                    <a:pt x="744" y="705"/>
                    <a:pt x="227" y="765"/>
                    <a:pt x="227" y="765"/>
                  </a:cubicBezTo>
                  <a:cubicBezTo>
                    <a:pt x="48" y="832"/>
                    <a:pt x="1" y="932"/>
                    <a:pt x="109" y="932"/>
                  </a:cubicBezTo>
                  <a:cubicBezTo>
                    <a:pt x="148" y="932"/>
                    <a:pt x="207" y="919"/>
                    <a:pt x="288" y="887"/>
                  </a:cubicBezTo>
                  <a:cubicBezTo>
                    <a:pt x="288" y="887"/>
                    <a:pt x="805" y="796"/>
                    <a:pt x="1656" y="735"/>
                  </a:cubicBezTo>
                  <a:cubicBezTo>
                    <a:pt x="2476" y="644"/>
                    <a:pt x="3662" y="553"/>
                    <a:pt x="5030" y="431"/>
                  </a:cubicBezTo>
                  <a:cubicBezTo>
                    <a:pt x="6130" y="356"/>
                    <a:pt x="7354" y="302"/>
                    <a:pt x="8600" y="302"/>
                  </a:cubicBezTo>
                  <a:cubicBezTo>
                    <a:pt x="8868" y="302"/>
                    <a:pt x="9137" y="304"/>
                    <a:pt x="9407" y="309"/>
                  </a:cubicBezTo>
                  <a:cubicBezTo>
                    <a:pt x="10926" y="340"/>
                    <a:pt x="12385" y="492"/>
                    <a:pt x="13692" y="735"/>
                  </a:cubicBezTo>
                  <a:cubicBezTo>
                    <a:pt x="16276" y="1161"/>
                    <a:pt x="19528" y="1981"/>
                    <a:pt x="22264" y="2285"/>
                  </a:cubicBezTo>
                  <a:cubicBezTo>
                    <a:pt x="23235" y="2415"/>
                    <a:pt x="24114" y="2452"/>
                    <a:pt x="24858" y="2452"/>
                  </a:cubicBezTo>
                  <a:cubicBezTo>
                    <a:pt x="25162" y="2452"/>
                    <a:pt x="25443" y="2446"/>
                    <a:pt x="25699" y="2437"/>
                  </a:cubicBezTo>
                  <a:cubicBezTo>
                    <a:pt x="26124" y="2437"/>
                    <a:pt x="26459" y="2407"/>
                    <a:pt x="26671" y="2376"/>
                  </a:cubicBezTo>
                  <a:cubicBezTo>
                    <a:pt x="26945" y="2316"/>
                    <a:pt x="27066" y="2316"/>
                    <a:pt x="27066" y="2316"/>
                  </a:cubicBezTo>
                  <a:cubicBezTo>
                    <a:pt x="27319" y="2287"/>
                    <a:pt x="27287" y="2130"/>
                    <a:pt x="27089" y="2130"/>
                  </a:cubicBezTo>
                  <a:cubicBezTo>
                    <a:pt x="27072" y="2130"/>
                    <a:pt x="27055" y="2131"/>
                    <a:pt x="27036" y="2133"/>
                  </a:cubicBezTo>
                  <a:cubicBezTo>
                    <a:pt x="27036" y="2133"/>
                    <a:pt x="26914" y="2133"/>
                    <a:pt x="26671" y="2164"/>
                  </a:cubicBezTo>
                  <a:cubicBezTo>
                    <a:pt x="26459" y="2164"/>
                    <a:pt x="26124" y="2224"/>
                    <a:pt x="25699" y="2224"/>
                  </a:cubicBezTo>
                  <a:cubicBezTo>
                    <a:pt x="25522" y="2231"/>
                    <a:pt x="25330" y="2234"/>
                    <a:pt x="25125" y="2234"/>
                  </a:cubicBezTo>
                  <a:cubicBezTo>
                    <a:pt x="24340" y="2234"/>
                    <a:pt x="23361" y="2180"/>
                    <a:pt x="22325" y="2012"/>
                  </a:cubicBezTo>
                  <a:cubicBezTo>
                    <a:pt x="19619" y="1677"/>
                    <a:pt x="16337" y="796"/>
                    <a:pt x="13723" y="401"/>
                  </a:cubicBezTo>
                  <a:cubicBezTo>
                    <a:pt x="12446" y="157"/>
                    <a:pt x="10926" y="6"/>
                    <a:pt x="9407" y="6"/>
                  </a:cubicBezTo>
                  <a:cubicBezTo>
                    <a:pt x="9244" y="2"/>
                    <a:pt x="9082" y="1"/>
                    <a:pt x="8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50;p57"/>
            <p:cNvSpPr/>
            <p:nvPr/>
          </p:nvSpPr>
          <p:spPr>
            <a:xfrm>
              <a:off x="23297450" y="13351300"/>
              <a:ext cx="428250" cy="128525"/>
            </a:xfrm>
            <a:custGeom>
              <a:avLst/>
              <a:gdLst/>
              <a:ahLst/>
              <a:cxnLst/>
              <a:rect l="l" t="t" r="r" b="b"/>
              <a:pathLst>
                <a:path w="17130" h="5141" extrusionOk="0">
                  <a:moveTo>
                    <a:pt x="152" y="0"/>
                  </a:moveTo>
                  <a:cubicBezTo>
                    <a:pt x="0" y="0"/>
                    <a:pt x="0" y="152"/>
                    <a:pt x="152" y="213"/>
                  </a:cubicBezTo>
                  <a:cubicBezTo>
                    <a:pt x="152" y="213"/>
                    <a:pt x="517" y="213"/>
                    <a:pt x="1034" y="274"/>
                  </a:cubicBezTo>
                  <a:cubicBezTo>
                    <a:pt x="1581" y="304"/>
                    <a:pt x="2341" y="365"/>
                    <a:pt x="3192" y="578"/>
                  </a:cubicBezTo>
                  <a:cubicBezTo>
                    <a:pt x="4955" y="882"/>
                    <a:pt x="6961" y="1703"/>
                    <a:pt x="8572" y="2341"/>
                  </a:cubicBezTo>
                  <a:cubicBezTo>
                    <a:pt x="10152" y="3040"/>
                    <a:pt x="12158" y="3921"/>
                    <a:pt x="13891" y="4408"/>
                  </a:cubicBezTo>
                  <a:cubicBezTo>
                    <a:pt x="14742" y="4681"/>
                    <a:pt x="15502" y="4864"/>
                    <a:pt x="16049" y="4985"/>
                  </a:cubicBezTo>
                  <a:cubicBezTo>
                    <a:pt x="16566" y="5046"/>
                    <a:pt x="16931" y="5137"/>
                    <a:pt x="16931" y="5137"/>
                  </a:cubicBezTo>
                  <a:cubicBezTo>
                    <a:pt x="16944" y="5140"/>
                    <a:pt x="16957" y="5141"/>
                    <a:pt x="16969" y="5141"/>
                  </a:cubicBezTo>
                  <a:cubicBezTo>
                    <a:pt x="17116" y="5141"/>
                    <a:pt x="17129" y="4981"/>
                    <a:pt x="16961" y="4924"/>
                  </a:cubicBezTo>
                  <a:cubicBezTo>
                    <a:pt x="16961" y="4924"/>
                    <a:pt x="16627" y="4864"/>
                    <a:pt x="16079" y="4742"/>
                  </a:cubicBezTo>
                  <a:cubicBezTo>
                    <a:pt x="15563" y="4621"/>
                    <a:pt x="14803" y="4408"/>
                    <a:pt x="13952" y="4134"/>
                  </a:cubicBezTo>
                  <a:cubicBezTo>
                    <a:pt x="12280" y="3617"/>
                    <a:pt x="10304" y="2675"/>
                    <a:pt x="8724" y="2006"/>
                  </a:cubicBezTo>
                  <a:cubicBezTo>
                    <a:pt x="7113" y="1338"/>
                    <a:pt x="5015" y="578"/>
                    <a:pt x="3283" y="274"/>
                  </a:cubicBezTo>
                  <a:cubicBezTo>
                    <a:pt x="2401" y="92"/>
                    <a:pt x="1641" y="31"/>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51;p57"/>
            <p:cNvSpPr/>
            <p:nvPr/>
          </p:nvSpPr>
          <p:spPr>
            <a:xfrm>
              <a:off x="23302150" y="13191625"/>
              <a:ext cx="860125" cy="153200"/>
            </a:xfrm>
            <a:custGeom>
              <a:avLst/>
              <a:gdLst/>
              <a:ahLst/>
              <a:cxnLst/>
              <a:rect l="l" t="t" r="r" b="b"/>
              <a:pathLst>
                <a:path w="34405" h="6128" extrusionOk="0">
                  <a:moveTo>
                    <a:pt x="34172" y="0"/>
                  </a:moveTo>
                  <a:cubicBezTo>
                    <a:pt x="34150" y="0"/>
                    <a:pt x="34125" y="2"/>
                    <a:pt x="34098" y="4"/>
                  </a:cubicBezTo>
                  <a:cubicBezTo>
                    <a:pt x="34098" y="4"/>
                    <a:pt x="33460" y="187"/>
                    <a:pt x="32396" y="339"/>
                  </a:cubicBezTo>
                  <a:cubicBezTo>
                    <a:pt x="31416" y="475"/>
                    <a:pt x="30095" y="587"/>
                    <a:pt x="28585" y="587"/>
                  </a:cubicBezTo>
                  <a:cubicBezTo>
                    <a:pt x="28409" y="587"/>
                    <a:pt x="28231" y="585"/>
                    <a:pt x="28050" y="582"/>
                  </a:cubicBezTo>
                  <a:cubicBezTo>
                    <a:pt x="26348" y="582"/>
                    <a:pt x="24372" y="430"/>
                    <a:pt x="22427" y="430"/>
                  </a:cubicBezTo>
                  <a:cubicBezTo>
                    <a:pt x="20451" y="430"/>
                    <a:pt x="18505" y="612"/>
                    <a:pt x="16834" y="886"/>
                  </a:cubicBezTo>
                  <a:cubicBezTo>
                    <a:pt x="13460" y="1372"/>
                    <a:pt x="9265" y="2588"/>
                    <a:pt x="6013" y="3773"/>
                  </a:cubicBezTo>
                  <a:cubicBezTo>
                    <a:pt x="4371" y="4381"/>
                    <a:pt x="2943" y="4898"/>
                    <a:pt x="1909" y="5293"/>
                  </a:cubicBezTo>
                  <a:cubicBezTo>
                    <a:pt x="876" y="5658"/>
                    <a:pt x="268" y="5901"/>
                    <a:pt x="268" y="5901"/>
                  </a:cubicBezTo>
                  <a:cubicBezTo>
                    <a:pt x="41" y="6014"/>
                    <a:pt x="1" y="6128"/>
                    <a:pt x="146" y="6128"/>
                  </a:cubicBezTo>
                  <a:cubicBezTo>
                    <a:pt x="195" y="6128"/>
                    <a:pt x="266" y="6114"/>
                    <a:pt x="359" y="6083"/>
                  </a:cubicBezTo>
                  <a:cubicBezTo>
                    <a:pt x="359" y="6083"/>
                    <a:pt x="967" y="5871"/>
                    <a:pt x="1970" y="5476"/>
                  </a:cubicBezTo>
                  <a:cubicBezTo>
                    <a:pt x="3004" y="5111"/>
                    <a:pt x="4463" y="4594"/>
                    <a:pt x="6074" y="4047"/>
                  </a:cubicBezTo>
                  <a:cubicBezTo>
                    <a:pt x="9356" y="2922"/>
                    <a:pt x="13521" y="1767"/>
                    <a:pt x="16864" y="1251"/>
                  </a:cubicBezTo>
                  <a:cubicBezTo>
                    <a:pt x="18566" y="1007"/>
                    <a:pt x="20451" y="855"/>
                    <a:pt x="22396" y="795"/>
                  </a:cubicBezTo>
                  <a:cubicBezTo>
                    <a:pt x="24341" y="795"/>
                    <a:pt x="26256" y="916"/>
                    <a:pt x="28019" y="916"/>
                  </a:cubicBezTo>
                  <a:cubicBezTo>
                    <a:pt x="29752" y="916"/>
                    <a:pt x="31272" y="795"/>
                    <a:pt x="32396" y="612"/>
                  </a:cubicBezTo>
                  <a:cubicBezTo>
                    <a:pt x="33460" y="430"/>
                    <a:pt x="34098" y="247"/>
                    <a:pt x="34098" y="247"/>
                  </a:cubicBezTo>
                  <a:cubicBezTo>
                    <a:pt x="34403" y="137"/>
                    <a:pt x="34405" y="0"/>
                    <a:pt x="34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52;p57"/>
            <p:cNvSpPr/>
            <p:nvPr/>
          </p:nvSpPr>
          <p:spPr>
            <a:xfrm>
              <a:off x="23115075" y="13126225"/>
              <a:ext cx="144400" cy="141625"/>
            </a:xfrm>
            <a:custGeom>
              <a:avLst/>
              <a:gdLst/>
              <a:ahLst/>
              <a:cxnLst/>
              <a:rect l="l" t="t" r="r" b="b"/>
              <a:pathLst>
                <a:path w="5776" h="5665" extrusionOk="0">
                  <a:moveTo>
                    <a:pt x="2804" y="1"/>
                  </a:moveTo>
                  <a:cubicBezTo>
                    <a:pt x="2554" y="1"/>
                    <a:pt x="2296" y="44"/>
                    <a:pt x="2067" y="158"/>
                  </a:cubicBezTo>
                  <a:cubicBezTo>
                    <a:pt x="699" y="797"/>
                    <a:pt x="0" y="2256"/>
                    <a:pt x="304" y="3502"/>
                  </a:cubicBezTo>
                  <a:cubicBezTo>
                    <a:pt x="517" y="4170"/>
                    <a:pt x="882" y="4870"/>
                    <a:pt x="1459" y="5234"/>
                  </a:cubicBezTo>
                  <a:cubicBezTo>
                    <a:pt x="1876" y="5528"/>
                    <a:pt x="2376" y="5664"/>
                    <a:pt x="2882" y="5664"/>
                  </a:cubicBezTo>
                  <a:cubicBezTo>
                    <a:pt x="3633" y="5664"/>
                    <a:pt x="4398" y="5366"/>
                    <a:pt x="4924" y="4839"/>
                  </a:cubicBezTo>
                  <a:cubicBezTo>
                    <a:pt x="5745" y="3836"/>
                    <a:pt x="5775" y="2316"/>
                    <a:pt x="5076" y="1283"/>
                  </a:cubicBezTo>
                  <a:cubicBezTo>
                    <a:pt x="4772" y="888"/>
                    <a:pt x="4347" y="523"/>
                    <a:pt x="3921" y="280"/>
                  </a:cubicBezTo>
                  <a:cubicBezTo>
                    <a:pt x="3741" y="160"/>
                    <a:pt x="3285" y="1"/>
                    <a:pt x="2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53;p57"/>
            <p:cNvSpPr/>
            <p:nvPr/>
          </p:nvSpPr>
          <p:spPr>
            <a:xfrm>
              <a:off x="23189725" y="13216875"/>
              <a:ext cx="427200" cy="515975"/>
            </a:xfrm>
            <a:custGeom>
              <a:avLst/>
              <a:gdLst/>
              <a:ahLst/>
              <a:cxnLst/>
              <a:rect l="l" t="t" r="r" b="b"/>
              <a:pathLst>
                <a:path w="17088" h="20639" extrusionOk="0">
                  <a:moveTo>
                    <a:pt x="1961" y="1"/>
                  </a:moveTo>
                  <a:cubicBezTo>
                    <a:pt x="919" y="1"/>
                    <a:pt x="1" y="860"/>
                    <a:pt x="54" y="1973"/>
                  </a:cubicBezTo>
                  <a:cubicBezTo>
                    <a:pt x="115" y="3098"/>
                    <a:pt x="418" y="4192"/>
                    <a:pt x="874" y="5225"/>
                  </a:cubicBezTo>
                  <a:cubicBezTo>
                    <a:pt x="1574" y="6836"/>
                    <a:pt x="2729" y="8235"/>
                    <a:pt x="3944" y="9481"/>
                  </a:cubicBezTo>
                  <a:cubicBezTo>
                    <a:pt x="4735" y="10271"/>
                    <a:pt x="5647" y="11092"/>
                    <a:pt x="6741" y="11335"/>
                  </a:cubicBezTo>
                  <a:cubicBezTo>
                    <a:pt x="6984" y="11426"/>
                    <a:pt x="7258" y="11426"/>
                    <a:pt x="7501" y="11457"/>
                  </a:cubicBezTo>
                  <a:cubicBezTo>
                    <a:pt x="8929" y="13675"/>
                    <a:pt x="10601" y="15681"/>
                    <a:pt x="12303" y="17688"/>
                  </a:cubicBezTo>
                  <a:cubicBezTo>
                    <a:pt x="13093" y="18630"/>
                    <a:pt x="13945" y="19603"/>
                    <a:pt x="15039" y="20271"/>
                  </a:cubicBezTo>
                  <a:cubicBezTo>
                    <a:pt x="15191" y="20393"/>
                    <a:pt x="15343" y="20454"/>
                    <a:pt x="15525" y="20545"/>
                  </a:cubicBezTo>
                  <a:cubicBezTo>
                    <a:pt x="15660" y="20609"/>
                    <a:pt x="15797" y="20639"/>
                    <a:pt x="15930" y="20639"/>
                  </a:cubicBezTo>
                  <a:cubicBezTo>
                    <a:pt x="16551" y="20639"/>
                    <a:pt x="17088" y="20004"/>
                    <a:pt x="16863" y="19329"/>
                  </a:cubicBezTo>
                  <a:cubicBezTo>
                    <a:pt x="16589" y="18569"/>
                    <a:pt x="16224" y="17840"/>
                    <a:pt x="15829" y="17171"/>
                  </a:cubicBezTo>
                  <a:cubicBezTo>
                    <a:pt x="14249" y="14344"/>
                    <a:pt x="12364" y="11639"/>
                    <a:pt x="10024" y="9481"/>
                  </a:cubicBezTo>
                  <a:cubicBezTo>
                    <a:pt x="10084" y="8630"/>
                    <a:pt x="9780" y="7779"/>
                    <a:pt x="9416" y="6988"/>
                  </a:cubicBezTo>
                  <a:cubicBezTo>
                    <a:pt x="8109" y="4435"/>
                    <a:pt x="6194" y="2186"/>
                    <a:pt x="3792" y="636"/>
                  </a:cubicBezTo>
                  <a:cubicBezTo>
                    <a:pt x="3367" y="362"/>
                    <a:pt x="2911" y="180"/>
                    <a:pt x="2425" y="58"/>
                  </a:cubicBezTo>
                  <a:cubicBezTo>
                    <a:pt x="2269" y="19"/>
                    <a:pt x="2113" y="1"/>
                    <a:pt x="1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54;p57"/>
            <p:cNvSpPr/>
            <p:nvPr/>
          </p:nvSpPr>
          <p:spPr>
            <a:xfrm>
              <a:off x="23376550" y="13450850"/>
              <a:ext cx="69100" cy="54825"/>
            </a:xfrm>
            <a:custGeom>
              <a:avLst/>
              <a:gdLst/>
              <a:ahLst/>
              <a:cxnLst/>
              <a:rect l="l" t="t" r="r" b="b"/>
              <a:pathLst>
                <a:path w="2764" h="2193" extrusionOk="0">
                  <a:moveTo>
                    <a:pt x="2581" y="0"/>
                  </a:moveTo>
                  <a:cubicBezTo>
                    <a:pt x="2581" y="0"/>
                    <a:pt x="2399" y="122"/>
                    <a:pt x="2095" y="304"/>
                  </a:cubicBezTo>
                  <a:cubicBezTo>
                    <a:pt x="1821" y="517"/>
                    <a:pt x="1487" y="730"/>
                    <a:pt x="1213" y="912"/>
                  </a:cubicBezTo>
                  <a:cubicBezTo>
                    <a:pt x="940" y="1125"/>
                    <a:pt x="636" y="1429"/>
                    <a:pt x="423" y="1642"/>
                  </a:cubicBezTo>
                  <a:cubicBezTo>
                    <a:pt x="180" y="1885"/>
                    <a:pt x="28" y="2067"/>
                    <a:pt x="28" y="2067"/>
                  </a:cubicBezTo>
                  <a:cubicBezTo>
                    <a:pt x="0" y="2067"/>
                    <a:pt x="98" y="2193"/>
                    <a:pt x="139" y="2193"/>
                  </a:cubicBezTo>
                  <a:cubicBezTo>
                    <a:pt x="143" y="2193"/>
                    <a:pt x="146" y="2191"/>
                    <a:pt x="149" y="2189"/>
                  </a:cubicBezTo>
                  <a:cubicBezTo>
                    <a:pt x="149" y="2189"/>
                    <a:pt x="332" y="1976"/>
                    <a:pt x="605" y="1794"/>
                  </a:cubicBezTo>
                  <a:cubicBezTo>
                    <a:pt x="879" y="1611"/>
                    <a:pt x="1183" y="1338"/>
                    <a:pt x="1456" y="1155"/>
                  </a:cubicBezTo>
                  <a:cubicBezTo>
                    <a:pt x="1699" y="973"/>
                    <a:pt x="2003" y="730"/>
                    <a:pt x="2277" y="517"/>
                  </a:cubicBezTo>
                  <a:cubicBezTo>
                    <a:pt x="2551" y="304"/>
                    <a:pt x="2733" y="152"/>
                    <a:pt x="2733" y="152"/>
                  </a:cubicBezTo>
                  <a:cubicBezTo>
                    <a:pt x="2763" y="122"/>
                    <a:pt x="2702" y="0"/>
                    <a:pt x="258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55;p57"/>
            <p:cNvSpPr/>
            <p:nvPr/>
          </p:nvSpPr>
          <p:spPr>
            <a:xfrm>
              <a:off x="23399400" y="13484275"/>
              <a:ext cx="75125" cy="54325"/>
            </a:xfrm>
            <a:custGeom>
              <a:avLst/>
              <a:gdLst/>
              <a:ahLst/>
              <a:cxnLst/>
              <a:rect l="l" t="t" r="r" b="b"/>
              <a:pathLst>
                <a:path w="3005" h="2173" extrusionOk="0">
                  <a:moveTo>
                    <a:pt x="2852" y="1"/>
                  </a:moveTo>
                  <a:cubicBezTo>
                    <a:pt x="2852" y="1"/>
                    <a:pt x="1940" y="517"/>
                    <a:pt x="1363" y="912"/>
                  </a:cubicBezTo>
                  <a:cubicBezTo>
                    <a:pt x="785" y="1277"/>
                    <a:pt x="26" y="2007"/>
                    <a:pt x="26" y="2007"/>
                  </a:cubicBezTo>
                  <a:cubicBezTo>
                    <a:pt x="0" y="2058"/>
                    <a:pt x="81" y="2173"/>
                    <a:pt x="126" y="2173"/>
                  </a:cubicBezTo>
                  <a:cubicBezTo>
                    <a:pt x="135" y="2173"/>
                    <a:pt x="142" y="2169"/>
                    <a:pt x="147" y="2159"/>
                  </a:cubicBezTo>
                  <a:cubicBezTo>
                    <a:pt x="147" y="2159"/>
                    <a:pt x="1059" y="1612"/>
                    <a:pt x="1606" y="1216"/>
                  </a:cubicBezTo>
                  <a:cubicBezTo>
                    <a:pt x="2123" y="852"/>
                    <a:pt x="2974" y="183"/>
                    <a:pt x="2974" y="183"/>
                  </a:cubicBezTo>
                  <a:cubicBezTo>
                    <a:pt x="3004" y="183"/>
                    <a:pt x="2913" y="31"/>
                    <a:pt x="285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56;p57"/>
            <p:cNvSpPr/>
            <p:nvPr/>
          </p:nvSpPr>
          <p:spPr>
            <a:xfrm>
              <a:off x="23425850" y="13521500"/>
              <a:ext cx="75275" cy="47150"/>
            </a:xfrm>
            <a:custGeom>
              <a:avLst/>
              <a:gdLst/>
              <a:ahLst/>
              <a:cxnLst/>
              <a:rect l="l" t="t" r="r" b="b"/>
              <a:pathLst>
                <a:path w="3011" h="1886" extrusionOk="0">
                  <a:moveTo>
                    <a:pt x="2858" y="1"/>
                  </a:moveTo>
                  <a:cubicBezTo>
                    <a:pt x="2858" y="1"/>
                    <a:pt x="1946" y="457"/>
                    <a:pt x="1369" y="791"/>
                  </a:cubicBezTo>
                  <a:cubicBezTo>
                    <a:pt x="852" y="1126"/>
                    <a:pt x="1" y="1734"/>
                    <a:pt x="1" y="1734"/>
                  </a:cubicBezTo>
                  <a:cubicBezTo>
                    <a:pt x="1" y="1734"/>
                    <a:pt x="92" y="1886"/>
                    <a:pt x="123" y="1886"/>
                  </a:cubicBezTo>
                  <a:cubicBezTo>
                    <a:pt x="123" y="1886"/>
                    <a:pt x="1034" y="1430"/>
                    <a:pt x="1612" y="1095"/>
                  </a:cubicBezTo>
                  <a:cubicBezTo>
                    <a:pt x="2129" y="761"/>
                    <a:pt x="2980" y="153"/>
                    <a:pt x="2980" y="153"/>
                  </a:cubicBezTo>
                  <a:cubicBezTo>
                    <a:pt x="3010" y="123"/>
                    <a:pt x="2919" y="1"/>
                    <a:pt x="2858"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57;p57"/>
            <p:cNvSpPr/>
            <p:nvPr/>
          </p:nvSpPr>
          <p:spPr>
            <a:xfrm>
              <a:off x="23455500" y="13555600"/>
              <a:ext cx="81250" cy="48775"/>
            </a:xfrm>
            <a:custGeom>
              <a:avLst/>
              <a:gdLst/>
              <a:ahLst/>
              <a:cxnLst/>
              <a:rect l="l" t="t" r="r" b="b"/>
              <a:pathLst>
                <a:path w="3250" h="1951" extrusionOk="0">
                  <a:moveTo>
                    <a:pt x="3125" y="1"/>
                  </a:moveTo>
                  <a:cubicBezTo>
                    <a:pt x="3117" y="1"/>
                    <a:pt x="3109" y="2"/>
                    <a:pt x="3101" y="5"/>
                  </a:cubicBezTo>
                  <a:cubicBezTo>
                    <a:pt x="3101" y="5"/>
                    <a:pt x="2098" y="400"/>
                    <a:pt x="1490" y="765"/>
                  </a:cubicBezTo>
                  <a:cubicBezTo>
                    <a:pt x="882" y="1099"/>
                    <a:pt x="0" y="1798"/>
                    <a:pt x="0" y="1798"/>
                  </a:cubicBezTo>
                  <a:cubicBezTo>
                    <a:pt x="0" y="1829"/>
                    <a:pt x="61" y="1950"/>
                    <a:pt x="122" y="1950"/>
                  </a:cubicBezTo>
                  <a:cubicBezTo>
                    <a:pt x="122" y="1950"/>
                    <a:pt x="1064" y="1403"/>
                    <a:pt x="1672" y="1069"/>
                  </a:cubicBezTo>
                  <a:cubicBezTo>
                    <a:pt x="2280" y="734"/>
                    <a:pt x="3222" y="157"/>
                    <a:pt x="3222" y="157"/>
                  </a:cubicBezTo>
                  <a:cubicBezTo>
                    <a:pt x="3250" y="129"/>
                    <a:pt x="3202" y="1"/>
                    <a:pt x="312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8;p57"/>
            <p:cNvSpPr/>
            <p:nvPr/>
          </p:nvSpPr>
          <p:spPr>
            <a:xfrm>
              <a:off x="23487425" y="13605100"/>
              <a:ext cx="77525" cy="41825"/>
            </a:xfrm>
            <a:custGeom>
              <a:avLst/>
              <a:gdLst/>
              <a:ahLst/>
              <a:cxnLst/>
              <a:rect l="l" t="t" r="r" b="b"/>
              <a:pathLst>
                <a:path w="3101" h="1673" extrusionOk="0">
                  <a:moveTo>
                    <a:pt x="3009" y="1"/>
                  </a:moveTo>
                  <a:cubicBezTo>
                    <a:pt x="3009" y="1"/>
                    <a:pt x="2067" y="365"/>
                    <a:pt x="1489" y="669"/>
                  </a:cubicBezTo>
                  <a:cubicBezTo>
                    <a:pt x="912" y="973"/>
                    <a:pt x="61" y="1520"/>
                    <a:pt x="61" y="1520"/>
                  </a:cubicBezTo>
                  <a:cubicBezTo>
                    <a:pt x="0" y="1520"/>
                    <a:pt x="91" y="1672"/>
                    <a:pt x="122" y="1672"/>
                  </a:cubicBezTo>
                  <a:cubicBezTo>
                    <a:pt x="122" y="1672"/>
                    <a:pt x="1064" y="1277"/>
                    <a:pt x="1641" y="973"/>
                  </a:cubicBezTo>
                  <a:cubicBezTo>
                    <a:pt x="2219" y="669"/>
                    <a:pt x="3100" y="152"/>
                    <a:pt x="3100" y="152"/>
                  </a:cubicBezTo>
                  <a:cubicBezTo>
                    <a:pt x="3100" y="122"/>
                    <a:pt x="3009" y="1"/>
                    <a:pt x="300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59;p57"/>
            <p:cNvSpPr/>
            <p:nvPr/>
          </p:nvSpPr>
          <p:spPr>
            <a:xfrm>
              <a:off x="23525400" y="13654500"/>
              <a:ext cx="66150" cy="34200"/>
            </a:xfrm>
            <a:custGeom>
              <a:avLst/>
              <a:gdLst/>
              <a:ahLst/>
              <a:cxnLst/>
              <a:rect l="l" t="t" r="r" b="b"/>
              <a:pathLst>
                <a:path w="2646" h="1368" extrusionOk="0">
                  <a:moveTo>
                    <a:pt x="2432" y="0"/>
                  </a:moveTo>
                  <a:cubicBezTo>
                    <a:pt x="2432" y="0"/>
                    <a:pt x="1673" y="304"/>
                    <a:pt x="1186" y="517"/>
                  </a:cubicBezTo>
                  <a:cubicBezTo>
                    <a:pt x="730" y="760"/>
                    <a:pt x="1" y="1216"/>
                    <a:pt x="1" y="1216"/>
                  </a:cubicBezTo>
                  <a:cubicBezTo>
                    <a:pt x="1" y="1216"/>
                    <a:pt x="62" y="1368"/>
                    <a:pt x="92" y="1368"/>
                  </a:cubicBezTo>
                  <a:cubicBezTo>
                    <a:pt x="92" y="1368"/>
                    <a:pt x="882" y="1064"/>
                    <a:pt x="1369" y="821"/>
                  </a:cubicBezTo>
                  <a:cubicBezTo>
                    <a:pt x="1885" y="608"/>
                    <a:pt x="2584" y="152"/>
                    <a:pt x="2584" y="152"/>
                  </a:cubicBezTo>
                  <a:cubicBezTo>
                    <a:pt x="2645" y="152"/>
                    <a:pt x="2554" y="0"/>
                    <a:pt x="243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0;p57"/>
            <p:cNvSpPr/>
            <p:nvPr/>
          </p:nvSpPr>
          <p:spPr>
            <a:xfrm>
              <a:off x="23561875" y="13689450"/>
              <a:ext cx="52475" cy="28125"/>
            </a:xfrm>
            <a:custGeom>
              <a:avLst/>
              <a:gdLst/>
              <a:ahLst/>
              <a:cxnLst/>
              <a:rect l="l" t="t" r="r" b="b"/>
              <a:pathLst>
                <a:path w="2099" h="1125" extrusionOk="0">
                  <a:moveTo>
                    <a:pt x="1977" y="0"/>
                  </a:moveTo>
                  <a:cubicBezTo>
                    <a:pt x="1977" y="0"/>
                    <a:pt x="1338" y="213"/>
                    <a:pt x="943" y="426"/>
                  </a:cubicBezTo>
                  <a:cubicBezTo>
                    <a:pt x="578" y="608"/>
                    <a:pt x="31" y="973"/>
                    <a:pt x="31" y="973"/>
                  </a:cubicBezTo>
                  <a:cubicBezTo>
                    <a:pt x="1" y="973"/>
                    <a:pt x="62" y="1125"/>
                    <a:pt x="122" y="1125"/>
                  </a:cubicBezTo>
                  <a:cubicBezTo>
                    <a:pt x="122" y="1125"/>
                    <a:pt x="761" y="912"/>
                    <a:pt x="1125" y="730"/>
                  </a:cubicBezTo>
                  <a:cubicBezTo>
                    <a:pt x="1521" y="548"/>
                    <a:pt x="2037" y="152"/>
                    <a:pt x="2037" y="152"/>
                  </a:cubicBezTo>
                  <a:cubicBezTo>
                    <a:pt x="2098" y="152"/>
                    <a:pt x="2007" y="0"/>
                    <a:pt x="197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1;p57"/>
            <p:cNvSpPr/>
            <p:nvPr/>
          </p:nvSpPr>
          <p:spPr>
            <a:xfrm>
              <a:off x="23202450" y="13270725"/>
              <a:ext cx="18275" cy="19050"/>
            </a:xfrm>
            <a:custGeom>
              <a:avLst/>
              <a:gdLst/>
              <a:ahLst/>
              <a:cxnLst/>
              <a:rect l="l" t="t" r="r" b="b"/>
              <a:pathLst>
                <a:path w="731" h="762" extrusionOk="0">
                  <a:moveTo>
                    <a:pt x="244" y="214"/>
                  </a:moveTo>
                  <a:cubicBezTo>
                    <a:pt x="244" y="214"/>
                    <a:pt x="244" y="214"/>
                    <a:pt x="244" y="214"/>
                  </a:cubicBezTo>
                  <a:cubicBezTo>
                    <a:pt x="250" y="214"/>
                    <a:pt x="249" y="214"/>
                    <a:pt x="244" y="214"/>
                  </a:cubicBezTo>
                  <a:close/>
                  <a:moveTo>
                    <a:pt x="320" y="1"/>
                  </a:moveTo>
                  <a:cubicBezTo>
                    <a:pt x="174" y="1"/>
                    <a:pt x="97" y="184"/>
                    <a:pt x="122" y="184"/>
                  </a:cubicBezTo>
                  <a:cubicBezTo>
                    <a:pt x="122" y="209"/>
                    <a:pt x="222" y="213"/>
                    <a:pt x="244" y="214"/>
                  </a:cubicBezTo>
                  <a:lnTo>
                    <a:pt x="244" y="214"/>
                  </a:lnTo>
                  <a:cubicBezTo>
                    <a:pt x="244" y="210"/>
                    <a:pt x="245" y="208"/>
                    <a:pt x="247" y="208"/>
                  </a:cubicBezTo>
                  <a:cubicBezTo>
                    <a:pt x="259" y="208"/>
                    <a:pt x="300" y="275"/>
                    <a:pt x="274" y="275"/>
                  </a:cubicBezTo>
                  <a:cubicBezTo>
                    <a:pt x="274" y="305"/>
                    <a:pt x="274" y="305"/>
                    <a:pt x="305" y="366"/>
                  </a:cubicBezTo>
                  <a:lnTo>
                    <a:pt x="305" y="397"/>
                  </a:lnTo>
                  <a:lnTo>
                    <a:pt x="350" y="397"/>
                  </a:lnTo>
                  <a:cubicBezTo>
                    <a:pt x="350" y="405"/>
                    <a:pt x="350" y="414"/>
                    <a:pt x="341" y="414"/>
                  </a:cubicBezTo>
                  <a:cubicBezTo>
                    <a:pt x="335" y="414"/>
                    <a:pt x="324" y="409"/>
                    <a:pt x="305" y="397"/>
                  </a:cubicBezTo>
                  <a:cubicBezTo>
                    <a:pt x="274" y="366"/>
                    <a:pt x="274" y="305"/>
                    <a:pt x="274" y="305"/>
                  </a:cubicBezTo>
                  <a:lnTo>
                    <a:pt x="92" y="275"/>
                  </a:lnTo>
                  <a:cubicBezTo>
                    <a:pt x="92" y="275"/>
                    <a:pt x="1" y="366"/>
                    <a:pt x="92" y="579"/>
                  </a:cubicBezTo>
                  <a:cubicBezTo>
                    <a:pt x="122" y="640"/>
                    <a:pt x="213" y="761"/>
                    <a:pt x="365" y="761"/>
                  </a:cubicBezTo>
                  <a:cubicBezTo>
                    <a:pt x="457" y="761"/>
                    <a:pt x="578" y="670"/>
                    <a:pt x="669" y="579"/>
                  </a:cubicBezTo>
                  <a:cubicBezTo>
                    <a:pt x="730" y="397"/>
                    <a:pt x="669" y="305"/>
                    <a:pt x="609" y="214"/>
                  </a:cubicBezTo>
                  <a:cubicBezTo>
                    <a:pt x="578" y="153"/>
                    <a:pt x="548" y="62"/>
                    <a:pt x="426" y="32"/>
                  </a:cubicBezTo>
                  <a:cubicBezTo>
                    <a:pt x="388" y="10"/>
                    <a:pt x="352" y="1"/>
                    <a:pt x="320"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2;p57"/>
            <p:cNvSpPr/>
            <p:nvPr/>
          </p:nvSpPr>
          <p:spPr>
            <a:xfrm>
              <a:off x="23283750" y="13281375"/>
              <a:ext cx="16750" cy="16500"/>
            </a:xfrm>
            <a:custGeom>
              <a:avLst/>
              <a:gdLst/>
              <a:ahLst/>
              <a:cxnLst/>
              <a:rect l="l" t="t" r="r" b="b"/>
              <a:pathLst>
                <a:path w="670" h="660" extrusionOk="0">
                  <a:moveTo>
                    <a:pt x="214" y="183"/>
                  </a:moveTo>
                  <a:cubicBezTo>
                    <a:pt x="214" y="183"/>
                    <a:pt x="244" y="183"/>
                    <a:pt x="305" y="214"/>
                  </a:cubicBezTo>
                  <a:cubicBezTo>
                    <a:pt x="335" y="214"/>
                    <a:pt x="396" y="305"/>
                    <a:pt x="366" y="305"/>
                  </a:cubicBezTo>
                  <a:lnTo>
                    <a:pt x="335" y="305"/>
                  </a:lnTo>
                  <a:lnTo>
                    <a:pt x="305" y="335"/>
                  </a:lnTo>
                  <a:cubicBezTo>
                    <a:pt x="244" y="335"/>
                    <a:pt x="214" y="244"/>
                    <a:pt x="214" y="214"/>
                  </a:cubicBezTo>
                  <a:lnTo>
                    <a:pt x="214" y="183"/>
                  </a:lnTo>
                  <a:close/>
                  <a:moveTo>
                    <a:pt x="183" y="1"/>
                  </a:moveTo>
                  <a:cubicBezTo>
                    <a:pt x="183" y="1"/>
                    <a:pt x="168" y="78"/>
                    <a:pt x="181" y="133"/>
                  </a:cubicBezTo>
                  <a:lnTo>
                    <a:pt x="181" y="133"/>
                  </a:lnTo>
                  <a:lnTo>
                    <a:pt x="62" y="62"/>
                  </a:lnTo>
                  <a:cubicBezTo>
                    <a:pt x="62" y="62"/>
                    <a:pt x="31" y="92"/>
                    <a:pt x="1" y="214"/>
                  </a:cubicBezTo>
                  <a:cubicBezTo>
                    <a:pt x="1" y="335"/>
                    <a:pt x="1" y="518"/>
                    <a:pt x="183" y="639"/>
                  </a:cubicBezTo>
                  <a:cubicBezTo>
                    <a:pt x="196" y="652"/>
                    <a:pt x="235" y="659"/>
                    <a:pt x="284" y="659"/>
                  </a:cubicBezTo>
                  <a:cubicBezTo>
                    <a:pt x="354" y="659"/>
                    <a:pt x="447" y="645"/>
                    <a:pt x="518" y="609"/>
                  </a:cubicBezTo>
                  <a:cubicBezTo>
                    <a:pt x="670" y="518"/>
                    <a:pt x="670" y="244"/>
                    <a:pt x="639" y="214"/>
                  </a:cubicBezTo>
                  <a:cubicBezTo>
                    <a:pt x="518" y="1"/>
                    <a:pt x="366" y="1"/>
                    <a:pt x="30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63;p57"/>
            <p:cNvSpPr/>
            <p:nvPr/>
          </p:nvSpPr>
          <p:spPr>
            <a:xfrm>
              <a:off x="23238925" y="13312125"/>
              <a:ext cx="18275" cy="16200"/>
            </a:xfrm>
            <a:custGeom>
              <a:avLst/>
              <a:gdLst/>
              <a:ahLst/>
              <a:cxnLst/>
              <a:rect l="l" t="t" r="r" b="b"/>
              <a:pathLst>
                <a:path w="731" h="648" extrusionOk="0">
                  <a:moveTo>
                    <a:pt x="391" y="0"/>
                  </a:moveTo>
                  <a:cubicBezTo>
                    <a:pt x="291" y="0"/>
                    <a:pt x="213" y="78"/>
                    <a:pt x="213" y="78"/>
                  </a:cubicBezTo>
                  <a:cubicBezTo>
                    <a:pt x="213" y="78"/>
                    <a:pt x="335" y="200"/>
                    <a:pt x="335" y="291"/>
                  </a:cubicBezTo>
                  <a:lnTo>
                    <a:pt x="365" y="321"/>
                  </a:lnTo>
                  <a:cubicBezTo>
                    <a:pt x="365" y="328"/>
                    <a:pt x="365" y="330"/>
                    <a:pt x="365" y="330"/>
                  </a:cubicBezTo>
                  <a:cubicBezTo>
                    <a:pt x="364" y="330"/>
                    <a:pt x="361" y="312"/>
                    <a:pt x="350" y="312"/>
                  </a:cubicBezTo>
                  <a:cubicBezTo>
                    <a:pt x="346" y="312"/>
                    <a:pt x="341" y="315"/>
                    <a:pt x="335" y="321"/>
                  </a:cubicBezTo>
                  <a:cubicBezTo>
                    <a:pt x="315" y="321"/>
                    <a:pt x="308" y="348"/>
                    <a:pt x="297" y="348"/>
                  </a:cubicBezTo>
                  <a:cubicBezTo>
                    <a:pt x="291" y="348"/>
                    <a:pt x="284" y="341"/>
                    <a:pt x="274" y="321"/>
                  </a:cubicBezTo>
                  <a:cubicBezTo>
                    <a:pt x="213" y="291"/>
                    <a:pt x="213" y="200"/>
                    <a:pt x="213" y="200"/>
                  </a:cubicBezTo>
                  <a:lnTo>
                    <a:pt x="61" y="78"/>
                  </a:lnTo>
                  <a:cubicBezTo>
                    <a:pt x="61" y="78"/>
                    <a:pt x="1" y="169"/>
                    <a:pt x="1" y="352"/>
                  </a:cubicBezTo>
                  <a:cubicBezTo>
                    <a:pt x="1" y="443"/>
                    <a:pt x="31" y="534"/>
                    <a:pt x="153" y="625"/>
                  </a:cubicBezTo>
                  <a:cubicBezTo>
                    <a:pt x="213" y="640"/>
                    <a:pt x="282" y="648"/>
                    <a:pt x="343" y="648"/>
                  </a:cubicBezTo>
                  <a:cubicBezTo>
                    <a:pt x="403" y="648"/>
                    <a:pt x="457" y="640"/>
                    <a:pt x="487" y="625"/>
                  </a:cubicBezTo>
                  <a:cubicBezTo>
                    <a:pt x="578" y="595"/>
                    <a:pt x="669" y="504"/>
                    <a:pt x="669" y="352"/>
                  </a:cubicBezTo>
                  <a:cubicBezTo>
                    <a:pt x="730" y="200"/>
                    <a:pt x="609" y="78"/>
                    <a:pt x="517" y="48"/>
                  </a:cubicBezTo>
                  <a:cubicBezTo>
                    <a:pt x="474" y="13"/>
                    <a:pt x="431" y="0"/>
                    <a:pt x="391"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64;p57"/>
            <p:cNvSpPr/>
            <p:nvPr/>
          </p:nvSpPr>
          <p:spPr>
            <a:xfrm>
              <a:off x="23238925" y="13236350"/>
              <a:ext cx="19025" cy="18800"/>
            </a:xfrm>
            <a:custGeom>
              <a:avLst/>
              <a:gdLst/>
              <a:ahLst/>
              <a:cxnLst/>
              <a:rect l="l" t="t" r="r" b="b"/>
              <a:pathLst>
                <a:path w="761" h="752" extrusionOk="0">
                  <a:moveTo>
                    <a:pt x="335" y="282"/>
                  </a:moveTo>
                  <a:cubicBezTo>
                    <a:pt x="335" y="282"/>
                    <a:pt x="365" y="373"/>
                    <a:pt x="335" y="373"/>
                  </a:cubicBezTo>
                  <a:cubicBezTo>
                    <a:pt x="335" y="434"/>
                    <a:pt x="274" y="465"/>
                    <a:pt x="274" y="465"/>
                  </a:cubicBezTo>
                  <a:cubicBezTo>
                    <a:pt x="213" y="465"/>
                    <a:pt x="183" y="434"/>
                    <a:pt x="183" y="373"/>
                  </a:cubicBezTo>
                  <a:lnTo>
                    <a:pt x="183" y="343"/>
                  </a:lnTo>
                  <a:lnTo>
                    <a:pt x="133" y="323"/>
                  </a:lnTo>
                  <a:lnTo>
                    <a:pt x="133" y="323"/>
                  </a:lnTo>
                  <a:cubicBezTo>
                    <a:pt x="140" y="325"/>
                    <a:pt x="150" y="326"/>
                    <a:pt x="162" y="326"/>
                  </a:cubicBezTo>
                  <a:cubicBezTo>
                    <a:pt x="207" y="326"/>
                    <a:pt x="274" y="313"/>
                    <a:pt x="274" y="313"/>
                  </a:cubicBezTo>
                  <a:cubicBezTo>
                    <a:pt x="274" y="313"/>
                    <a:pt x="305" y="282"/>
                    <a:pt x="335" y="282"/>
                  </a:cubicBezTo>
                  <a:close/>
                  <a:moveTo>
                    <a:pt x="402" y="1"/>
                  </a:moveTo>
                  <a:cubicBezTo>
                    <a:pt x="379" y="1"/>
                    <a:pt x="356" y="3"/>
                    <a:pt x="335" y="9"/>
                  </a:cubicBezTo>
                  <a:cubicBezTo>
                    <a:pt x="61" y="69"/>
                    <a:pt x="122" y="313"/>
                    <a:pt x="122" y="313"/>
                  </a:cubicBezTo>
                  <a:cubicBezTo>
                    <a:pt x="122" y="316"/>
                    <a:pt x="124" y="319"/>
                    <a:pt x="128" y="321"/>
                  </a:cubicBezTo>
                  <a:lnTo>
                    <a:pt x="128" y="321"/>
                  </a:lnTo>
                  <a:lnTo>
                    <a:pt x="31" y="282"/>
                  </a:lnTo>
                  <a:cubicBezTo>
                    <a:pt x="31" y="282"/>
                    <a:pt x="1" y="313"/>
                    <a:pt x="1" y="373"/>
                  </a:cubicBezTo>
                  <a:cubicBezTo>
                    <a:pt x="1" y="465"/>
                    <a:pt x="1" y="647"/>
                    <a:pt x="213" y="738"/>
                  </a:cubicBezTo>
                  <a:cubicBezTo>
                    <a:pt x="229" y="746"/>
                    <a:pt x="262" y="752"/>
                    <a:pt x="303" y="752"/>
                  </a:cubicBezTo>
                  <a:cubicBezTo>
                    <a:pt x="418" y="752"/>
                    <a:pt x="602" y="705"/>
                    <a:pt x="669" y="525"/>
                  </a:cubicBezTo>
                  <a:cubicBezTo>
                    <a:pt x="761" y="434"/>
                    <a:pt x="761" y="282"/>
                    <a:pt x="669" y="161"/>
                  </a:cubicBezTo>
                  <a:cubicBezTo>
                    <a:pt x="644" y="60"/>
                    <a:pt x="515" y="1"/>
                    <a:pt x="40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65;p57"/>
            <p:cNvSpPr/>
            <p:nvPr/>
          </p:nvSpPr>
          <p:spPr>
            <a:xfrm>
              <a:off x="23241975" y="13279600"/>
              <a:ext cx="16725" cy="15900"/>
            </a:xfrm>
            <a:custGeom>
              <a:avLst/>
              <a:gdLst/>
              <a:ahLst/>
              <a:cxnLst/>
              <a:rect l="l" t="t" r="r" b="b"/>
              <a:pathLst>
                <a:path w="669" h="636" extrusionOk="0">
                  <a:moveTo>
                    <a:pt x="304" y="254"/>
                  </a:moveTo>
                  <a:lnTo>
                    <a:pt x="304" y="285"/>
                  </a:lnTo>
                  <a:cubicBezTo>
                    <a:pt x="304" y="300"/>
                    <a:pt x="289" y="308"/>
                    <a:pt x="270" y="308"/>
                  </a:cubicBezTo>
                  <a:cubicBezTo>
                    <a:pt x="251" y="308"/>
                    <a:pt x="228" y="300"/>
                    <a:pt x="213" y="285"/>
                  </a:cubicBezTo>
                  <a:lnTo>
                    <a:pt x="196" y="268"/>
                  </a:lnTo>
                  <a:lnTo>
                    <a:pt x="196" y="268"/>
                  </a:lnTo>
                  <a:cubicBezTo>
                    <a:pt x="217" y="267"/>
                    <a:pt x="235" y="263"/>
                    <a:pt x="243" y="254"/>
                  </a:cubicBezTo>
                  <a:close/>
                  <a:moveTo>
                    <a:pt x="360" y="0"/>
                  </a:moveTo>
                  <a:cubicBezTo>
                    <a:pt x="338" y="0"/>
                    <a:pt x="319" y="4"/>
                    <a:pt x="304" y="11"/>
                  </a:cubicBezTo>
                  <a:cubicBezTo>
                    <a:pt x="91" y="72"/>
                    <a:pt x="61" y="254"/>
                    <a:pt x="61" y="254"/>
                  </a:cubicBezTo>
                  <a:cubicBezTo>
                    <a:pt x="61" y="254"/>
                    <a:pt x="90" y="260"/>
                    <a:pt x="124" y="264"/>
                  </a:cubicBezTo>
                  <a:lnTo>
                    <a:pt x="124" y="264"/>
                  </a:lnTo>
                  <a:lnTo>
                    <a:pt x="0" y="285"/>
                  </a:lnTo>
                  <a:cubicBezTo>
                    <a:pt x="0" y="285"/>
                    <a:pt x="0" y="376"/>
                    <a:pt x="31" y="437"/>
                  </a:cubicBezTo>
                  <a:cubicBezTo>
                    <a:pt x="56" y="513"/>
                    <a:pt x="125" y="633"/>
                    <a:pt x="272" y="633"/>
                  </a:cubicBezTo>
                  <a:cubicBezTo>
                    <a:pt x="300" y="633"/>
                    <a:pt x="331" y="629"/>
                    <a:pt x="365" y="619"/>
                  </a:cubicBezTo>
                  <a:cubicBezTo>
                    <a:pt x="371" y="630"/>
                    <a:pt x="382" y="635"/>
                    <a:pt x="398" y="635"/>
                  </a:cubicBezTo>
                  <a:cubicBezTo>
                    <a:pt x="467" y="635"/>
                    <a:pt x="614" y="536"/>
                    <a:pt x="639" y="437"/>
                  </a:cubicBezTo>
                  <a:cubicBezTo>
                    <a:pt x="669" y="376"/>
                    <a:pt x="669" y="254"/>
                    <a:pt x="608" y="133"/>
                  </a:cubicBezTo>
                  <a:cubicBezTo>
                    <a:pt x="538" y="40"/>
                    <a:pt x="433" y="0"/>
                    <a:pt x="360"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66;p57"/>
            <p:cNvSpPr/>
            <p:nvPr/>
          </p:nvSpPr>
          <p:spPr>
            <a:xfrm>
              <a:off x="23253375" y="13376375"/>
              <a:ext cx="19775" cy="17050"/>
            </a:xfrm>
            <a:custGeom>
              <a:avLst/>
              <a:gdLst/>
              <a:ahLst/>
              <a:cxnLst/>
              <a:rect l="l" t="t" r="r" b="b"/>
              <a:pathLst>
                <a:path w="791" h="682" extrusionOk="0">
                  <a:moveTo>
                    <a:pt x="395" y="0"/>
                  </a:moveTo>
                  <a:cubicBezTo>
                    <a:pt x="183" y="0"/>
                    <a:pt x="152" y="183"/>
                    <a:pt x="152" y="183"/>
                  </a:cubicBezTo>
                  <a:cubicBezTo>
                    <a:pt x="152" y="213"/>
                    <a:pt x="304" y="213"/>
                    <a:pt x="335" y="304"/>
                  </a:cubicBezTo>
                  <a:cubicBezTo>
                    <a:pt x="335" y="304"/>
                    <a:pt x="348" y="277"/>
                    <a:pt x="366" y="277"/>
                  </a:cubicBezTo>
                  <a:cubicBezTo>
                    <a:pt x="375" y="277"/>
                    <a:pt x="385" y="284"/>
                    <a:pt x="395" y="304"/>
                  </a:cubicBezTo>
                  <a:cubicBezTo>
                    <a:pt x="456" y="304"/>
                    <a:pt x="395" y="335"/>
                    <a:pt x="395" y="335"/>
                  </a:cubicBezTo>
                  <a:cubicBezTo>
                    <a:pt x="365" y="335"/>
                    <a:pt x="365" y="365"/>
                    <a:pt x="304" y="365"/>
                  </a:cubicBezTo>
                  <a:cubicBezTo>
                    <a:pt x="213" y="335"/>
                    <a:pt x="183" y="304"/>
                    <a:pt x="183" y="304"/>
                  </a:cubicBezTo>
                  <a:cubicBezTo>
                    <a:pt x="152" y="304"/>
                    <a:pt x="0" y="365"/>
                    <a:pt x="0" y="365"/>
                  </a:cubicBezTo>
                  <a:cubicBezTo>
                    <a:pt x="0" y="365"/>
                    <a:pt x="0" y="487"/>
                    <a:pt x="152" y="608"/>
                  </a:cubicBezTo>
                  <a:cubicBezTo>
                    <a:pt x="197" y="653"/>
                    <a:pt x="274" y="681"/>
                    <a:pt x="360" y="681"/>
                  </a:cubicBezTo>
                  <a:cubicBezTo>
                    <a:pt x="391" y="681"/>
                    <a:pt x="424" y="677"/>
                    <a:pt x="456" y="669"/>
                  </a:cubicBezTo>
                  <a:cubicBezTo>
                    <a:pt x="578" y="639"/>
                    <a:pt x="669" y="548"/>
                    <a:pt x="699" y="487"/>
                  </a:cubicBezTo>
                  <a:cubicBezTo>
                    <a:pt x="760" y="396"/>
                    <a:pt x="790" y="244"/>
                    <a:pt x="699" y="152"/>
                  </a:cubicBezTo>
                  <a:cubicBezTo>
                    <a:pt x="638" y="31"/>
                    <a:pt x="517" y="0"/>
                    <a:pt x="39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67;p57"/>
            <p:cNvSpPr/>
            <p:nvPr/>
          </p:nvSpPr>
          <p:spPr>
            <a:xfrm>
              <a:off x="23284525" y="13333050"/>
              <a:ext cx="16725" cy="19075"/>
            </a:xfrm>
            <a:custGeom>
              <a:avLst/>
              <a:gdLst/>
              <a:ahLst/>
              <a:cxnLst/>
              <a:rect l="l" t="t" r="r" b="b"/>
              <a:pathLst>
                <a:path w="669" h="763" extrusionOk="0">
                  <a:moveTo>
                    <a:pt x="273" y="225"/>
                  </a:moveTo>
                  <a:cubicBezTo>
                    <a:pt x="284" y="229"/>
                    <a:pt x="296" y="235"/>
                    <a:pt x="304" y="244"/>
                  </a:cubicBezTo>
                  <a:cubicBezTo>
                    <a:pt x="335" y="274"/>
                    <a:pt x="365" y="366"/>
                    <a:pt x="335" y="366"/>
                  </a:cubicBezTo>
                  <a:lnTo>
                    <a:pt x="304" y="366"/>
                  </a:lnTo>
                  <a:lnTo>
                    <a:pt x="274" y="396"/>
                  </a:lnTo>
                  <a:cubicBezTo>
                    <a:pt x="213" y="396"/>
                    <a:pt x="213" y="335"/>
                    <a:pt x="213" y="305"/>
                  </a:cubicBezTo>
                  <a:lnTo>
                    <a:pt x="274" y="274"/>
                  </a:lnTo>
                  <a:cubicBezTo>
                    <a:pt x="274" y="266"/>
                    <a:pt x="274" y="247"/>
                    <a:pt x="273" y="225"/>
                  </a:cubicBezTo>
                  <a:close/>
                  <a:moveTo>
                    <a:pt x="304" y="1"/>
                  </a:moveTo>
                  <a:cubicBezTo>
                    <a:pt x="304" y="1"/>
                    <a:pt x="289" y="76"/>
                    <a:pt x="259" y="142"/>
                  </a:cubicBezTo>
                  <a:lnTo>
                    <a:pt x="259" y="142"/>
                  </a:lnTo>
                  <a:cubicBezTo>
                    <a:pt x="250" y="114"/>
                    <a:pt x="236" y="92"/>
                    <a:pt x="213" y="92"/>
                  </a:cubicBezTo>
                  <a:cubicBezTo>
                    <a:pt x="213" y="92"/>
                    <a:pt x="152" y="92"/>
                    <a:pt x="61" y="153"/>
                  </a:cubicBezTo>
                  <a:cubicBezTo>
                    <a:pt x="31" y="183"/>
                    <a:pt x="0" y="274"/>
                    <a:pt x="0" y="366"/>
                  </a:cubicBezTo>
                  <a:cubicBezTo>
                    <a:pt x="0" y="426"/>
                    <a:pt x="0" y="548"/>
                    <a:pt x="61" y="609"/>
                  </a:cubicBezTo>
                  <a:cubicBezTo>
                    <a:pt x="61" y="677"/>
                    <a:pt x="181" y="763"/>
                    <a:pt x="305" y="763"/>
                  </a:cubicBezTo>
                  <a:cubicBezTo>
                    <a:pt x="346" y="763"/>
                    <a:pt x="388" y="753"/>
                    <a:pt x="426" y="730"/>
                  </a:cubicBezTo>
                  <a:cubicBezTo>
                    <a:pt x="578" y="700"/>
                    <a:pt x="669" y="457"/>
                    <a:pt x="639" y="426"/>
                  </a:cubicBezTo>
                  <a:cubicBezTo>
                    <a:pt x="639" y="153"/>
                    <a:pt x="487" y="92"/>
                    <a:pt x="426" y="62"/>
                  </a:cubicBezTo>
                  <a:cubicBezTo>
                    <a:pt x="335" y="1"/>
                    <a:pt x="304" y="1"/>
                    <a:pt x="30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68;p57"/>
            <p:cNvSpPr/>
            <p:nvPr/>
          </p:nvSpPr>
          <p:spPr>
            <a:xfrm>
              <a:off x="23322525" y="13288975"/>
              <a:ext cx="15975" cy="15525"/>
            </a:xfrm>
            <a:custGeom>
              <a:avLst/>
              <a:gdLst/>
              <a:ahLst/>
              <a:cxnLst/>
              <a:rect l="l" t="t" r="r" b="b"/>
              <a:pathLst>
                <a:path w="639" h="621" extrusionOk="0">
                  <a:moveTo>
                    <a:pt x="304" y="214"/>
                  </a:moveTo>
                  <a:cubicBezTo>
                    <a:pt x="304" y="214"/>
                    <a:pt x="335" y="214"/>
                    <a:pt x="335" y="244"/>
                  </a:cubicBezTo>
                  <a:lnTo>
                    <a:pt x="304" y="214"/>
                  </a:lnTo>
                  <a:close/>
                  <a:moveTo>
                    <a:pt x="253" y="166"/>
                  </a:moveTo>
                  <a:cubicBezTo>
                    <a:pt x="273" y="193"/>
                    <a:pt x="293" y="214"/>
                    <a:pt x="304" y="214"/>
                  </a:cubicBezTo>
                  <a:cubicBezTo>
                    <a:pt x="297" y="244"/>
                    <a:pt x="287" y="256"/>
                    <a:pt x="278" y="256"/>
                  </a:cubicBezTo>
                  <a:cubicBezTo>
                    <a:pt x="257" y="256"/>
                    <a:pt x="239" y="194"/>
                    <a:pt x="253" y="166"/>
                  </a:cubicBezTo>
                  <a:close/>
                  <a:moveTo>
                    <a:pt x="183" y="1"/>
                  </a:moveTo>
                  <a:cubicBezTo>
                    <a:pt x="183" y="1"/>
                    <a:pt x="31" y="62"/>
                    <a:pt x="0" y="214"/>
                  </a:cubicBezTo>
                  <a:cubicBezTo>
                    <a:pt x="0" y="305"/>
                    <a:pt x="0" y="426"/>
                    <a:pt x="61" y="518"/>
                  </a:cubicBezTo>
                  <a:cubicBezTo>
                    <a:pt x="129" y="586"/>
                    <a:pt x="232" y="620"/>
                    <a:pt x="305" y="620"/>
                  </a:cubicBezTo>
                  <a:cubicBezTo>
                    <a:pt x="329" y="620"/>
                    <a:pt x="350" y="616"/>
                    <a:pt x="365" y="609"/>
                  </a:cubicBezTo>
                  <a:cubicBezTo>
                    <a:pt x="456" y="548"/>
                    <a:pt x="578" y="487"/>
                    <a:pt x="608" y="366"/>
                  </a:cubicBezTo>
                  <a:cubicBezTo>
                    <a:pt x="638" y="214"/>
                    <a:pt x="578" y="92"/>
                    <a:pt x="487" y="62"/>
                  </a:cubicBezTo>
                  <a:cubicBezTo>
                    <a:pt x="436" y="21"/>
                    <a:pt x="385" y="8"/>
                    <a:pt x="340" y="8"/>
                  </a:cubicBezTo>
                  <a:cubicBezTo>
                    <a:pt x="284" y="8"/>
                    <a:pt x="236" y="29"/>
                    <a:pt x="209" y="45"/>
                  </a:cubicBezTo>
                  <a:lnTo>
                    <a:pt x="209" y="45"/>
                  </a:lnTo>
                  <a:lnTo>
                    <a:pt x="183"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69;p57"/>
            <p:cNvSpPr/>
            <p:nvPr/>
          </p:nvSpPr>
          <p:spPr>
            <a:xfrm>
              <a:off x="23345650" y="13342175"/>
              <a:ext cx="19450" cy="19825"/>
            </a:xfrm>
            <a:custGeom>
              <a:avLst/>
              <a:gdLst/>
              <a:ahLst/>
              <a:cxnLst/>
              <a:rect l="l" t="t" r="r" b="b"/>
              <a:pathLst>
                <a:path w="778" h="793" extrusionOk="0">
                  <a:moveTo>
                    <a:pt x="352" y="1"/>
                  </a:moveTo>
                  <a:cubicBezTo>
                    <a:pt x="109" y="31"/>
                    <a:pt x="109" y="244"/>
                    <a:pt x="109" y="244"/>
                  </a:cubicBezTo>
                  <a:cubicBezTo>
                    <a:pt x="124" y="274"/>
                    <a:pt x="169" y="274"/>
                    <a:pt x="215" y="274"/>
                  </a:cubicBezTo>
                  <a:cubicBezTo>
                    <a:pt x="261" y="274"/>
                    <a:pt x="306" y="274"/>
                    <a:pt x="321" y="305"/>
                  </a:cubicBezTo>
                  <a:cubicBezTo>
                    <a:pt x="321" y="305"/>
                    <a:pt x="335" y="278"/>
                    <a:pt x="353" y="278"/>
                  </a:cubicBezTo>
                  <a:cubicBezTo>
                    <a:pt x="362" y="278"/>
                    <a:pt x="372" y="284"/>
                    <a:pt x="382" y="305"/>
                  </a:cubicBezTo>
                  <a:cubicBezTo>
                    <a:pt x="382" y="305"/>
                    <a:pt x="443" y="365"/>
                    <a:pt x="382" y="396"/>
                  </a:cubicBezTo>
                  <a:cubicBezTo>
                    <a:pt x="352" y="487"/>
                    <a:pt x="352" y="517"/>
                    <a:pt x="321" y="517"/>
                  </a:cubicBezTo>
                  <a:cubicBezTo>
                    <a:pt x="261" y="487"/>
                    <a:pt x="261" y="457"/>
                    <a:pt x="261" y="457"/>
                  </a:cubicBezTo>
                  <a:cubicBezTo>
                    <a:pt x="261" y="457"/>
                    <a:pt x="104" y="390"/>
                    <a:pt x="60" y="390"/>
                  </a:cubicBezTo>
                  <a:cubicBezTo>
                    <a:pt x="52" y="390"/>
                    <a:pt x="48" y="391"/>
                    <a:pt x="48" y="396"/>
                  </a:cubicBezTo>
                  <a:cubicBezTo>
                    <a:pt x="48" y="394"/>
                    <a:pt x="48" y="392"/>
                    <a:pt x="47" y="392"/>
                  </a:cubicBezTo>
                  <a:lnTo>
                    <a:pt x="47" y="392"/>
                  </a:lnTo>
                  <a:cubicBezTo>
                    <a:pt x="40" y="392"/>
                    <a:pt x="1" y="559"/>
                    <a:pt x="169" y="700"/>
                  </a:cubicBezTo>
                  <a:cubicBezTo>
                    <a:pt x="228" y="759"/>
                    <a:pt x="313" y="792"/>
                    <a:pt x="389" y="792"/>
                  </a:cubicBezTo>
                  <a:cubicBezTo>
                    <a:pt x="432" y="792"/>
                    <a:pt x="471" y="782"/>
                    <a:pt x="504" y="761"/>
                  </a:cubicBezTo>
                  <a:cubicBezTo>
                    <a:pt x="625" y="669"/>
                    <a:pt x="656" y="548"/>
                    <a:pt x="717" y="487"/>
                  </a:cubicBezTo>
                  <a:cubicBezTo>
                    <a:pt x="777" y="305"/>
                    <a:pt x="625" y="1"/>
                    <a:pt x="3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70;p57"/>
            <p:cNvSpPr/>
            <p:nvPr/>
          </p:nvSpPr>
          <p:spPr>
            <a:xfrm>
              <a:off x="23305800" y="13385500"/>
              <a:ext cx="18250" cy="17500"/>
            </a:xfrm>
            <a:custGeom>
              <a:avLst/>
              <a:gdLst/>
              <a:ahLst/>
              <a:cxnLst/>
              <a:rect l="l" t="t" r="r" b="b"/>
              <a:pathLst>
                <a:path w="730" h="700" extrusionOk="0">
                  <a:moveTo>
                    <a:pt x="217" y="259"/>
                  </a:moveTo>
                  <a:lnTo>
                    <a:pt x="217" y="259"/>
                  </a:lnTo>
                  <a:cubicBezTo>
                    <a:pt x="256" y="259"/>
                    <a:pt x="292" y="262"/>
                    <a:pt x="304" y="274"/>
                  </a:cubicBezTo>
                  <a:cubicBezTo>
                    <a:pt x="335" y="289"/>
                    <a:pt x="350" y="289"/>
                    <a:pt x="358" y="289"/>
                  </a:cubicBezTo>
                  <a:cubicBezTo>
                    <a:pt x="365" y="289"/>
                    <a:pt x="365" y="289"/>
                    <a:pt x="365" y="304"/>
                  </a:cubicBezTo>
                  <a:lnTo>
                    <a:pt x="365" y="335"/>
                  </a:lnTo>
                  <a:lnTo>
                    <a:pt x="304" y="395"/>
                  </a:lnTo>
                  <a:cubicBezTo>
                    <a:pt x="274" y="335"/>
                    <a:pt x="274" y="304"/>
                    <a:pt x="274" y="304"/>
                  </a:cubicBezTo>
                  <a:lnTo>
                    <a:pt x="217" y="259"/>
                  </a:lnTo>
                  <a:close/>
                  <a:moveTo>
                    <a:pt x="365" y="0"/>
                  </a:moveTo>
                  <a:cubicBezTo>
                    <a:pt x="244" y="0"/>
                    <a:pt x="183" y="31"/>
                    <a:pt x="122" y="122"/>
                  </a:cubicBezTo>
                  <a:cubicBezTo>
                    <a:pt x="84" y="160"/>
                    <a:pt x="82" y="199"/>
                    <a:pt x="85" y="222"/>
                  </a:cubicBezTo>
                  <a:lnTo>
                    <a:pt x="85" y="222"/>
                  </a:lnTo>
                  <a:cubicBezTo>
                    <a:pt x="47" y="271"/>
                    <a:pt x="1" y="366"/>
                    <a:pt x="61" y="487"/>
                  </a:cubicBezTo>
                  <a:cubicBezTo>
                    <a:pt x="61" y="608"/>
                    <a:pt x="213" y="699"/>
                    <a:pt x="304" y="699"/>
                  </a:cubicBezTo>
                  <a:cubicBezTo>
                    <a:pt x="426" y="699"/>
                    <a:pt x="578" y="608"/>
                    <a:pt x="608" y="547"/>
                  </a:cubicBezTo>
                  <a:cubicBezTo>
                    <a:pt x="730" y="304"/>
                    <a:pt x="608" y="0"/>
                    <a:pt x="36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71;p57"/>
            <p:cNvSpPr/>
            <p:nvPr/>
          </p:nvSpPr>
          <p:spPr>
            <a:xfrm>
              <a:off x="23381025" y="13427200"/>
              <a:ext cx="18275" cy="18625"/>
            </a:xfrm>
            <a:custGeom>
              <a:avLst/>
              <a:gdLst/>
              <a:ahLst/>
              <a:cxnLst/>
              <a:rect l="l" t="t" r="r" b="b"/>
              <a:pathLst>
                <a:path w="731" h="745" extrusionOk="0">
                  <a:moveTo>
                    <a:pt x="319" y="1"/>
                  </a:moveTo>
                  <a:cubicBezTo>
                    <a:pt x="291" y="1"/>
                    <a:pt x="274" y="4"/>
                    <a:pt x="274" y="4"/>
                  </a:cubicBezTo>
                  <a:cubicBezTo>
                    <a:pt x="274" y="34"/>
                    <a:pt x="274" y="186"/>
                    <a:pt x="305" y="186"/>
                  </a:cubicBezTo>
                  <a:cubicBezTo>
                    <a:pt x="305" y="186"/>
                    <a:pt x="396" y="186"/>
                    <a:pt x="426" y="278"/>
                  </a:cubicBezTo>
                  <a:cubicBezTo>
                    <a:pt x="457" y="338"/>
                    <a:pt x="426" y="338"/>
                    <a:pt x="396" y="399"/>
                  </a:cubicBezTo>
                  <a:cubicBezTo>
                    <a:pt x="376" y="399"/>
                    <a:pt x="369" y="413"/>
                    <a:pt x="349" y="413"/>
                  </a:cubicBezTo>
                  <a:cubicBezTo>
                    <a:pt x="338" y="413"/>
                    <a:pt x="325" y="409"/>
                    <a:pt x="305" y="399"/>
                  </a:cubicBezTo>
                  <a:cubicBezTo>
                    <a:pt x="274" y="338"/>
                    <a:pt x="274" y="308"/>
                    <a:pt x="274" y="308"/>
                  </a:cubicBezTo>
                  <a:lnTo>
                    <a:pt x="122" y="186"/>
                  </a:lnTo>
                  <a:cubicBezTo>
                    <a:pt x="122" y="186"/>
                    <a:pt x="1" y="308"/>
                    <a:pt x="61" y="490"/>
                  </a:cubicBezTo>
                  <a:cubicBezTo>
                    <a:pt x="61" y="581"/>
                    <a:pt x="153" y="703"/>
                    <a:pt x="274" y="733"/>
                  </a:cubicBezTo>
                  <a:cubicBezTo>
                    <a:pt x="312" y="741"/>
                    <a:pt x="348" y="745"/>
                    <a:pt x="382" y="745"/>
                  </a:cubicBezTo>
                  <a:cubicBezTo>
                    <a:pt x="483" y="745"/>
                    <a:pt x="563" y="711"/>
                    <a:pt x="609" y="642"/>
                  </a:cubicBezTo>
                  <a:cubicBezTo>
                    <a:pt x="700" y="581"/>
                    <a:pt x="730" y="460"/>
                    <a:pt x="730" y="338"/>
                  </a:cubicBezTo>
                  <a:cubicBezTo>
                    <a:pt x="730" y="247"/>
                    <a:pt x="669" y="126"/>
                    <a:pt x="578" y="95"/>
                  </a:cubicBezTo>
                  <a:cubicBezTo>
                    <a:pt x="477" y="14"/>
                    <a:pt x="376" y="1"/>
                    <a:pt x="319"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72;p57"/>
            <p:cNvSpPr/>
            <p:nvPr/>
          </p:nvSpPr>
          <p:spPr>
            <a:xfrm>
              <a:off x="23310350" y="13427750"/>
              <a:ext cx="19025" cy="18225"/>
            </a:xfrm>
            <a:custGeom>
              <a:avLst/>
              <a:gdLst/>
              <a:ahLst/>
              <a:cxnLst/>
              <a:rect l="l" t="t" r="r" b="b"/>
              <a:pathLst>
                <a:path w="761" h="729" extrusionOk="0">
                  <a:moveTo>
                    <a:pt x="183" y="12"/>
                  </a:moveTo>
                  <a:lnTo>
                    <a:pt x="183" y="12"/>
                  </a:lnTo>
                  <a:cubicBezTo>
                    <a:pt x="184" y="12"/>
                    <a:pt x="185" y="12"/>
                    <a:pt x="185" y="13"/>
                  </a:cubicBezTo>
                  <a:lnTo>
                    <a:pt x="185" y="13"/>
                  </a:lnTo>
                  <a:cubicBezTo>
                    <a:pt x="185" y="12"/>
                    <a:pt x="184" y="12"/>
                    <a:pt x="183" y="12"/>
                  </a:cubicBezTo>
                  <a:close/>
                  <a:moveTo>
                    <a:pt x="346" y="0"/>
                  </a:moveTo>
                  <a:cubicBezTo>
                    <a:pt x="286" y="0"/>
                    <a:pt x="244" y="12"/>
                    <a:pt x="244" y="12"/>
                  </a:cubicBezTo>
                  <a:cubicBezTo>
                    <a:pt x="214" y="73"/>
                    <a:pt x="305" y="164"/>
                    <a:pt x="305" y="164"/>
                  </a:cubicBezTo>
                  <a:cubicBezTo>
                    <a:pt x="305" y="164"/>
                    <a:pt x="335" y="164"/>
                    <a:pt x="366" y="256"/>
                  </a:cubicBezTo>
                  <a:cubicBezTo>
                    <a:pt x="396" y="316"/>
                    <a:pt x="366" y="286"/>
                    <a:pt x="335" y="316"/>
                  </a:cubicBezTo>
                  <a:cubicBezTo>
                    <a:pt x="283" y="316"/>
                    <a:pt x="261" y="336"/>
                    <a:pt x="246" y="336"/>
                  </a:cubicBezTo>
                  <a:cubicBezTo>
                    <a:pt x="234" y="336"/>
                    <a:pt x="227" y="325"/>
                    <a:pt x="214" y="286"/>
                  </a:cubicBezTo>
                  <a:cubicBezTo>
                    <a:pt x="214" y="225"/>
                    <a:pt x="244" y="164"/>
                    <a:pt x="244" y="164"/>
                  </a:cubicBezTo>
                  <a:cubicBezTo>
                    <a:pt x="244" y="164"/>
                    <a:pt x="215" y="20"/>
                    <a:pt x="185" y="13"/>
                  </a:cubicBezTo>
                  <a:lnTo>
                    <a:pt x="185" y="13"/>
                  </a:lnTo>
                  <a:cubicBezTo>
                    <a:pt x="202" y="18"/>
                    <a:pt x="30" y="109"/>
                    <a:pt x="1" y="286"/>
                  </a:cubicBezTo>
                  <a:cubicBezTo>
                    <a:pt x="1" y="407"/>
                    <a:pt x="1" y="529"/>
                    <a:pt x="92" y="620"/>
                  </a:cubicBezTo>
                  <a:cubicBezTo>
                    <a:pt x="153" y="701"/>
                    <a:pt x="241" y="728"/>
                    <a:pt x="328" y="728"/>
                  </a:cubicBezTo>
                  <a:cubicBezTo>
                    <a:pt x="372" y="728"/>
                    <a:pt x="416" y="722"/>
                    <a:pt x="457" y="711"/>
                  </a:cubicBezTo>
                  <a:cubicBezTo>
                    <a:pt x="548" y="681"/>
                    <a:pt x="670" y="590"/>
                    <a:pt x="700" y="438"/>
                  </a:cubicBezTo>
                  <a:cubicBezTo>
                    <a:pt x="761" y="286"/>
                    <a:pt x="670" y="164"/>
                    <a:pt x="609" y="104"/>
                  </a:cubicBezTo>
                  <a:cubicBezTo>
                    <a:pt x="524" y="19"/>
                    <a:pt x="421" y="0"/>
                    <a:pt x="346"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73;p57"/>
            <p:cNvSpPr/>
            <p:nvPr/>
          </p:nvSpPr>
          <p:spPr>
            <a:xfrm>
              <a:off x="23388625" y="13373075"/>
              <a:ext cx="18250" cy="17000"/>
            </a:xfrm>
            <a:custGeom>
              <a:avLst/>
              <a:gdLst/>
              <a:ahLst/>
              <a:cxnLst/>
              <a:rect l="l" t="t" r="r" b="b"/>
              <a:pathLst>
                <a:path w="730" h="680" extrusionOk="0">
                  <a:moveTo>
                    <a:pt x="344" y="1"/>
                  </a:moveTo>
                  <a:cubicBezTo>
                    <a:pt x="318" y="1"/>
                    <a:pt x="294" y="4"/>
                    <a:pt x="274" y="11"/>
                  </a:cubicBezTo>
                  <a:cubicBezTo>
                    <a:pt x="153" y="41"/>
                    <a:pt x="122" y="72"/>
                    <a:pt x="122" y="72"/>
                  </a:cubicBezTo>
                  <a:cubicBezTo>
                    <a:pt x="122" y="72"/>
                    <a:pt x="213" y="224"/>
                    <a:pt x="305" y="224"/>
                  </a:cubicBezTo>
                  <a:lnTo>
                    <a:pt x="365" y="224"/>
                  </a:lnTo>
                  <a:cubicBezTo>
                    <a:pt x="396" y="284"/>
                    <a:pt x="396" y="315"/>
                    <a:pt x="396" y="315"/>
                  </a:cubicBezTo>
                  <a:lnTo>
                    <a:pt x="365" y="315"/>
                  </a:lnTo>
                  <a:lnTo>
                    <a:pt x="365" y="345"/>
                  </a:lnTo>
                  <a:lnTo>
                    <a:pt x="305" y="345"/>
                  </a:lnTo>
                  <a:cubicBezTo>
                    <a:pt x="274" y="315"/>
                    <a:pt x="274" y="284"/>
                    <a:pt x="274" y="284"/>
                  </a:cubicBezTo>
                  <a:lnTo>
                    <a:pt x="122" y="163"/>
                  </a:lnTo>
                  <a:cubicBezTo>
                    <a:pt x="122" y="163"/>
                    <a:pt x="1" y="284"/>
                    <a:pt x="61" y="467"/>
                  </a:cubicBezTo>
                  <a:cubicBezTo>
                    <a:pt x="92" y="588"/>
                    <a:pt x="153" y="680"/>
                    <a:pt x="305" y="680"/>
                  </a:cubicBezTo>
                  <a:cubicBezTo>
                    <a:pt x="457" y="680"/>
                    <a:pt x="578" y="619"/>
                    <a:pt x="609" y="528"/>
                  </a:cubicBezTo>
                  <a:cubicBezTo>
                    <a:pt x="730" y="406"/>
                    <a:pt x="700" y="224"/>
                    <a:pt x="669" y="193"/>
                  </a:cubicBezTo>
                  <a:cubicBezTo>
                    <a:pt x="574" y="50"/>
                    <a:pt x="441" y="1"/>
                    <a:pt x="34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74;p57"/>
            <p:cNvSpPr/>
            <p:nvPr/>
          </p:nvSpPr>
          <p:spPr>
            <a:xfrm>
              <a:off x="23352150" y="13397650"/>
              <a:ext cx="17500" cy="17025"/>
            </a:xfrm>
            <a:custGeom>
              <a:avLst/>
              <a:gdLst/>
              <a:ahLst/>
              <a:cxnLst/>
              <a:rect l="l" t="t" r="r" b="b"/>
              <a:pathLst>
                <a:path w="700" h="681" extrusionOk="0">
                  <a:moveTo>
                    <a:pt x="335" y="1"/>
                  </a:moveTo>
                  <a:cubicBezTo>
                    <a:pt x="213" y="61"/>
                    <a:pt x="183" y="92"/>
                    <a:pt x="183" y="92"/>
                  </a:cubicBezTo>
                  <a:cubicBezTo>
                    <a:pt x="183" y="92"/>
                    <a:pt x="244" y="244"/>
                    <a:pt x="274" y="244"/>
                  </a:cubicBezTo>
                  <a:lnTo>
                    <a:pt x="335" y="244"/>
                  </a:lnTo>
                  <a:cubicBezTo>
                    <a:pt x="365" y="274"/>
                    <a:pt x="365" y="304"/>
                    <a:pt x="365" y="304"/>
                  </a:cubicBezTo>
                  <a:lnTo>
                    <a:pt x="335" y="304"/>
                  </a:lnTo>
                  <a:cubicBezTo>
                    <a:pt x="335" y="304"/>
                    <a:pt x="335" y="331"/>
                    <a:pt x="317" y="331"/>
                  </a:cubicBezTo>
                  <a:cubicBezTo>
                    <a:pt x="308" y="331"/>
                    <a:pt x="294" y="325"/>
                    <a:pt x="274" y="304"/>
                  </a:cubicBezTo>
                  <a:cubicBezTo>
                    <a:pt x="244" y="274"/>
                    <a:pt x="244" y="244"/>
                    <a:pt x="244" y="244"/>
                  </a:cubicBezTo>
                  <a:lnTo>
                    <a:pt x="92" y="122"/>
                  </a:lnTo>
                  <a:cubicBezTo>
                    <a:pt x="92" y="122"/>
                    <a:pt x="1" y="244"/>
                    <a:pt x="31" y="426"/>
                  </a:cubicBezTo>
                  <a:cubicBezTo>
                    <a:pt x="61" y="517"/>
                    <a:pt x="122" y="608"/>
                    <a:pt x="244" y="669"/>
                  </a:cubicBezTo>
                  <a:cubicBezTo>
                    <a:pt x="274" y="677"/>
                    <a:pt x="305" y="681"/>
                    <a:pt x="334" y="681"/>
                  </a:cubicBezTo>
                  <a:cubicBezTo>
                    <a:pt x="422" y="681"/>
                    <a:pt x="502" y="646"/>
                    <a:pt x="548" y="578"/>
                  </a:cubicBezTo>
                  <a:cubicBezTo>
                    <a:pt x="669" y="456"/>
                    <a:pt x="700" y="274"/>
                    <a:pt x="669" y="244"/>
                  </a:cubicBezTo>
                  <a:cubicBezTo>
                    <a:pt x="609" y="61"/>
                    <a:pt x="396" y="1"/>
                    <a:pt x="33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75;p57"/>
            <p:cNvSpPr/>
            <p:nvPr/>
          </p:nvSpPr>
          <p:spPr>
            <a:xfrm>
              <a:off x="23352150" y="13470800"/>
              <a:ext cx="17500" cy="17300"/>
            </a:xfrm>
            <a:custGeom>
              <a:avLst/>
              <a:gdLst/>
              <a:ahLst/>
              <a:cxnLst/>
              <a:rect l="l" t="t" r="r" b="b"/>
              <a:pathLst>
                <a:path w="700" h="692" extrusionOk="0">
                  <a:moveTo>
                    <a:pt x="386" y="1"/>
                  </a:moveTo>
                  <a:cubicBezTo>
                    <a:pt x="354" y="1"/>
                    <a:pt x="326" y="9"/>
                    <a:pt x="305" y="23"/>
                  </a:cubicBezTo>
                  <a:cubicBezTo>
                    <a:pt x="183" y="23"/>
                    <a:pt x="153" y="84"/>
                    <a:pt x="153" y="84"/>
                  </a:cubicBezTo>
                  <a:cubicBezTo>
                    <a:pt x="153" y="84"/>
                    <a:pt x="244" y="205"/>
                    <a:pt x="274" y="266"/>
                  </a:cubicBezTo>
                  <a:lnTo>
                    <a:pt x="335" y="266"/>
                  </a:lnTo>
                  <a:cubicBezTo>
                    <a:pt x="335" y="266"/>
                    <a:pt x="396" y="357"/>
                    <a:pt x="365" y="357"/>
                  </a:cubicBezTo>
                  <a:cubicBezTo>
                    <a:pt x="365" y="357"/>
                    <a:pt x="365" y="344"/>
                    <a:pt x="356" y="344"/>
                  </a:cubicBezTo>
                  <a:cubicBezTo>
                    <a:pt x="352" y="344"/>
                    <a:pt x="345" y="347"/>
                    <a:pt x="335" y="357"/>
                  </a:cubicBezTo>
                  <a:lnTo>
                    <a:pt x="274" y="388"/>
                  </a:lnTo>
                  <a:cubicBezTo>
                    <a:pt x="244" y="388"/>
                    <a:pt x="213" y="357"/>
                    <a:pt x="213" y="327"/>
                  </a:cubicBezTo>
                  <a:lnTo>
                    <a:pt x="213" y="236"/>
                  </a:lnTo>
                  <a:lnTo>
                    <a:pt x="61" y="114"/>
                  </a:lnTo>
                  <a:cubicBezTo>
                    <a:pt x="61" y="114"/>
                    <a:pt x="31" y="175"/>
                    <a:pt x="1" y="266"/>
                  </a:cubicBezTo>
                  <a:cubicBezTo>
                    <a:pt x="1" y="357"/>
                    <a:pt x="1" y="540"/>
                    <a:pt x="213" y="661"/>
                  </a:cubicBezTo>
                  <a:cubicBezTo>
                    <a:pt x="229" y="676"/>
                    <a:pt x="282" y="692"/>
                    <a:pt x="346" y="692"/>
                  </a:cubicBezTo>
                  <a:cubicBezTo>
                    <a:pt x="411" y="692"/>
                    <a:pt x="487" y="676"/>
                    <a:pt x="548" y="631"/>
                  </a:cubicBezTo>
                  <a:cubicBezTo>
                    <a:pt x="669" y="540"/>
                    <a:pt x="700" y="327"/>
                    <a:pt x="669" y="266"/>
                  </a:cubicBezTo>
                  <a:cubicBezTo>
                    <a:pt x="623" y="80"/>
                    <a:pt x="488" y="1"/>
                    <a:pt x="386"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76;p57"/>
            <p:cNvSpPr/>
            <p:nvPr/>
          </p:nvSpPr>
          <p:spPr>
            <a:xfrm>
              <a:off x="23223725" y="13336425"/>
              <a:ext cx="15225" cy="16725"/>
            </a:xfrm>
            <a:custGeom>
              <a:avLst/>
              <a:gdLst/>
              <a:ahLst/>
              <a:cxnLst/>
              <a:rect l="l" t="t" r="r" b="b"/>
              <a:pathLst>
                <a:path w="609" h="669" extrusionOk="0">
                  <a:moveTo>
                    <a:pt x="183" y="261"/>
                  </a:moveTo>
                  <a:cubicBezTo>
                    <a:pt x="183" y="261"/>
                    <a:pt x="214" y="261"/>
                    <a:pt x="305" y="291"/>
                  </a:cubicBezTo>
                  <a:lnTo>
                    <a:pt x="305" y="322"/>
                  </a:lnTo>
                  <a:lnTo>
                    <a:pt x="244" y="322"/>
                  </a:lnTo>
                  <a:cubicBezTo>
                    <a:pt x="244" y="322"/>
                    <a:pt x="244" y="349"/>
                    <a:pt x="235" y="349"/>
                  </a:cubicBezTo>
                  <a:cubicBezTo>
                    <a:pt x="230" y="349"/>
                    <a:pt x="224" y="342"/>
                    <a:pt x="214" y="322"/>
                  </a:cubicBezTo>
                  <a:cubicBezTo>
                    <a:pt x="183" y="291"/>
                    <a:pt x="183" y="261"/>
                    <a:pt x="183" y="261"/>
                  </a:cubicBezTo>
                  <a:close/>
                  <a:moveTo>
                    <a:pt x="313" y="1"/>
                  </a:moveTo>
                  <a:cubicBezTo>
                    <a:pt x="181" y="1"/>
                    <a:pt x="122" y="79"/>
                    <a:pt x="122" y="79"/>
                  </a:cubicBezTo>
                  <a:cubicBezTo>
                    <a:pt x="122" y="109"/>
                    <a:pt x="183" y="261"/>
                    <a:pt x="183" y="261"/>
                  </a:cubicBezTo>
                  <a:cubicBezTo>
                    <a:pt x="153" y="261"/>
                    <a:pt x="62" y="140"/>
                    <a:pt x="92" y="109"/>
                  </a:cubicBezTo>
                  <a:lnTo>
                    <a:pt x="92" y="109"/>
                  </a:lnTo>
                  <a:lnTo>
                    <a:pt x="31" y="170"/>
                  </a:lnTo>
                  <a:cubicBezTo>
                    <a:pt x="1" y="231"/>
                    <a:pt x="1" y="291"/>
                    <a:pt x="1" y="413"/>
                  </a:cubicBezTo>
                  <a:cubicBezTo>
                    <a:pt x="1" y="474"/>
                    <a:pt x="62" y="595"/>
                    <a:pt x="183" y="626"/>
                  </a:cubicBezTo>
                  <a:cubicBezTo>
                    <a:pt x="224" y="653"/>
                    <a:pt x="277" y="668"/>
                    <a:pt x="329" y="668"/>
                  </a:cubicBezTo>
                  <a:cubicBezTo>
                    <a:pt x="392" y="668"/>
                    <a:pt x="454" y="646"/>
                    <a:pt x="487" y="595"/>
                  </a:cubicBezTo>
                  <a:cubicBezTo>
                    <a:pt x="578" y="535"/>
                    <a:pt x="609" y="413"/>
                    <a:pt x="609" y="291"/>
                  </a:cubicBezTo>
                  <a:cubicBezTo>
                    <a:pt x="609" y="139"/>
                    <a:pt x="487" y="79"/>
                    <a:pt x="426" y="18"/>
                  </a:cubicBezTo>
                  <a:cubicBezTo>
                    <a:pt x="384" y="6"/>
                    <a:pt x="346" y="1"/>
                    <a:pt x="313"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2"/>
          <a:stretch>
            <a:fillRect/>
          </a:stretch>
        </p:blipFill>
        <p:spPr>
          <a:xfrm>
            <a:off x="692342" y="3301553"/>
            <a:ext cx="2085793" cy="1516526"/>
          </a:xfrm>
          <a:prstGeom prst="rect">
            <a:avLst/>
          </a:prstGeom>
        </p:spPr>
      </p:pic>
      <p:pic>
        <p:nvPicPr>
          <p:cNvPr id="7" name="Picture 6"/>
          <p:cNvPicPr>
            <a:picLocks noChangeAspect="1"/>
          </p:cNvPicPr>
          <p:nvPr/>
        </p:nvPicPr>
        <p:blipFill>
          <a:blip r:embed="rId3"/>
          <a:stretch>
            <a:fillRect/>
          </a:stretch>
        </p:blipFill>
        <p:spPr>
          <a:xfrm>
            <a:off x="3741392" y="3609644"/>
            <a:ext cx="1823254" cy="1208435"/>
          </a:xfrm>
          <a:prstGeom prst="rect">
            <a:avLst/>
          </a:prstGeom>
        </p:spPr>
      </p:pic>
      <p:pic>
        <p:nvPicPr>
          <p:cNvPr id="89" name="Picture 88"/>
          <p:cNvPicPr/>
          <p:nvPr/>
        </p:nvPicPr>
        <p:blipFill>
          <a:blip r:embed="rId4"/>
          <a:stretch>
            <a:fillRect/>
          </a:stretch>
        </p:blipFill>
        <p:spPr>
          <a:xfrm>
            <a:off x="6551543" y="3363786"/>
            <a:ext cx="2055133" cy="1392060"/>
          </a:xfrm>
          <a:prstGeom prst="rect">
            <a:avLst/>
          </a:prstGeom>
        </p:spPr>
      </p:pic>
    </p:spTree>
    <p:extLst>
      <p:ext uri="{BB962C8B-B14F-4D97-AF65-F5344CB8AC3E}">
        <p14:creationId xmlns:p14="http://schemas.microsoft.com/office/powerpoint/2010/main" val="1209594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7699" y="236538"/>
            <a:ext cx="7556905" cy="577537"/>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pPr algn="l"/>
            <a:r>
              <a:rPr lang="id-ID" sz="2000" b="0" dirty="0">
                <a:solidFill>
                  <a:schemeClr val="tx1"/>
                </a:solidFill>
              </a:rPr>
              <a:t>Berikut ini beberapa contoh keluarga yang tergolong dalam subordo Nematocera, yaitu: </a:t>
            </a:r>
          </a:p>
        </p:txBody>
      </p:sp>
      <p:sp>
        <p:nvSpPr>
          <p:cNvPr id="6" name="Rectangle 5"/>
          <p:cNvSpPr/>
          <p:nvPr/>
        </p:nvSpPr>
        <p:spPr>
          <a:xfrm>
            <a:off x="277699" y="952528"/>
            <a:ext cx="3752041" cy="3970318"/>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4) Famili Bibionidae</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Bibionidae </a:t>
            </a:r>
            <a:r>
              <a:rPr lang="id-ID" dirty="0">
                <a:latin typeface="Lato" panose="020B0604020202020204" charset="0"/>
                <a:ea typeface="Calibri" panose="020F0502020204030204" pitchFamily="34" charset="0"/>
                <a:cs typeface="Times New Roman" panose="02020603050405020304" pitchFamily="18" charset="0"/>
              </a:rPr>
              <a:t>merupakan lalat berukuran sedang dengan panjang tubuh 4,0-10,0 mm. Tubuhnya berwarna hitam, coklat, atau berkarat, dan tebal, dengan kaki yang tebal. Contoh spesiesnya yaitu: </a:t>
            </a:r>
            <a:r>
              <a:rPr lang="id-ID" i="1" dirty="0">
                <a:latin typeface="Lato" panose="020B0604020202020204" charset="0"/>
                <a:ea typeface="Calibri" panose="020F0502020204030204" pitchFamily="34" charset="0"/>
                <a:cs typeface="Times New Roman" panose="02020603050405020304" pitchFamily="18" charset="0"/>
              </a:rPr>
              <a:t>Bibio johannis</a:t>
            </a:r>
          </a:p>
          <a:p>
            <a:pPr lvl="0" algn="just">
              <a:lnSpc>
                <a:spcPct val="150000"/>
              </a:lnSpc>
              <a:tabLst>
                <a:tab pos="3870960" algn="l"/>
              </a:tabLst>
            </a:pPr>
            <a:endParaRPr lang="id-ID" b="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i="1" dirty="0" smtClean="0">
                <a:latin typeface="Lato" panose="020B0604020202020204" charset="0"/>
                <a:ea typeface="Calibri" panose="020F0502020204030204" pitchFamily="34" charset="0"/>
                <a:cs typeface="Times New Roman" panose="02020603050405020304" pitchFamily="18" charset="0"/>
              </a:rPr>
              <a:t>    </a:t>
            </a:r>
          </a:p>
          <a:p>
            <a:pPr lvl="0" algn="just">
              <a:lnSpc>
                <a:spcPct val="150000"/>
              </a:lnSpc>
              <a:tabLst>
                <a:tab pos="3870960" algn="l"/>
              </a:tabLst>
            </a:pPr>
            <a:endParaRPr lang="id-ID" dirty="0">
              <a:effectLst/>
              <a:latin typeface="Lato" panose="020B0604020202020204" charset="0"/>
              <a:ea typeface="Calibri" panose="020F0502020204030204" pitchFamily="34" charset="0"/>
              <a:cs typeface="Times New Roman" panose="02020603050405020304" pitchFamily="18" charset="0"/>
            </a:endParaRPr>
          </a:p>
        </p:txBody>
      </p:sp>
      <p:sp>
        <p:nvSpPr>
          <p:cNvPr id="14" name="Rectangle 13"/>
          <p:cNvSpPr/>
          <p:nvPr/>
        </p:nvSpPr>
        <p:spPr>
          <a:xfrm>
            <a:off x="4327451" y="1011139"/>
            <a:ext cx="4627073" cy="3970318"/>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a:latin typeface="Lato" panose="020B0604020202020204" charset="0"/>
                <a:ea typeface="Calibri" panose="020F0502020204030204" pitchFamily="34" charset="0"/>
                <a:cs typeface="Times New Roman" panose="02020603050405020304" pitchFamily="18" charset="0"/>
              </a:rPr>
              <a:t>5</a:t>
            </a:r>
            <a:r>
              <a:rPr lang="id-ID" b="1" dirty="0" smtClean="0">
                <a:latin typeface="Lato" panose="020B0604020202020204" charset="0"/>
                <a:ea typeface="Calibri" panose="020F0502020204030204" pitchFamily="34" charset="0"/>
                <a:cs typeface="Times New Roman" panose="02020603050405020304" pitchFamily="18" charset="0"/>
              </a:rPr>
              <a:t>)</a:t>
            </a:r>
            <a:r>
              <a:rPr lang="id-ID" b="1" dirty="0">
                <a:latin typeface="Lato" panose="020B0604020202020204" charset="0"/>
                <a:ea typeface="Calibri" panose="020F0502020204030204" pitchFamily="34" charset="0"/>
                <a:cs typeface="Times New Roman" panose="02020603050405020304" pitchFamily="18" charset="0"/>
              </a:rPr>
              <a:t> </a:t>
            </a:r>
            <a:r>
              <a:rPr lang="id-ID" dirty="0" smtClean="0">
                <a:latin typeface="Lato" panose="020B0604020202020204" charset="0"/>
                <a:ea typeface="Calibri" panose="020F0502020204030204" pitchFamily="34" charset="0"/>
                <a:cs typeface="Times New Roman" panose="02020603050405020304" pitchFamily="18" charset="0"/>
              </a:rPr>
              <a:t>Keluarga </a:t>
            </a:r>
            <a:r>
              <a:rPr lang="id-ID" dirty="0">
                <a:latin typeface="Lato" panose="020B0604020202020204" charset="0"/>
                <a:ea typeface="Calibri" panose="020F0502020204030204" pitchFamily="34" charset="0"/>
                <a:cs typeface="Times New Roman" panose="02020603050405020304" pitchFamily="18" charset="0"/>
              </a:rPr>
              <a:t>Sciaridae</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Dikenal </a:t>
            </a:r>
            <a:r>
              <a:rPr lang="id-ID" dirty="0">
                <a:latin typeface="Lato" panose="020B0604020202020204" charset="0"/>
                <a:ea typeface="Calibri" panose="020F0502020204030204" pitchFamily="34" charset="0"/>
                <a:cs typeface="Times New Roman" panose="02020603050405020304" pitchFamily="18" charset="0"/>
              </a:rPr>
              <a:t>sebagai agas jamur gelap bersayap. Umumnya ditemukan di lingkungan yang lembab, mereka dikenal sebagai hama pertanian jamur dan banyak ditemukan di pot tanaman. Mirip dengan agas jamur tetapi lebih besar. Contoh spesiesnya yaitu: </a:t>
            </a:r>
            <a:r>
              <a:rPr lang="id-ID" i="1" dirty="0">
                <a:latin typeface="Lato" panose="020B0604020202020204" charset="0"/>
                <a:ea typeface="Calibri" panose="020F0502020204030204" pitchFamily="34" charset="0"/>
                <a:cs typeface="Times New Roman" panose="02020603050405020304" pitchFamily="18" charset="0"/>
              </a:rPr>
              <a:t>Sciara </a:t>
            </a:r>
            <a:r>
              <a:rPr lang="id-ID" i="1" dirty="0" smtClean="0">
                <a:latin typeface="Lato" panose="020B0604020202020204" charset="0"/>
                <a:ea typeface="Calibri" panose="020F0502020204030204" pitchFamily="34" charset="0"/>
                <a:cs typeface="Times New Roman" panose="02020603050405020304" pitchFamily="18" charset="0"/>
              </a:rPr>
              <a:t>hemerobioides</a:t>
            </a: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p:txBody>
      </p:sp>
      <p:grpSp>
        <p:nvGrpSpPr>
          <p:cNvPr id="46" name="Google Shape;4235;p57"/>
          <p:cNvGrpSpPr/>
          <p:nvPr/>
        </p:nvGrpSpPr>
        <p:grpSpPr>
          <a:xfrm rot="20693691">
            <a:off x="7719702" y="31516"/>
            <a:ext cx="841241" cy="1042525"/>
            <a:chOff x="23095300" y="12301400"/>
            <a:chExt cx="1155075" cy="1431450"/>
          </a:xfrm>
        </p:grpSpPr>
        <p:sp>
          <p:nvSpPr>
            <p:cNvPr id="47" name="Google Shape;4236;p57"/>
            <p:cNvSpPr/>
            <p:nvPr/>
          </p:nvSpPr>
          <p:spPr>
            <a:xfrm>
              <a:off x="23292125" y="12311850"/>
              <a:ext cx="694550" cy="1008325"/>
            </a:xfrm>
            <a:custGeom>
              <a:avLst/>
              <a:gdLst/>
              <a:ahLst/>
              <a:cxnLst/>
              <a:rect l="l" t="t" r="r" b="b"/>
              <a:pathLst>
                <a:path w="27782" h="40333" extrusionOk="0">
                  <a:moveTo>
                    <a:pt x="24485" y="0"/>
                  </a:moveTo>
                  <a:cubicBezTo>
                    <a:pt x="21759" y="0"/>
                    <a:pt x="15347" y="6409"/>
                    <a:pt x="11915" y="10301"/>
                  </a:cubicBezTo>
                  <a:cubicBezTo>
                    <a:pt x="6262" y="16745"/>
                    <a:pt x="2706" y="26989"/>
                    <a:pt x="2706" y="26989"/>
                  </a:cubicBezTo>
                  <a:lnTo>
                    <a:pt x="1216" y="31426"/>
                  </a:lnTo>
                  <a:lnTo>
                    <a:pt x="0" y="37505"/>
                  </a:lnTo>
                  <a:lnTo>
                    <a:pt x="2493" y="40332"/>
                  </a:lnTo>
                  <a:lnTo>
                    <a:pt x="2766" y="40028"/>
                  </a:lnTo>
                  <a:lnTo>
                    <a:pt x="6353" y="36077"/>
                  </a:lnTo>
                  <a:cubicBezTo>
                    <a:pt x="8025" y="34739"/>
                    <a:pt x="11976" y="32916"/>
                    <a:pt x="14438" y="30910"/>
                  </a:cubicBezTo>
                  <a:cubicBezTo>
                    <a:pt x="16292" y="29390"/>
                    <a:pt x="16992" y="27596"/>
                    <a:pt x="16900" y="26563"/>
                  </a:cubicBezTo>
                  <a:cubicBezTo>
                    <a:pt x="16688" y="23341"/>
                    <a:pt x="20669" y="23219"/>
                    <a:pt x="22098" y="20089"/>
                  </a:cubicBezTo>
                  <a:cubicBezTo>
                    <a:pt x="23010" y="18113"/>
                    <a:pt x="21794" y="16441"/>
                    <a:pt x="21885" y="14222"/>
                  </a:cubicBezTo>
                  <a:cubicBezTo>
                    <a:pt x="21916" y="13280"/>
                    <a:pt x="23679" y="11335"/>
                    <a:pt x="24165" y="10545"/>
                  </a:cubicBezTo>
                  <a:cubicBezTo>
                    <a:pt x="25867" y="7718"/>
                    <a:pt x="27782" y="970"/>
                    <a:pt x="24894" y="58"/>
                  </a:cubicBezTo>
                  <a:cubicBezTo>
                    <a:pt x="24769" y="19"/>
                    <a:pt x="24633" y="0"/>
                    <a:pt x="24485"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37;p57"/>
            <p:cNvSpPr/>
            <p:nvPr/>
          </p:nvSpPr>
          <p:spPr>
            <a:xfrm>
              <a:off x="23342275" y="13150675"/>
              <a:ext cx="908075" cy="376800"/>
            </a:xfrm>
            <a:custGeom>
              <a:avLst/>
              <a:gdLst/>
              <a:ahLst/>
              <a:cxnLst/>
              <a:rect l="l" t="t" r="r" b="b"/>
              <a:pathLst>
                <a:path w="36323" h="15072" extrusionOk="0">
                  <a:moveTo>
                    <a:pt x="20031" y="1"/>
                  </a:moveTo>
                  <a:cubicBezTo>
                    <a:pt x="20031" y="1"/>
                    <a:pt x="11581" y="305"/>
                    <a:pt x="5502" y="4074"/>
                  </a:cubicBezTo>
                  <a:cubicBezTo>
                    <a:pt x="5502" y="4074"/>
                    <a:pt x="456" y="6019"/>
                    <a:pt x="244" y="6779"/>
                  </a:cubicBezTo>
                  <a:cubicBezTo>
                    <a:pt x="0" y="7539"/>
                    <a:pt x="2736" y="10579"/>
                    <a:pt x="2736" y="10579"/>
                  </a:cubicBezTo>
                  <a:cubicBezTo>
                    <a:pt x="2736" y="10579"/>
                    <a:pt x="2865" y="10511"/>
                    <a:pt x="3103" y="10511"/>
                  </a:cubicBezTo>
                  <a:cubicBezTo>
                    <a:pt x="3595" y="10511"/>
                    <a:pt x="4556" y="10801"/>
                    <a:pt x="5806" y="12585"/>
                  </a:cubicBezTo>
                  <a:cubicBezTo>
                    <a:pt x="7020" y="14336"/>
                    <a:pt x="8834" y="15071"/>
                    <a:pt x="10419" y="15071"/>
                  </a:cubicBezTo>
                  <a:cubicBezTo>
                    <a:pt x="11255" y="15071"/>
                    <a:pt x="12027" y="14867"/>
                    <a:pt x="12615" y="14500"/>
                  </a:cubicBezTo>
                  <a:cubicBezTo>
                    <a:pt x="12956" y="14272"/>
                    <a:pt x="13536" y="13277"/>
                    <a:pt x="16041" y="13277"/>
                  </a:cubicBezTo>
                  <a:cubicBezTo>
                    <a:pt x="16880" y="13277"/>
                    <a:pt x="17936" y="13389"/>
                    <a:pt x="19271" y="13679"/>
                  </a:cubicBezTo>
                  <a:cubicBezTo>
                    <a:pt x="19645" y="13762"/>
                    <a:pt x="20001" y="13800"/>
                    <a:pt x="20340" y="13800"/>
                  </a:cubicBezTo>
                  <a:cubicBezTo>
                    <a:pt x="23726" y="13800"/>
                    <a:pt x="25434" y="9995"/>
                    <a:pt x="26262" y="9028"/>
                  </a:cubicBezTo>
                  <a:cubicBezTo>
                    <a:pt x="26995" y="8183"/>
                    <a:pt x="27885" y="7651"/>
                    <a:pt x="29562" y="7651"/>
                  </a:cubicBezTo>
                  <a:cubicBezTo>
                    <a:pt x="29693" y="7651"/>
                    <a:pt x="29829" y="7654"/>
                    <a:pt x="29971" y="7661"/>
                  </a:cubicBezTo>
                  <a:cubicBezTo>
                    <a:pt x="29982" y="7661"/>
                    <a:pt x="29993" y="7661"/>
                    <a:pt x="30004" y="7661"/>
                  </a:cubicBezTo>
                  <a:cubicBezTo>
                    <a:pt x="31966" y="7661"/>
                    <a:pt x="36322" y="5009"/>
                    <a:pt x="36111" y="3770"/>
                  </a:cubicBezTo>
                  <a:cubicBezTo>
                    <a:pt x="36111" y="3770"/>
                    <a:pt x="34348" y="457"/>
                    <a:pt x="2003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38;p57"/>
            <p:cNvSpPr/>
            <p:nvPr/>
          </p:nvSpPr>
          <p:spPr>
            <a:xfrm>
              <a:off x="23095300" y="12724850"/>
              <a:ext cx="68425" cy="108950"/>
            </a:xfrm>
            <a:custGeom>
              <a:avLst/>
              <a:gdLst/>
              <a:ahLst/>
              <a:cxnLst/>
              <a:rect l="l" t="t" r="r" b="b"/>
              <a:pathLst>
                <a:path w="2737" h="4358" extrusionOk="0">
                  <a:moveTo>
                    <a:pt x="197" y="1"/>
                  </a:moveTo>
                  <a:cubicBezTo>
                    <a:pt x="125" y="1"/>
                    <a:pt x="54" y="29"/>
                    <a:pt x="31" y="73"/>
                  </a:cubicBezTo>
                  <a:cubicBezTo>
                    <a:pt x="1" y="104"/>
                    <a:pt x="1" y="225"/>
                    <a:pt x="1" y="286"/>
                  </a:cubicBezTo>
                  <a:cubicBezTo>
                    <a:pt x="92" y="1471"/>
                    <a:pt x="487" y="2596"/>
                    <a:pt x="1156" y="3569"/>
                  </a:cubicBezTo>
                  <a:cubicBezTo>
                    <a:pt x="1399" y="3903"/>
                    <a:pt x="1703" y="4207"/>
                    <a:pt x="2129" y="4329"/>
                  </a:cubicBezTo>
                  <a:cubicBezTo>
                    <a:pt x="2186" y="4348"/>
                    <a:pt x="2250" y="4358"/>
                    <a:pt x="2312" y="4358"/>
                  </a:cubicBezTo>
                  <a:cubicBezTo>
                    <a:pt x="2447" y="4358"/>
                    <a:pt x="2573" y="4311"/>
                    <a:pt x="2615" y="4207"/>
                  </a:cubicBezTo>
                  <a:cubicBezTo>
                    <a:pt x="2676" y="4116"/>
                    <a:pt x="2676" y="4055"/>
                    <a:pt x="2676" y="3964"/>
                  </a:cubicBezTo>
                  <a:lnTo>
                    <a:pt x="2676" y="3781"/>
                  </a:lnTo>
                  <a:cubicBezTo>
                    <a:pt x="2736" y="3660"/>
                    <a:pt x="2736" y="3508"/>
                    <a:pt x="2706" y="3356"/>
                  </a:cubicBezTo>
                  <a:cubicBezTo>
                    <a:pt x="2584" y="2262"/>
                    <a:pt x="2007" y="1198"/>
                    <a:pt x="1186" y="468"/>
                  </a:cubicBezTo>
                  <a:cubicBezTo>
                    <a:pt x="1034" y="377"/>
                    <a:pt x="882" y="256"/>
                    <a:pt x="730" y="164"/>
                  </a:cubicBezTo>
                  <a:cubicBezTo>
                    <a:pt x="700" y="134"/>
                    <a:pt x="609" y="104"/>
                    <a:pt x="578" y="73"/>
                  </a:cubicBezTo>
                  <a:lnTo>
                    <a:pt x="578" y="104"/>
                  </a:lnTo>
                  <a:cubicBezTo>
                    <a:pt x="457" y="73"/>
                    <a:pt x="396" y="12"/>
                    <a:pt x="274" y="12"/>
                  </a:cubicBezTo>
                  <a:cubicBezTo>
                    <a:pt x="250" y="4"/>
                    <a:pt x="223" y="1"/>
                    <a:pt x="197"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39;p57"/>
            <p:cNvSpPr/>
            <p:nvPr/>
          </p:nvSpPr>
          <p:spPr>
            <a:xfrm>
              <a:off x="23144225" y="12810575"/>
              <a:ext cx="52175" cy="355200"/>
            </a:xfrm>
            <a:custGeom>
              <a:avLst/>
              <a:gdLst/>
              <a:ahLst/>
              <a:cxnLst/>
              <a:rect l="l" t="t" r="r" b="b"/>
              <a:pathLst>
                <a:path w="2087" h="14208" extrusionOk="0">
                  <a:moveTo>
                    <a:pt x="105" y="1"/>
                  </a:moveTo>
                  <a:cubicBezTo>
                    <a:pt x="55" y="1"/>
                    <a:pt x="0" y="73"/>
                    <a:pt x="20" y="170"/>
                  </a:cubicBezTo>
                  <a:cubicBezTo>
                    <a:pt x="20" y="170"/>
                    <a:pt x="141" y="383"/>
                    <a:pt x="293" y="808"/>
                  </a:cubicBezTo>
                  <a:cubicBezTo>
                    <a:pt x="445" y="1234"/>
                    <a:pt x="597" y="1842"/>
                    <a:pt x="749" y="2511"/>
                  </a:cubicBezTo>
                  <a:cubicBezTo>
                    <a:pt x="1053" y="3939"/>
                    <a:pt x="1083" y="5702"/>
                    <a:pt x="1083" y="7070"/>
                  </a:cubicBezTo>
                  <a:cubicBezTo>
                    <a:pt x="1083" y="8438"/>
                    <a:pt x="1114" y="10231"/>
                    <a:pt x="1327" y="11690"/>
                  </a:cubicBezTo>
                  <a:cubicBezTo>
                    <a:pt x="1387" y="12359"/>
                    <a:pt x="1539" y="12967"/>
                    <a:pt x="1661" y="13423"/>
                  </a:cubicBezTo>
                  <a:cubicBezTo>
                    <a:pt x="1813" y="13848"/>
                    <a:pt x="1874" y="14122"/>
                    <a:pt x="1874" y="14122"/>
                  </a:cubicBezTo>
                  <a:cubicBezTo>
                    <a:pt x="1897" y="14181"/>
                    <a:pt x="1935" y="14208"/>
                    <a:pt x="1972" y="14208"/>
                  </a:cubicBezTo>
                  <a:cubicBezTo>
                    <a:pt x="2030" y="14208"/>
                    <a:pt x="2086" y="14142"/>
                    <a:pt x="2086" y="14030"/>
                  </a:cubicBezTo>
                  <a:cubicBezTo>
                    <a:pt x="2086" y="14030"/>
                    <a:pt x="1995" y="13757"/>
                    <a:pt x="1874" y="13362"/>
                  </a:cubicBezTo>
                  <a:cubicBezTo>
                    <a:pt x="1783" y="12936"/>
                    <a:pt x="1661" y="12328"/>
                    <a:pt x="1570" y="11599"/>
                  </a:cubicBezTo>
                  <a:cubicBezTo>
                    <a:pt x="1418" y="10201"/>
                    <a:pt x="1418" y="8438"/>
                    <a:pt x="1418" y="7040"/>
                  </a:cubicBezTo>
                  <a:cubicBezTo>
                    <a:pt x="1418" y="5641"/>
                    <a:pt x="1327" y="3848"/>
                    <a:pt x="1023" y="2450"/>
                  </a:cubicBezTo>
                  <a:cubicBezTo>
                    <a:pt x="871" y="1751"/>
                    <a:pt x="627" y="1143"/>
                    <a:pt x="476" y="748"/>
                  </a:cubicBezTo>
                  <a:cubicBezTo>
                    <a:pt x="293" y="352"/>
                    <a:pt x="172" y="79"/>
                    <a:pt x="172" y="79"/>
                  </a:cubicBezTo>
                  <a:cubicBezTo>
                    <a:pt x="161" y="24"/>
                    <a:pt x="134" y="1"/>
                    <a:pt x="1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0;p57"/>
            <p:cNvSpPr/>
            <p:nvPr/>
          </p:nvSpPr>
          <p:spPr>
            <a:xfrm>
              <a:off x="23315675" y="12730200"/>
              <a:ext cx="45625" cy="112475"/>
            </a:xfrm>
            <a:custGeom>
              <a:avLst/>
              <a:gdLst/>
              <a:ahLst/>
              <a:cxnLst/>
              <a:rect l="l" t="t" r="r" b="b"/>
              <a:pathLst>
                <a:path w="1825" h="4499" extrusionOk="0">
                  <a:moveTo>
                    <a:pt x="1115" y="1"/>
                  </a:moveTo>
                  <a:cubicBezTo>
                    <a:pt x="951" y="1"/>
                    <a:pt x="871" y="181"/>
                    <a:pt x="791" y="315"/>
                  </a:cubicBezTo>
                  <a:cubicBezTo>
                    <a:pt x="761" y="376"/>
                    <a:pt x="730" y="467"/>
                    <a:pt x="669" y="558"/>
                  </a:cubicBezTo>
                  <a:cubicBezTo>
                    <a:pt x="213" y="1166"/>
                    <a:pt x="31" y="1987"/>
                    <a:pt x="61" y="2747"/>
                  </a:cubicBezTo>
                  <a:cubicBezTo>
                    <a:pt x="31" y="3081"/>
                    <a:pt x="1" y="3416"/>
                    <a:pt x="1" y="3750"/>
                  </a:cubicBezTo>
                  <a:cubicBezTo>
                    <a:pt x="1" y="3993"/>
                    <a:pt x="31" y="4267"/>
                    <a:pt x="213" y="4419"/>
                  </a:cubicBezTo>
                  <a:cubicBezTo>
                    <a:pt x="293" y="4475"/>
                    <a:pt x="377" y="4498"/>
                    <a:pt x="461" y="4498"/>
                  </a:cubicBezTo>
                  <a:cubicBezTo>
                    <a:pt x="604" y="4498"/>
                    <a:pt x="749" y="4434"/>
                    <a:pt x="882" y="4358"/>
                  </a:cubicBezTo>
                  <a:cubicBezTo>
                    <a:pt x="1064" y="4327"/>
                    <a:pt x="1216" y="4145"/>
                    <a:pt x="1277" y="3993"/>
                  </a:cubicBezTo>
                  <a:cubicBezTo>
                    <a:pt x="1368" y="3811"/>
                    <a:pt x="1429" y="3659"/>
                    <a:pt x="1490" y="3446"/>
                  </a:cubicBezTo>
                  <a:cubicBezTo>
                    <a:pt x="1824" y="2534"/>
                    <a:pt x="1764" y="1470"/>
                    <a:pt x="1642" y="498"/>
                  </a:cubicBezTo>
                  <a:cubicBezTo>
                    <a:pt x="1612" y="254"/>
                    <a:pt x="1520" y="11"/>
                    <a:pt x="1338" y="11"/>
                  </a:cubicBezTo>
                  <a:cubicBezTo>
                    <a:pt x="1308" y="11"/>
                    <a:pt x="1247" y="11"/>
                    <a:pt x="1216" y="42"/>
                  </a:cubicBezTo>
                  <a:lnTo>
                    <a:pt x="1186" y="11"/>
                  </a:lnTo>
                  <a:cubicBezTo>
                    <a:pt x="1161" y="4"/>
                    <a:pt x="1137" y="1"/>
                    <a:pt x="111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41;p57"/>
            <p:cNvSpPr/>
            <p:nvPr/>
          </p:nvSpPr>
          <p:spPr>
            <a:xfrm>
              <a:off x="23217650" y="12813475"/>
              <a:ext cx="119325" cy="346000"/>
            </a:xfrm>
            <a:custGeom>
              <a:avLst/>
              <a:gdLst/>
              <a:ahLst/>
              <a:cxnLst/>
              <a:rect l="l" t="t" r="r" b="b"/>
              <a:pathLst>
                <a:path w="4773" h="13840" extrusionOk="0">
                  <a:moveTo>
                    <a:pt x="4492" y="1"/>
                  </a:moveTo>
                  <a:cubicBezTo>
                    <a:pt x="4446" y="1"/>
                    <a:pt x="4408" y="39"/>
                    <a:pt x="4408" y="115"/>
                  </a:cubicBezTo>
                  <a:cubicBezTo>
                    <a:pt x="4408" y="115"/>
                    <a:pt x="4499" y="1240"/>
                    <a:pt x="4165" y="2638"/>
                  </a:cubicBezTo>
                  <a:cubicBezTo>
                    <a:pt x="3861" y="4036"/>
                    <a:pt x="3101" y="5677"/>
                    <a:pt x="2432" y="6924"/>
                  </a:cubicBezTo>
                  <a:cubicBezTo>
                    <a:pt x="1794" y="8170"/>
                    <a:pt x="973" y="9811"/>
                    <a:pt x="426" y="11179"/>
                  </a:cubicBezTo>
                  <a:cubicBezTo>
                    <a:pt x="153" y="11908"/>
                    <a:pt x="1" y="12547"/>
                    <a:pt x="1" y="13003"/>
                  </a:cubicBezTo>
                  <a:cubicBezTo>
                    <a:pt x="1" y="13489"/>
                    <a:pt x="92" y="13763"/>
                    <a:pt x="92" y="13763"/>
                  </a:cubicBezTo>
                  <a:cubicBezTo>
                    <a:pt x="105" y="13816"/>
                    <a:pt x="142" y="13840"/>
                    <a:pt x="176" y="13840"/>
                  </a:cubicBezTo>
                  <a:cubicBezTo>
                    <a:pt x="220" y="13840"/>
                    <a:pt x="261" y="13800"/>
                    <a:pt x="244" y="13732"/>
                  </a:cubicBezTo>
                  <a:cubicBezTo>
                    <a:pt x="244" y="13732"/>
                    <a:pt x="153" y="13459"/>
                    <a:pt x="213" y="13003"/>
                  </a:cubicBezTo>
                  <a:cubicBezTo>
                    <a:pt x="213" y="12577"/>
                    <a:pt x="396" y="11939"/>
                    <a:pt x="669" y="11300"/>
                  </a:cubicBezTo>
                  <a:cubicBezTo>
                    <a:pt x="1216" y="9963"/>
                    <a:pt x="2098" y="8383"/>
                    <a:pt x="2736" y="7106"/>
                  </a:cubicBezTo>
                  <a:cubicBezTo>
                    <a:pt x="3405" y="5860"/>
                    <a:pt x="4165" y="4158"/>
                    <a:pt x="4408" y="2699"/>
                  </a:cubicBezTo>
                  <a:cubicBezTo>
                    <a:pt x="4773" y="1270"/>
                    <a:pt x="4621" y="115"/>
                    <a:pt x="4621" y="115"/>
                  </a:cubicBezTo>
                  <a:cubicBezTo>
                    <a:pt x="4590" y="39"/>
                    <a:pt x="4537" y="1"/>
                    <a:pt x="4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42;p57"/>
            <p:cNvSpPr/>
            <p:nvPr/>
          </p:nvSpPr>
          <p:spPr>
            <a:xfrm>
              <a:off x="23270850" y="12307375"/>
              <a:ext cx="685450" cy="1082950"/>
            </a:xfrm>
            <a:custGeom>
              <a:avLst/>
              <a:gdLst/>
              <a:ahLst/>
              <a:cxnLst/>
              <a:rect l="l" t="t" r="r" b="b"/>
              <a:pathLst>
                <a:path w="27418" h="43318" extrusionOk="0">
                  <a:moveTo>
                    <a:pt x="25363" y="0"/>
                  </a:moveTo>
                  <a:cubicBezTo>
                    <a:pt x="25186" y="0"/>
                    <a:pt x="25007" y="20"/>
                    <a:pt x="24834" y="55"/>
                  </a:cubicBezTo>
                  <a:cubicBezTo>
                    <a:pt x="24226" y="146"/>
                    <a:pt x="23648" y="419"/>
                    <a:pt x="23101" y="723"/>
                  </a:cubicBezTo>
                  <a:cubicBezTo>
                    <a:pt x="22007" y="1331"/>
                    <a:pt x="20943" y="2091"/>
                    <a:pt x="19909" y="2942"/>
                  </a:cubicBezTo>
                  <a:cubicBezTo>
                    <a:pt x="15806" y="6347"/>
                    <a:pt x="11855" y="10906"/>
                    <a:pt x="8724" y="15952"/>
                  </a:cubicBezTo>
                  <a:cubicBezTo>
                    <a:pt x="5563" y="20997"/>
                    <a:pt x="3283" y="26529"/>
                    <a:pt x="1915" y="31544"/>
                  </a:cubicBezTo>
                  <a:cubicBezTo>
                    <a:pt x="1611" y="32608"/>
                    <a:pt x="1368" y="33703"/>
                    <a:pt x="1125" y="34766"/>
                  </a:cubicBezTo>
                  <a:cubicBezTo>
                    <a:pt x="912" y="35861"/>
                    <a:pt x="669" y="36924"/>
                    <a:pt x="547" y="37928"/>
                  </a:cubicBezTo>
                  <a:cubicBezTo>
                    <a:pt x="426" y="38900"/>
                    <a:pt x="243" y="39812"/>
                    <a:pt x="213" y="40602"/>
                  </a:cubicBezTo>
                  <a:cubicBezTo>
                    <a:pt x="122" y="41453"/>
                    <a:pt x="61" y="42183"/>
                    <a:pt x="0" y="42669"/>
                  </a:cubicBezTo>
                  <a:lnTo>
                    <a:pt x="1034" y="43216"/>
                  </a:lnTo>
                  <a:lnTo>
                    <a:pt x="1155" y="43277"/>
                  </a:lnTo>
                  <a:cubicBezTo>
                    <a:pt x="1176" y="43277"/>
                    <a:pt x="1223" y="43318"/>
                    <a:pt x="1252" y="43318"/>
                  </a:cubicBezTo>
                  <a:cubicBezTo>
                    <a:pt x="1267" y="43318"/>
                    <a:pt x="1277" y="43308"/>
                    <a:pt x="1277" y="43277"/>
                  </a:cubicBezTo>
                  <a:lnTo>
                    <a:pt x="1429" y="43095"/>
                  </a:lnTo>
                  <a:lnTo>
                    <a:pt x="1581" y="42852"/>
                  </a:lnTo>
                  <a:lnTo>
                    <a:pt x="1885" y="42456"/>
                  </a:lnTo>
                  <a:cubicBezTo>
                    <a:pt x="2250" y="41879"/>
                    <a:pt x="2675" y="41332"/>
                    <a:pt x="3101" y="40846"/>
                  </a:cubicBezTo>
                  <a:cubicBezTo>
                    <a:pt x="3952" y="39812"/>
                    <a:pt x="4833" y="38839"/>
                    <a:pt x="5775" y="37928"/>
                  </a:cubicBezTo>
                  <a:cubicBezTo>
                    <a:pt x="7660" y="36104"/>
                    <a:pt x="9696" y="34493"/>
                    <a:pt x="11824" y="33338"/>
                  </a:cubicBezTo>
                  <a:cubicBezTo>
                    <a:pt x="12918" y="32760"/>
                    <a:pt x="13982" y="32183"/>
                    <a:pt x="14985" y="31514"/>
                  </a:cubicBezTo>
                  <a:cubicBezTo>
                    <a:pt x="15928" y="30815"/>
                    <a:pt x="16839" y="29994"/>
                    <a:pt x="17326" y="28961"/>
                  </a:cubicBezTo>
                  <a:cubicBezTo>
                    <a:pt x="17569" y="28414"/>
                    <a:pt x="17751" y="27867"/>
                    <a:pt x="17782" y="27319"/>
                  </a:cubicBezTo>
                  <a:cubicBezTo>
                    <a:pt x="17873" y="26803"/>
                    <a:pt x="17873" y="26256"/>
                    <a:pt x="18025" y="25769"/>
                  </a:cubicBezTo>
                  <a:cubicBezTo>
                    <a:pt x="18238" y="24766"/>
                    <a:pt x="19089" y="24128"/>
                    <a:pt x="19879" y="23611"/>
                  </a:cubicBezTo>
                  <a:cubicBezTo>
                    <a:pt x="20669" y="23064"/>
                    <a:pt x="21520" y="22547"/>
                    <a:pt x="22037" y="21818"/>
                  </a:cubicBezTo>
                  <a:cubicBezTo>
                    <a:pt x="22615" y="21088"/>
                    <a:pt x="22949" y="20298"/>
                    <a:pt x="23162" y="19538"/>
                  </a:cubicBezTo>
                  <a:cubicBezTo>
                    <a:pt x="23344" y="18778"/>
                    <a:pt x="23344" y="18018"/>
                    <a:pt x="23223" y="17319"/>
                  </a:cubicBezTo>
                  <a:cubicBezTo>
                    <a:pt x="23101" y="16651"/>
                    <a:pt x="22949" y="16043"/>
                    <a:pt x="22888" y="15496"/>
                  </a:cubicBezTo>
                  <a:cubicBezTo>
                    <a:pt x="22675" y="14401"/>
                    <a:pt x="22919" y="13581"/>
                    <a:pt x="23223" y="13064"/>
                  </a:cubicBezTo>
                  <a:cubicBezTo>
                    <a:pt x="23375" y="12851"/>
                    <a:pt x="23527" y="12669"/>
                    <a:pt x="23618" y="12547"/>
                  </a:cubicBezTo>
                  <a:cubicBezTo>
                    <a:pt x="23709" y="12426"/>
                    <a:pt x="23770" y="12365"/>
                    <a:pt x="23770" y="12365"/>
                  </a:cubicBezTo>
                  <a:cubicBezTo>
                    <a:pt x="24144" y="11925"/>
                    <a:pt x="24292" y="11678"/>
                    <a:pt x="24236" y="11678"/>
                  </a:cubicBezTo>
                  <a:cubicBezTo>
                    <a:pt x="24188" y="11678"/>
                    <a:pt x="23987" y="11864"/>
                    <a:pt x="23648" y="12274"/>
                  </a:cubicBezTo>
                  <a:cubicBezTo>
                    <a:pt x="23648" y="12274"/>
                    <a:pt x="23587" y="12334"/>
                    <a:pt x="23496" y="12456"/>
                  </a:cubicBezTo>
                  <a:cubicBezTo>
                    <a:pt x="23375" y="12578"/>
                    <a:pt x="23223" y="12760"/>
                    <a:pt x="23071" y="13034"/>
                  </a:cubicBezTo>
                  <a:cubicBezTo>
                    <a:pt x="22919" y="13307"/>
                    <a:pt x="22767" y="13641"/>
                    <a:pt x="22675" y="14097"/>
                  </a:cubicBezTo>
                  <a:cubicBezTo>
                    <a:pt x="22615" y="14553"/>
                    <a:pt x="22615" y="15040"/>
                    <a:pt x="22675" y="15617"/>
                  </a:cubicBezTo>
                  <a:cubicBezTo>
                    <a:pt x="22797" y="16711"/>
                    <a:pt x="23283" y="18049"/>
                    <a:pt x="22919" y="19569"/>
                  </a:cubicBezTo>
                  <a:cubicBezTo>
                    <a:pt x="22736" y="20298"/>
                    <a:pt x="22372" y="21058"/>
                    <a:pt x="21855" y="21727"/>
                  </a:cubicBezTo>
                  <a:cubicBezTo>
                    <a:pt x="21368" y="22426"/>
                    <a:pt x="20548" y="22912"/>
                    <a:pt x="19757" y="23429"/>
                  </a:cubicBezTo>
                  <a:cubicBezTo>
                    <a:pt x="19332" y="23733"/>
                    <a:pt x="18967" y="24006"/>
                    <a:pt x="18572" y="24402"/>
                  </a:cubicBezTo>
                  <a:cubicBezTo>
                    <a:pt x="18238" y="24766"/>
                    <a:pt x="17934" y="25222"/>
                    <a:pt x="17782" y="25769"/>
                  </a:cubicBezTo>
                  <a:cubicBezTo>
                    <a:pt x="17630" y="26286"/>
                    <a:pt x="17630" y="26833"/>
                    <a:pt x="17569" y="27350"/>
                  </a:cubicBezTo>
                  <a:cubicBezTo>
                    <a:pt x="17478" y="27897"/>
                    <a:pt x="17326" y="28383"/>
                    <a:pt x="17113" y="28870"/>
                  </a:cubicBezTo>
                  <a:cubicBezTo>
                    <a:pt x="16657" y="29873"/>
                    <a:pt x="15776" y="30633"/>
                    <a:pt x="14833" y="31301"/>
                  </a:cubicBezTo>
                  <a:cubicBezTo>
                    <a:pt x="13861" y="32000"/>
                    <a:pt x="12797" y="32517"/>
                    <a:pt x="11703" y="33125"/>
                  </a:cubicBezTo>
                  <a:cubicBezTo>
                    <a:pt x="9545" y="34310"/>
                    <a:pt x="7478" y="35952"/>
                    <a:pt x="5593" y="37776"/>
                  </a:cubicBezTo>
                  <a:cubicBezTo>
                    <a:pt x="4681" y="38687"/>
                    <a:pt x="3769" y="39660"/>
                    <a:pt x="2888" y="40694"/>
                  </a:cubicBezTo>
                  <a:lnTo>
                    <a:pt x="1642" y="42274"/>
                  </a:lnTo>
                  <a:lnTo>
                    <a:pt x="1338" y="42700"/>
                  </a:lnTo>
                  <a:lnTo>
                    <a:pt x="1186" y="42882"/>
                  </a:lnTo>
                  <a:lnTo>
                    <a:pt x="426" y="42487"/>
                  </a:lnTo>
                  <a:cubicBezTo>
                    <a:pt x="456" y="42061"/>
                    <a:pt x="487" y="41423"/>
                    <a:pt x="578" y="40694"/>
                  </a:cubicBezTo>
                  <a:cubicBezTo>
                    <a:pt x="608" y="39903"/>
                    <a:pt x="791" y="38991"/>
                    <a:pt x="912" y="37988"/>
                  </a:cubicBezTo>
                  <a:cubicBezTo>
                    <a:pt x="1064" y="37016"/>
                    <a:pt x="1307" y="35952"/>
                    <a:pt x="1490" y="34888"/>
                  </a:cubicBezTo>
                  <a:cubicBezTo>
                    <a:pt x="1763" y="33824"/>
                    <a:pt x="1976" y="32700"/>
                    <a:pt x="2280" y="31696"/>
                  </a:cubicBezTo>
                  <a:cubicBezTo>
                    <a:pt x="3617" y="26712"/>
                    <a:pt x="5897" y="21210"/>
                    <a:pt x="8997" y="16195"/>
                  </a:cubicBezTo>
                  <a:cubicBezTo>
                    <a:pt x="12128" y="11179"/>
                    <a:pt x="16049" y="6620"/>
                    <a:pt x="20092" y="3185"/>
                  </a:cubicBezTo>
                  <a:cubicBezTo>
                    <a:pt x="21125" y="2365"/>
                    <a:pt x="22189" y="1605"/>
                    <a:pt x="23253" y="997"/>
                  </a:cubicBezTo>
                  <a:cubicBezTo>
                    <a:pt x="23800" y="693"/>
                    <a:pt x="24317" y="419"/>
                    <a:pt x="24894" y="298"/>
                  </a:cubicBezTo>
                  <a:cubicBezTo>
                    <a:pt x="25050" y="265"/>
                    <a:pt x="25204" y="248"/>
                    <a:pt x="25353" y="248"/>
                  </a:cubicBezTo>
                  <a:cubicBezTo>
                    <a:pt x="25756" y="248"/>
                    <a:pt x="26126" y="374"/>
                    <a:pt x="26414" y="663"/>
                  </a:cubicBezTo>
                  <a:cubicBezTo>
                    <a:pt x="26779" y="997"/>
                    <a:pt x="26900" y="1574"/>
                    <a:pt x="26992" y="2061"/>
                  </a:cubicBezTo>
                  <a:cubicBezTo>
                    <a:pt x="27052" y="2577"/>
                    <a:pt x="27144" y="3094"/>
                    <a:pt x="27144" y="3581"/>
                  </a:cubicBezTo>
                  <a:cubicBezTo>
                    <a:pt x="27144" y="4553"/>
                    <a:pt x="27052" y="5465"/>
                    <a:pt x="26870" y="6255"/>
                  </a:cubicBezTo>
                  <a:cubicBezTo>
                    <a:pt x="26536" y="7897"/>
                    <a:pt x="25928" y="9082"/>
                    <a:pt x="25472" y="9872"/>
                  </a:cubicBezTo>
                  <a:cubicBezTo>
                    <a:pt x="25016" y="10663"/>
                    <a:pt x="24712" y="11058"/>
                    <a:pt x="24712" y="11058"/>
                  </a:cubicBezTo>
                  <a:cubicBezTo>
                    <a:pt x="24367" y="11502"/>
                    <a:pt x="24226" y="11750"/>
                    <a:pt x="24285" y="11750"/>
                  </a:cubicBezTo>
                  <a:cubicBezTo>
                    <a:pt x="24335" y="11750"/>
                    <a:pt x="24529" y="11570"/>
                    <a:pt x="24864" y="11179"/>
                  </a:cubicBezTo>
                  <a:cubicBezTo>
                    <a:pt x="24864" y="11179"/>
                    <a:pt x="25198" y="10784"/>
                    <a:pt x="25654" y="9994"/>
                  </a:cubicBezTo>
                  <a:cubicBezTo>
                    <a:pt x="26110" y="9204"/>
                    <a:pt x="26718" y="7927"/>
                    <a:pt x="27113" y="6316"/>
                  </a:cubicBezTo>
                  <a:cubicBezTo>
                    <a:pt x="27296" y="5495"/>
                    <a:pt x="27417" y="4553"/>
                    <a:pt x="27356" y="3581"/>
                  </a:cubicBezTo>
                  <a:cubicBezTo>
                    <a:pt x="27356" y="3064"/>
                    <a:pt x="27296" y="2547"/>
                    <a:pt x="27204" y="2000"/>
                  </a:cubicBezTo>
                  <a:cubicBezTo>
                    <a:pt x="27144" y="1483"/>
                    <a:pt x="27022" y="906"/>
                    <a:pt x="26566" y="450"/>
                  </a:cubicBezTo>
                  <a:cubicBezTo>
                    <a:pt x="26240" y="124"/>
                    <a:pt x="25806" y="0"/>
                    <a:pt x="25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43;p57"/>
            <p:cNvSpPr/>
            <p:nvPr/>
          </p:nvSpPr>
          <p:spPr>
            <a:xfrm>
              <a:off x="23287025" y="12301400"/>
              <a:ext cx="620075" cy="1074000"/>
            </a:xfrm>
            <a:custGeom>
              <a:avLst/>
              <a:gdLst/>
              <a:ahLst/>
              <a:cxnLst/>
              <a:rect l="l" t="t" r="r" b="b"/>
              <a:pathLst>
                <a:path w="24803" h="42960" extrusionOk="0">
                  <a:moveTo>
                    <a:pt x="24758" y="0"/>
                  </a:moveTo>
                  <a:cubicBezTo>
                    <a:pt x="24718" y="0"/>
                    <a:pt x="24638" y="107"/>
                    <a:pt x="24551" y="324"/>
                  </a:cubicBezTo>
                  <a:cubicBezTo>
                    <a:pt x="24551" y="324"/>
                    <a:pt x="24491" y="537"/>
                    <a:pt x="24278" y="932"/>
                  </a:cubicBezTo>
                  <a:cubicBezTo>
                    <a:pt x="24095" y="1297"/>
                    <a:pt x="23822" y="1874"/>
                    <a:pt x="23487" y="2543"/>
                  </a:cubicBezTo>
                  <a:cubicBezTo>
                    <a:pt x="22819" y="3911"/>
                    <a:pt x="21694" y="5795"/>
                    <a:pt x="20326" y="7832"/>
                  </a:cubicBezTo>
                  <a:cubicBezTo>
                    <a:pt x="17591" y="11935"/>
                    <a:pt x="13700" y="16677"/>
                    <a:pt x="10964" y="20628"/>
                  </a:cubicBezTo>
                  <a:cubicBezTo>
                    <a:pt x="9597" y="22574"/>
                    <a:pt x="8138" y="24944"/>
                    <a:pt x="6861" y="27376"/>
                  </a:cubicBezTo>
                  <a:cubicBezTo>
                    <a:pt x="5554" y="29777"/>
                    <a:pt x="4369" y="32300"/>
                    <a:pt x="3396" y="34549"/>
                  </a:cubicBezTo>
                  <a:cubicBezTo>
                    <a:pt x="2393" y="36799"/>
                    <a:pt x="1572" y="38805"/>
                    <a:pt x="995" y="40233"/>
                  </a:cubicBezTo>
                  <a:cubicBezTo>
                    <a:pt x="417" y="41692"/>
                    <a:pt x="83" y="42574"/>
                    <a:pt x="83" y="42574"/>
                  </a:cubicBezTo>
                  <a:cubicBezTo>
                    <a:pt x="1" y="42820"/>
                    <a:pt x="7" y="42960"/>
                    <a:pt x="59" y="42960"/>
                  </a:cubicBezTo>
                  <a:cubicBezTo>
                    <a:pt x="104" y="42960"/>
                    <a:pt x="181" y="42858"/>
                    <a:pt x="265" y="42635"/>
                  </a:cubicBezTo>
                  <a:cubicBezTo>
                    <a:pt x="265" y="42635"/>
                    <a:pt x="630" y="41814"/>
                    <a:pt x="1238" y="40355"/>
                  </a:cubicBezTo>
                  <a:cubicBezTo>
                    <a:pt x="1785" y="38957"/>
                    <a:pt x="2636" y="36951"/>
                    <a:pt x="3669" y="34701"/>
                  </a:cubicBezTo>
                  <a:cubicBezTo>
                    <a:pt x="4642" y="32452"/>
                    <a:pt x="5858" y="29960"/>
                    <a:pt x="7165" y="27558"/>
                  </a:cubicBezTo>
                  <a:cubicBezTo>
                    <a:pt x="8442" y="25157"/>
                    <a:pt x="9901" y="22847"/>
                    <a:pt x="11268" y="20871"/>
                  </a:cubicBezTo>
                  <a:cubicBezTo>
                    <a:pt x="14004" y="16920"/>
                    <a:pt x="17864" y="12178"/>
                    <a:pt x="20569" y="8014"/>
                  </a:cubicBezTo>
                  <a:cubicBezTo>
                    <a:pt x="21937" y="5978"/>
                    <a:pt x="23001" y="4093"/>
                    <a:pt x="23670" y="2665"/>
                  </a:cubicBezTo>
                  <a:cubicBezTo>
                    <a:pt x="24035" y="1935"/>
                    <a:pt x="24278" y="1388"/>
                    <a:pt x="24430" y="993"/>
                  </a:cubicBezTo>
                  <a:cubicBezTo>
                    <a:pt x="24642" y="628"/>
                    <a:pt x="24703" y="385"/>
                    <a:pt x="24703" y="385"/>
                  </a:cubicBezTo>
                  <a:cubicBezTo>
                    <a:pt x="24799" y="130"/>
                    <a:pt x="24803" y="0"/>
                    <a:pt x="24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44;p57"/>
            <p:cNvSpPr/>
            <p:nvPr/>
          </p:nvSpPr>
          <p:spPr>
            <a:xfrm>
              <a:off x="23292950" y="12663925"/>
              <a:ext cx="538775" cy="710650"/>
            </a:xfrm>
            <a:custGeom>
              <a:avLst/>
              <a:gdLst/>
              <a:ahLst/>
              <a:cxnLst/>
              <a:rect l="l" t="t" r="r" b="b"/>
              <a:pathLst>
                <a:path w="21551" h="28426" extrusionOk="0">
                  <a:moveTo>
                    <a:pt x="21519" y="1"/>
                  </a:moveTo>
                  <a:lnTo>
                    <a:pt x="21519" y="1"/>
                  </a:lnTo>
                  <a:cubicBezTo>
                    <a:pt x="21493" y="1"/>
                    <a:pt x="21436" y="80"/>
                    <a:pt x="21366" y="261"/>
                  </a:cubicBezTo>
                  <a:cubicBezTo>
                    <a:pt x="21366" y="261"/>
                    <a:pt x="21275" y="413"/>
                    <a:pt x="21123" y="656"/>
                  </a:cubicBezTo>
                  <a:cubicBezTo>
                    <a:pt x="21001" y="930"/>
                    <a:pt x="20758" y="1325"/>
                    <a:pt x="20454" y="1781"/>
                  </a:cubicBezTo>
                  <a:cubicBezTo>
                    <a:pt x="19785" y="2693"/>
                    <a:pt x="18843" y="3939"/>
                    <a:pt x="17658" y="5215"/>
                  </a:cubicBezTo>
                  <a:cubicBezTo>
                    <a:pt x="15317" y="7860"/>
                    <a:pt x="11943" y="10747"/>
                    <a:pt x="9542" y="13240"/>
                  </a:cubicBezTo>
                  <a:cubicBezTo>
                    <a:pt x="8326" y="14547"/>
                    <a:pt x="7080" y="16067"/>
                    <a:pt x="5925" y="17678"/>
                  </a:cubicBezTo>
                  <a:cubicBezTo>
                    <a:pt x="4800" y="19319"/>
                    <a:pt x="3736" y="21021"/>
                    <a:pt x="2885" y="22602"/>
                  </a:cubicBezTo>
                  <a:cubicBezTo>
                    <a:pt x="2004" y="24152"/>
                    <a:pt x="1335" y="25550"/>
                    <a:pt x="849" y="26553"/>
                  </a:cubicBezTo>
                  <a:cubicBezTo>
                    <a:pt x="393" y="27526"/>
                    <a:pt x="89" y="28134"/>
                    <a:pt x="89" y="28134"/>
                  </a:cubicBezTo>
                  <a:cubicBezTo>
                    <a:pt x="1" y="28310"/>
                    <a:pt x="15" y="28425"/>
                    <a:pt x="72" y="28425"/>
                  </a:cubicBezTo>
                  <a:cubicBezTo>
                    <a:pt x="113" y="28425"/>
                    <a:pt x="177" y="28365"/>
                    <a:pt x="241" y="28225"/>
                  </a:cubicBezTo>
                  <a:lnTo>
                    <a:pt x="1031" y="26614"/>
                  </a:lnTo>
                  <a:cubicBezTo>
                    <a:pt x="1518" y="25641"/>
                    <a:pt x="2247" y="24273"/>
                    <a:pt x="3129" y="22693"/>
                  </a:cubicBezTo>
                  <a:cubicBezTo>
                    <a:pt x="3949" y="21143"/>
                    <a:pt x="5013" y="19441"/>
                    <a:pt x="6168" y="17830"/>
                  </a:cubicBezTo>
                  <a:cubicBezTo>
                    <a:pt x="7293" y="16249"/>
                    <a:pt x="8539" y="14729"/>
                    <a:pt x="9724" y="13483"/>
                  </a:cubicBezTo>
                  <a:cubicBezTo>
                    <a:pt x="12126" y="10960"/>
                    <a:pt x="15469" y="8042"/>
                    <a:pt x="17810" y="5398"/>
                  </a:cubicBezTo>
                  <a:cubicBezTo>
                    <a:pt x="18995" y="4060"/>
                    <a:pt x="19937" y="2814"/>
                    <a:pt x="20545" y="1842"/>
                  </a:cubicBezTo>
                  <a:cubicBezTo>
                    <a:pt x="20849" y="1355"/>
                    <a:pt x="21092" y="990"/>
                    <a:pt x="21244" y="717"/>
                  </a:cubicBezTo>
                  <a:cubicBezTo>
                    <a:pt x="21396" y="443"/>
                    <a:pt x="21457" y="291"/>
                    <a:pt x="21457" y="291"/>
                  </a:cubicBezTo>
                  <a:cubicBezTo>
                    <a:pt x="21539" y="110"/>
                    <a:pt x="21550" y="1"/>
                    <a:pt x="2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45;p57"/>
            <p:cNvSpPr/>
            <p:nvPr/>
          </p:nvSpPr>
          <p:spPr>
            <a:xfrm>
              <a:off x="23298175" y="12927075"/>
              <a:ext cx="435025" cy="447350"/>
            </a:xfrm>
            <a:custGeom>
              <a:avLst/>
              <a:gdLst/>
              <a:ahLst/>
              <a:cxnLst/>
              <a:rect l="l" t="t" r="r" b="b"/>
              <a:pathLst>
                <a:path w="17401" h="17894" extrusionOk="0">
                  <a:moveTo>
                    <a:pt x="17306" y="1"/>
                  </a:moveTo>
                  <a:cubicBezTo>
                    <a:pt x="17267" y="1"/>
                    <a:pt x="17212" y="21"/>
                    <a:pt x="17145" y="69"/>
                  </a:cubicBezTo>
                  <a:cubicBezTo>
                    <a:pt x="17145" y="69"/>
                    <a:pt x="16841" y="404"/>
                    <a:pt x="16294" y="951"/>
                  </a:cubicBezTo>
                  <a:cubicBezTo>
                    <a:pt x="15716" y="1468"/>
                    <a:pt x="14835" y="2167"/>
                    <a:pt x="13801" y="2835"/>
                  </a:cubicBezTo>
                  <a:cubicBezTo>
                    <a:pt x="12798" y="3535"/>
                    <a:pt x="11613" y="4294"/>
                    <a:pt x="10427" y="5054"/>
                  </a:cubicBezTo>
                  <a:cubicBezTo>
                    <a:pt x="9242" y="5814"/>
                    <a:pt x="8148" y="6665"/>
                    <a:pt x="7266" y="7547"/>
                  </a:cubicBezTo>
                  <a:cubicBezTo>
                    <a:pt x="5473" y="9249"/>
                    <a:pt x="3679" y="11802"/>
                    <a:pt x="2372" y="13930"/>
                  </a:cubicBezTo>
                  <a:cubicBezTo>
                    <a:pt x="1673" y="14963"/>
                    <a:pt x="1157" y="15906"/>
                    <a:pt x="731" y="16605"/>
                  </a:cubicBezTo>
                  <a:cubicBezTo>
                    <a:pt x="305" y="17243"/>
                    <a:pt x="93" y="17668"/>
                    <a:pt x="93" y="17668"/>
                  </a:cubicBezTo>
                  <a:cubicBezTo>
                    <a:pt x="0" y="17798"/>
                    <a:pt x="20" y="17894"/>
                    <a:pt x="85" y="17894"/>
                  </a:cubicBezTo>
                  <a:cubicBezTo>
                    <a:pt x="126" y="17894"/>
                    <a:pt x="185" y="17855"/>
                    <a:pt x="245" y="17760"/>
                  </a:cubicBezTo>
                  <a:cubicBezTo>
                    <a:pt x="245" y="17760"/>
                    <a:pt x="1278" y="16179"/>
                    <a:pt x="2585" y="14082"/>
                  </a:cubicBezTo>
                  <a:cubicBezTo>
                    <a:pt x="3953" y="11985"/>
                    <a:pt x="5807" y="9492"/>
                    <a:pt x="7540" y="7820"/>
                  </a:cubicBezTo>
                  <a:cubicBezTo>
                    <a:pt x="8421" y="6969"/>
                    <a:pt x="9485" y="6149"/>
                    <a:pt x="10610" y="5358"/>
                  </a:cubicBezTo>
                  <a:cubicBezTo>
                    <a:pt x="11765" y="4598"/>
                    <a:pt x="12950" y="3839"/>
                    <a:pt x="13953" y="3109"/>
                  </a:cubicBezTo>
                  <a:cubicBezTo>
                    <a:pt x="14987" y="2380"/>
                    <a:pt x="15868" y="1650"/>
                    <a:pt x="16446" y="1133"/>
                  </a:cubicBezTo>
                  <a:cubicBezTo>
                    <a:pt x="16993" y="586"/>
                    <a:pt x="17297" y="221"/>
                    <a:pt x="17297" y="221"/>
                  </a:cubicBezTo>
                  <a:cubicBezTo>
                    <a:pt x="17400" y="97"/>
                    <a:pt x="17391" y="1"/>
                    <a:pt x="17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46;p57"/>
            <p:cNvSpPr/>
            <p:nvPr/>
          </p:nvSpPr>
          <p:spPr>
            <a:xfrm>
              <a:off x="23285250" y="12348200"/>
              <a:ext cx="532750" cy="1021925"/>
            </a:xfrm>
            <a:custGeom>
              <a:avLst/>
              <a:gdLst/>
              <a:ahLst/>
              <a:cxnLst/>
              <a:rect l="l" t="t" r="r" b="b"/>
              <a:pathLst>
                <a:path w="21310" h="40877" extrusionOk="0">
                  <a:moveTo>
                    <a:pt x="21255" y="1"/>
                  </a:moveTo>
                  <a:cubicBezTo>
                    <a:pt x="21213" y="1"/>
                    <a:pt x="21123" y="75"/>
                    <a:pt x="21005" y="245"/>
                  </a:cubicBezTo>
                  <a:cubicBezTo>
                    <a:pt x="21005" y="245"/>
                    <a:pt x="20488" y="914"/>
                    <a:pt x="19698" y="2130"/>
                  </a:cubicBezTo>
                  <a:cubicBezTo>
                    <a:pt x="18938" y="3346"/>
                    <a:pt x="17783" y="5018"/>
                    <a:pt x="16537" y="6963"/>
                  </a:cubicBezTo>
                  <a:cubicBezTo>
                    <a:pt x="15230" y="8847"/>
                    <a:pt x="13680" y="10914"/>
                    <a:pt x="12190" y="13042"/>
                  </a:cubicBezTo>
                  <a:cubicBezTo>
                    <a:pt x="10731" y="15139"/>
                    <a:pt x="9272" y="17267"/>
                    <a:pt x="8087" y="19151"/>
                  </a:cubicBezTo>
                  <a:cubicBezTo>
                    <a:pt x="6932" y="21066"/>
                    <a:pt x="5625" y="23255"/>
                    <a:pt x="4531" y="25626"/>
                  </a:cubicBezTo>
                  <a:cubicBezTo>
                    <a:pt x="3437" y="27966"/>
                    <a:pt x="2525" y="30398"/>
                    <a:pt x="1856" y="32617"/>
                  </a:cubicBezTo>
                  <a:cubicBezTo>
                    <a:pt x="1187" y="34805"/>
                    <a:pt x="731" y="36811"/>
                    <a:pt x="458" y="38240"/>
                  </a:cubicBezTo>
                  <a:cubicBezTo>
                    <a:pt x="154" y="39638"/>
                    <a:pt x="32" y="40520"/>
                    <a:pt x="32" y="40520"/>
                  </a:cubicBezTo>
                  <a:cubicBezTo>
                    <a:pt x="1" y="40755"/>
                    <a:pt x="34" y="40877"/>
                    <a:pt x="87" y="40877"/>
                  </a:cubicBezTo>
                  <a:cubicBezTo>
                    <a:pt x="135" y="40877"/>
                    <a:pt x="201" y="40770"/>
                    <a:pt x="245" y="40550"/>
                  </a:cubicBezTo>
                  <a:cubicBezTo>
                    <a:pt x="245" y="40550"/>
                    <a:pt x="336" y="39668"/>
                    <a:pt x="640" y="38270"/>
                  </a:cubicBezTo>
                  <a:cubicBezTo>
                    <a:pt x="944" y="36872"/>
                    <a:pt x="1400" y="34896"/>
                    <a:pt x="2099" y="32677"/>
                  </a:cubicBezTo>
                  <a:cubicBezTo>
                    <a:pt x="2768" y="30489"/>
                    <a:pt x="3680" y="28088"/>
                    <a:pt x="4804" y="25778"/>
                  </a:cubicBezTo>
                  <a:cubicBezTo>
                    <a:pt x="5899" y="23437"/>
                    <a:pt x="7175" y="21249"/>
                    <a:pt x="8361" y="19334"/>
                  </a:cubicBezTo>
                  <a:cubicBezTo>
                    <a:pt x="9546" y="17449"/>
                    <a:pt x="10944" y="15322"/>
                    <a:pt x="12434" y="13224"/>
                  </a:cubicBezTo>
                  <a:cubicBezTo>
                    <a:pt x="13923" y="11097"/>
                    <a:pt x="15473" y="9060"/>
                    <a:pt x="16719" y="7115"/>
                  </a:cubicBezTo>
                  <a:cubicBezTo>
                    <a:pt x="17966" y="5169"/>
                    <a:pt x="19029" y="3467"/>
                    <a:pt x="19850" y="2252"/>
                  </a:cubicBezTo>
                  <a:cubicBezTo>
                    <a:pt x="20640" y="1066"/>
                    <a:pt x="21127" y="337"/>
                    <a:pt x="21127" y="337"/>
                  </a:cubicBezTo>
                  <a:cubicBezTo>
                    <a:pt x="21282" y="129"/>
                    <a:pt x="21310" y="1"/>
                    <a:pt x="2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47;p57"/>
            <p:cNvSpPr/>
            <p:nvPr/>
          </p:nvSpPr>
          <p:spPr>
            <a:xfrm>
              <a:off x="23293650" y="13147650"/>
              <a:ext cx="956725" cy="382250"/>
            </a:xfrm>
            <a:custGeom>
              <a:avLst/>
              <a:gdLst/>
              <a:ahLst/>
              <a:cxnLst/>
              <a:rect l="l" t="t" r="r" b="b"/>
              <a:pathLst>
                <a:path w="38269" h="15290" extrusionOk="0">
                  <a:moveTo>
                    <a:pt x="21815" y="202"/>
                  </a:moveTo>
                  <a:cubicBezTo>
                    <a:pt x="21870" y="241"/>
                    <a:pt x="22085" y="274"/>
                    <a:pt x="22463" y="274"/>
                  </a:cubicBezTo>
                  <a:cubicBezTo>
                    <a:pt x="22463" y="274"/>
                    <a:pt x="22888" y="274"/>
                    <a:pt x="23618" y="304"/>
                  </a:cubicBezTo>
                  <a:cubicBezTo>
                    <a:pt x="24377" y="365"/>
                    <a:pt x="25381" y="426"/>
                    <a:pt x="26718" y="578"/>
                  </a:cubicBezTo>
                  <a:cubicBezTo>
                    <a:pt x="28025" y="730"/>
                    <a:pt x="29606" y="1003"/>
                    <a:pt x="31369" y="1307"/>
                  </a:cubicBezTo>
                  <a:cubicBezTo>
                    <a:pt x="33101" y="1611"/>
                    <a:pt x="35077" y="2037"/>
                    <a:pt x="36870" y="3101"/>
                  </a:cubicBezTo>
                  <a:cubicBezTo>
                    <a:pt x="37296" y="3405"/>
                    <a:pt x="37843" y="3678"/>
                    <a:pt x="37934" y="4073"/>
                  </a:cubicBezTo>
                  <a:cubicBezTo>
                    <a:pt x="37995" y="4529"/>
                    <a:pt x="37478" y="4924"/>
                    <a:pt x="37083" y="5259"/>
                  </a:cubicBezTo>
                  <a:cubicBezTo>
                    <a:pt x="36262" y="5928"/>
                    <a:pt x="35320" y="6566"/>
                    <a:pt x="34256" y="6961"/>
                  </a:cubicBezTo>
                  <a:cubicBezTo>
                    <a:pt x="33192" y="7387"/>
                    <a:pt x="32068" y="7599"/>
                    <a:pt x="30913" y="7721"/>
                  </a:cubicBezTo>
                  <a:cubicBezTo>
                    <a:pt x="30335" y="7812"/>
                    <a:pt x="29727" y="7873"/>
                    <a:pt x="29150" y="8177"/>
                  </a:cubicBezTo>
                  <a:cubicBezTo>
                    <a:pt x="28572" y="8481"/>
                    <a:pt x="28177" y="8937"/>
                    <a:pt x="27812" y="9423"/>
                  </a:cubicBezTo>
                  <a:cubicBezTo>
                    <a:pt x="27144" y="10426"/>
                    <a:pt x="26688" y="11520"/>
                    <a:pt x="25836" y="12280"/>
                  </a:cubicBezTo>
                  <a:cubicBezTo>
                    <a:pt x="25016" y="13101"/>
                    <a:pt x="23982" y="13587"/>
                    <a:pt x="22888" y="13770"/>
                  </a:cubicBezTo>
                  <a:cubicBezTo>
                    <a:pt x="22595" y="13835"/>
                    <a:pt x="22302" y="13865"/>
                    <a:pt x="22008" y="13865"/>
                  </a:cubicBezTo>
                  <a:cubicBezTo>
                    <a:pt x="21755" y="13865"/>
                    <a:pt x="21501" y="13842"/>
                    <a:pt x="21247" y="13800"/>
                  </a:cubicBezTo>
                  <a:cubicBezTo>
                    <a:pt x="20730" y="13739"/>
                    <a:pt x="20213" y="13557"/>
                    <a:pt x="19697" y="13405"/>
                  </a:cubicBezTo>
                  <a:cubicBezTo>
                    <a:pt x="19149" y="13192"/>
                    <a:pt x="18663" y="13040"/>
                    <a:pt x="18086" y="12979"/>
                  </a:cubicBezTo>
                  <a:cubicBezTo>
                    <a:pt x="17943" y="12955"/>
                    <a:pt x="17797" y="12944"/>
                    <a:pt x="17652" y="12944"/>
                  </a:cubicBezTo>
                  <a:cubicBezTo>
                    <a:pt x="17243" y="12944"/>
                    <a:pt x="16834" y="13035"/>
                    <a:pt x="16475" y="13192"/>
                  </a:cubicBezTo>
                  <a:cubicBezTo>
                    <a:pt x="15502" y="13587"/>
                    <a:pt x="14803" y="14256"/>
                    <a:pt x="13921" y="14681"/>
                  </a:cubicBezTo>
                  <a:cubicBezTo>
                    <a:pt x="13504" y="14905"/>
                    <a:pt x="13049" y="15004"/>
                    <a:pt x="12587" y="15004"/>
                  </a:cubicBezTo>
                  <a:cubicBezTo>
                    <a:pt x="12108" y="15004"/>
                    <a:pt x="11620" y="14898"/>
                    <a:pt x="11155" y="14712"/>
                  </a:cubicBezTo>
                  <a:cubicBezTo>
                    <a:pt x="10243" y="14377"/>
                    <a:pt x="9484" y="13739"/>
                    <a:pt x="8754" y="13101"/>
                  </a:cubicBezTo>
                  <a:cubicBezTo>
                    <a:pt x="8025" y="12402"/>
                    <a:pt x="7386" y="11733"/>
                    <a:pt x="6657" y="11156"/>
                  </a:cubicBezTo>
                  <a:cubicBezTo>
                    <a:pt x="5259" y="9970"/>
                    <a:pt x="3769" y="9119"/>
                    <a:pt x="2493" y="8724"/>
                  </a:cubicBezTo>
                  <a:cubicBezTo>
                    <a:pt x="1824" y="8481"/>
                    <a:pt x="1277" y="8329"/>
                    <a:pt x="760" y="8268"/>
                  </a:cubicBezTo>
                  <a:cubicBezTo>
                    <a:pt x="669" y="8207"/>
                    <a:pt x="547" y="8207"/>
                    <a:pt x="426" y="8177"/>
                  </a:cubicBezTo>
                  <a:lnTo>
                    <a:pt x="304" y="8177"/>
                  </a:lnTo>
                  <a:lnTo>
                    <a:pt x="304" y="7812"/>
                  </a:lnTo>
                  <a:cubicBezTo>
                    <a:pt x="1125" y="7387"/>
                    <a:pt x="1915" y="6961"/>
                    <a:pt x="2675" y="6566"/>
                  </a:cubicBezTo>
                  <a:cubicBezTo>
                    <a:pt x="3465" y="6140"/>
                    <a:pt x="4225" y="5745"/>
                    <a:pt x="4955" y="5380"/>
                  </a:cubicBezTo>
                  <a:cubicBezTo>
                    <a:pt x="6444" y="4651"/>
                    <a:pt x="7812" y="4013"/>
                    <a:pt x="9088" y="3435"/>
                  </a:cubicBezTo>
                  <a:cubicBezTo>
                    <a:pt x="11672" y="2341"/>
                    <a:pt x="13891" y="1611"/>
                    <a:pt x="15715" y="1155"/>
                  </a:cubicBezTo>
                  <a:cubicBezTo>
                    <a:pt x="17538" y="730"/>
                    <a:pt x="18906" y="517"/>
                    <a:pt x="19818" y="426"/>
                  </a:cubicBezTo>
                  <a:cubicBezTo>
                    <a:pt x="20274" y="396"/>
                    <a:pt x="20608" y="365"/>
                    <a:pt x="20821" y="365"/>
                  </a:cubicBezTo>
                  <a:cubicBezTo>
                    <a:pt x="21064" y="335"/>
                    <a:pt x="21186" y="335"/>
                    <a:pt x="21186" y="335"/>
                  </a:cubicBezTo>
                  <a:cubicBezTo>
                    <a:pt x="21583" y="306"/>
                    <a:pt x="21795" y="258"/>
                    <a:pt x="21815" y="202"/>
                  </a:cubicBezTo>
                  <a:close/>
                  <a:moveTo>
                    <a:pt x="20791" y="0"/>
                  </a:moveTo>
                  <a:cubicBezTo>
                    <a:pt x="20578" y="0"/>
                    <a:pt x="20213" y="61"/>
                    <a:pt x="19757" y="92"/>
                  </a:cubicBezTo>
                  <a:cubicBezTo>
                    <a:pt x="18815" y="183"/>
                    <a:pt x="17447" y="396"/>
                    <a:pt x="15624" y="821"/>
                  </a:cubicBezTo>
                  <a:cubicBezTo>
                    <a:pt x="13830" y="1277"/>
                    <a:pt x="11551" y="2006"/>
                    <a:pt x="8967" y="3101"/>
                  </a:cubicBezTo>
                  <a:cubicBezTo>
                    <a:pt x="7690" y="3617"/>
                    <a:pt x="6292" y="4317"/>
                    <a:pt x="4803" y="5046"/>
                  </a:cubicBezTo>
                  <a:cubicBezTo>
                    <a:pt x="4073" y="5411"/>
                    <a:pt x="3313" y="5806"/>
                    <a:pt x="2523" y="6201"/>
                  </a:cubicBezTo>
                  <a:cubicBezTo>
                    <a:pt x="1733" y="6627"/>
                    <a:pt x="882" y="7083"/>
                    <a:pt x="0" y="7538"/>
                  </a:cubicBezTo>
                  <a:lnTo>
                    <a:pt x="0" y="8177"/>
                  </a:lnTo>
                  <a:lnTo>
                    <a:pt x="0" y="8329"/>
                  </a:lnTo>
                  <a:cubicBezTo>
                    <a:pt x="0" y="8359"/>
                    <a:pt x="91" y="8359"/>
                    <a:pt x="122" y="8359"/>
                  </a:cubicBezTo>
                  <a:cubicBezTo>
                    <a:pt x="213" y="8359"/>
                    <a:pt x="274" y="8420"/>
                    <a:pt x="365" y="8420"/>
                  </a:cubicBezTo>
                  <a:cubicBezTo>
                    <a:pt x="456" y="8450"/>
                    <a:pt x="578" y="8450"/>
                    <a:pt x="699" y="8481"/>
                  </a:cubicBezTo>
                  <a:cubicBezTo>
                    <a:pt x="1186" y="8572"/>
                    <a:pt x="1763" y="8724"/>
                    <a:pt x="2371" y="8937"/>
                  </a:cubicBezTo>
                  <a:cubicBezTo>
                    <a:pt x="3617" y="9362"/>
                    <a:pt x="5076" y="10152"/>
                    <a:pt x="6444" y="11338"/>
                  </a:cubicBezTo>
                  <a:cubicBezTo>
                    <a:pt x="7113" y="11915"/>
                    <a:pt x="7751" y="12584"/>
                    <a:pt x="8481" y="13283"/>
                  </a:cubicBezTo>
                  <a:cubicBezTo>
                    <a:pt x="9210" y="13952"/>
                    <a:pt x="10000" y="14590"/>
                    <a:pt x="11003" y="14985"/>
                  </a:cubicBezTo>
                  <a:cubicBezTo>
                    <a:pt x="11507" y="15174"/>
                    <a:pt x="12059" y="15290"/>
                    <a:pt x="12606" y="15290"/>
                  </a:cubicBezTo>
                  <a:cubicBezTo>
                    <a:pt x="13115" y="15290"/>
                    <a:pt x="13619" y="15190"/>
                    <a:pt x="14073" y="14955"/>
                  </a:cubicBezTo>
                  <a:cubicBezTo>
                    <a:pt x="14985" y="14499"/>
                    <a:pt x="15745" y="13800"/>
                    <a:pt x="16566" y="13466"/>
                  </a:cubicBezTo>
                  <a:cubicBezTo>
                    <a:pt x="16899" y="13310"/>
                    <a:pt x="17248" y="13248"/>
                    <a:pt x="17608" y="13248"/>
                  </a:cubicBezTo>
                  <a:cubicBezTo>
                    <a:pt x="18233" y="13248"/>
                    <a:pt x="18889" y="13436"/>
                    <a:pt x="19545" y="13648"/>
                  </a:cubicBezTo>
                  <a:cubicBezTo>
                    <a:pt x="20061" y="13800"/>
                    <a:pt x="20608" y="13982"/>
                    <a:pt x="21186" y="14074"/>
                  </a:cubicBezTo>
                  <a:cubicBezTo>
                    <a:pt x="21432" y="14101"/>
                    <a:pt x="21690" y="14116"/>
                    <a:pt x="21952" y="14116"/>
                  </a:cubicBezTo>
                  <a:cubicBezTo>
                    <a:pt x="22273" y="14116"/>
                    <a:pt x="22601" y="14093"/>
                    <a:pt x="22918" y="14043"/>
                  </a:cubicBezTo>
                  <a:cubicBezTo>
                    <a:pt x="24104" y="13830"/>
                    <a:pt x="25198" y="13314"/>
                    <a:pt x="26080" y="12463"/>
                  </a:cubicBezTo>
                  <a:cubicBezTo>
                    <a:pt x="26992" y="11642"/>
                    <a:pt x="27447" y="10487"/>
                    <a:pt x="28086" y="9545"/>
                  </a:cubicBezTo>
                  <a:cubicBezTo>
                    <a:pt x="28420" y="9058"/>
                    <a:pt x="28815" y="8633"/>
                    <a:pt x="29302" y="8359"/>
                  </a:cubicBezTo>
                  <a:cubicBezTo>
                    <a:pt x="29788" y="8116"/>
                    <a:pt x="30365" y="8025"/>
                    <a:pt x="30943" y="7964"/>
                  </a:cubicBezTo>
                  <a:cubicBezTo>
                    <a:pt x="32128" y="7842"/>
                    <a:pt x="33283" y="7630"/>
                    <a:pt x="34347" y="7174"/>
                  </a:cubicBezTo>
                  <a:cubicBezTo>
                    <a:pt x="35411" y="6718"/>
                    <a:pt x="36414" y="6110"/>
                    <a:pt x="37296" y="5380"/>
                  </a:cubicBezTo>
                  <a:cubicBezTo>
                    <a:pt x="37478" y="5198"/>
                    <a:pt x="37691" y="5046"/>
                    <a:pt x="37904" y="4803"/>
                  </a:cubicBezTo>
                  <a:cubicBezTo>
                    <a:pt x="38086" y="4621"/>
                    <a:pt x="38268" y="4317"/>
                    <a:pt x="38238" y="3982"/>
                  </a:cubicBezTo>
                  <a:cubicBezTo>
                    <a:pt x="38147" y="3617"/>
                    <a:pt x="37934" y="3405"/>
                    <a:pt x="37691" y="3253"/>
                  </a:cubicBezTo>
                  <a:cubicBezTo>
                    <a:pt x="37478" y="3040"/>
                    <a:pt x="37235" y="2949"/>
                    <a:pt x="37022" y="2797"/>
                  </a:cubicBezTo>
                  <a:cubicBezTo>
                    <a:pt x="35168" y="1733"/>
                    <a:pt x="33131" y="1307"/>
                    <a:pt x="31399" y="1003"/>
                  </a:cubicBezTo>
                  <a:cubicBezTo>
                    <a:pt x="29606" y="699"/>
                    <a:pt x="28055" y="487"/>
                    <a:pt x="26718" y="304"/>
                  </a:cubicBezTo>
                  <a:cubicBezTo>
                    <a:pt x="25381" y="183"/>
                    <a:pt x="24317" y="122"/>
                    <a:pt x="23618" y="92"/>
                  </a:cubicBezTo>
                  <a:lnTo>
                    <a:pt x="22463" y="92"/>
                  </a:lnTo>
                  <a:cubicBezTo>
                    <a:pt x="22061" y="92"/>
                    <a:pt x="21842" y="129"/>
                    <a:pt x="21807" y="171"/>
                  </a:cubicBezTo>
                  <a:lnTo>
                    <a:pt x="21807" y="171"/>
                  </a:lnTo>
                  <a:cubicBezTo>
                    <a:pt x="21758" y="115"/>
                    <a:pt x="21532" y="55"/>
                    <a:pt x="2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48;p57"/>
            <p:cNvSpPr/>
            <p:nvPr/>
          </p:nvSpPr>
          <p:spPr>
            <a:xfrm>
              <a:off x="23296950" y="13253725"/>
              <a:ext cx="949650" cy="94925"/>
            </a:xfrm>
            <a:custGeom>
              <a:avLst/>
              <a:gdLst/>
              <a:ahLst/>
              <a:cxnLst/>
              <a:rect l="l" t="t" r="r" b="b"/>
              <a:pathLst>
                <a:path w="37986" h="3797" extrusionOk="0">
                  <a:moveTo>
                    <a:pt x="37751" y="1"/>
                  </a:moveTo>
                  <a:cubicBezTo>
                    <a:pt x="37714" y="1"/>
                    <a:pt x="37670" y="4"/>
                    <a:pt x="37620" y="13"/>
                  </a:cubicBezTo>
                  <a:cubicBezTo>
                    <a:pt x="37620" y="13"/>
                    <a:pt x="34793" y="681"/>
                    <a:pt x="31085" y="1137"/>
                  </a:cubicBezTo>
                  <a:cubicBezTo>
                    <a:pt x="29200" y="1381"/>
                    <a:pt x="27072" y="1593"/>
                    <a:pt x="25005" y="1685"/>
                  </a:cubicBezTo>
                  <a:cubicBezTo>
                    <a:pt x="22908" y="1806"/>
                    <a:pt x="20811" y="1836"/>
                    <a:pt x="18987" y="1836"/>
                  </a:cubicBezTo>
                  <a:cubicBezTo>
                    <a:pt x="15340" y="1836"/>
                    <a:pt x="10628" y="1836"/>
                    <a:pt x="6859" y="2323"/>
                  </a:cubicBezTo>
                  <a:cubicBezTo>
                    <a:pt x="5005" y="2536"/>
                    <a:pt x="3333" y="2840"/>
                    <a:pt x="2209" y="3113"/>
                  </a:cubicBezTo>
                  <a:cubicBezTo>
                    <a:pt x="1601" y="3235"/>
                    <a:pt x="1145" y="3356"/>
                    <a:pt x="841" y="3447"/>
                  </a:cubicBezTo>
                  <a:cubicBezTo>
                    <a:pt x="537" y="3569"/>
                    <a:pt x="324" y="3599"/>
                    <a:pt x="324" y="3599"/>
                  </a:cubicBezTo>
                  <a:cubicBezTo>
                    <a:pt x="54" y="3689"/>
                    <a:pt x="1" y="3796"/>
                    <a:pt x="127" y="3796"/>
                  </a:cubicBezTo>
                  <a:cubicBezTo>
                    <a:pt x="171" y="3796"/>
                    <a:pt x="237" y="3783"/>
                    <a:pt x="324" y="3751"/>
                  </a:cubicBezTo>
                  <a:cubicBezTo>
                    <a:pt x="324" y="3751"/>
                    <a:pt x="537" y="3721"/>
                    <a:pt x="841" y="3630"/>
                  </a:cubicBezTo>
                  <a:cubicBezTo>
                    <a:pt x="1175" y="3508"/>
                    <a:pt x="1631" y="3417"/>
                    <a:pt x="2209" y="3295"/>
                  </a:cubicBezTo>
                  <a:cubicBezTo>
                    <a:pt x="3364" y="3022"/>
                    <a:pt x="5005" y="2748"/>
                    <a:pt x="6859" y="2566"/>
                  </a:cubicBezTo>
                  <a:cubicBezTo>
                    <a:pt x="10628" y="2140"/>
                    <a:pt x="15309" y="2232"/>
                    <a:pt x="18987" y="2201"/>
                  </a:cubicBezTo>
                  <a:cubicBezTo>
                    <a:pt x="20811" y="2201"/>
                    <a:pt x="22938" y="2140"/>
                    <a:pt x="25036" y="1988"/>
                  </a:cubicBezTo>
                  <a:cubicBezTo>
                    <a:pt x="27133" y="1897"/>
                    <a:pt x="29261" y="1654"/>
                    <a:pt x="31115" y="1381"/>
                  </a:cubicBezTo>
                  <a:cubicBezTo>
                    <a:pt x="34884" y="864"/>
                    <a:pt x="37650" y="226"/>
                    <a:pt x="37650" y="226"/>
                  </a:cubicBezTo>
                  <a:cubicBezTo>
                    <a:pt x="37964" y="147"/>
                    <a:pt x="37985" y="1"/>
                    <a:pt x="37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49;p57"/>
            <p:cNvSpPr/>
            <p:nvPr/>
          </p:nvSpPr>
          <p:spPr>
            <a:xfrm>
              <a:off x="23310775" y="13332175"/>
              <a:ext cx="682975" cy="61325"/>
            </a:xfrm>
            <a:custGeom>
              <a:avLst/>
              <a:gdLst/>
              <a:ahLst/>
              <a:cxnLst/>
              <a:rect l="l" t="t" r="r" b="b"/>
              <a:pathLst>
                <a:path w="27319" h="2453" extrusionOk="0">
                  <a:moveTo>
                    <a:pt x="8920" y="1"/>
                  </a:moveTo>
                  <a:cubicBezTo>
                    <a:pt x="7564" y="1"/>
                    <a:pt x="6221" y="106"/>
                    <a:pt x="4999" y="188"/>
                  </a:cubicBezTo>
                  <a:cubicBezTo>
                    <a:pt x="3631" y="309"/>
                    <a:pt x="2446" y="461"/>
                    <a:pt x="1595" y="583"/>
                  </a:cubicBezTo>
                  <a:cubicBezTo>
                    <a:pt x="744" y="705"/>
                    <a:pt x="227" y="765"/>
                    <a:pt x="227" y="765"/>
                  </a:cubicBezTo>
                  <a:cubicBezTo>
                    <a:pt x="48" y="832"/>
                    <a:pt x="1" y="932"/>
                    <a:pt x="109" y="932"/>
                  </a:cubicBezTo>
                  <a:cubicBezTo>
                    <a:pt x="148" y="932"/>
                    <a:pt x="207" y="919"/>
                    <a:pt x="288" y="887"/>
                  </a:cubicBezTo>
                  <a:cubicBezTo>
                    <a:pt x="288" y="887"/>
                    <a:pt x="805" y="796"/>
                    <a:pt x="1656" y="735"/>
                  </a:cubicBezTo>
                  <a:cubicBezTo>
                    <a:pt x="2476" y="644"/>
                    <a:pt x="3662" y="553"/>
                    <a:pt x="5030" y="431"/>
                  </a:cubicBezTo>
                  <a:cubicBezTo>
                    <a:pt x="6130" y="356"/>
                    <a:pt x="7354" y="302"/>
                    <a:pt x="8600" y="302"/>
                  </a:cubicBezTo>
                  <a:cubicBezTo>
                    <a:pt x="8868" y="302"/>
                    <a:pt x="9137" y="304"/>
                    <a:pt x="9407" y="309"/>
                  </a:cubicBezTo>
                  <a:cubicBezTo>
                    <a:pt x="10926" y="340"/>
                    <a:pt x="12385" y="492"/>
                    <a:pt x="13692" y="735"/>
                  </a:cubicBezTo>
                  <a:cubicBezTo>
                    <a:pt x="16276" y="1161"/>
                    <a:pt x="19528" y="1981"/>
                    <a:pt x="22264" y="2285"/>
                  </a:cubicBezTo>
                  <a:cubicBezTo>
                    <a:pt x="23235" y="2415"/>
                    <a:pt x="24114" y="2452"/>
                    <a:pt x="24858" y="2452"/>
                  </a:cubicBezTo>
                  <a:cubicBezTo>
                    <a:pt x="25162" y="2452"/>
                    <a:pt x="25443" y="2446"/>
                    <a:pt x="25699" y="2437"/>
                  </a:cubicBezTo>
                  <a:cubicBezTo>
                    <a:pt x="26124" y="2437"/>
                    <a:pt x="26459" y="2407"/>
                    <a:pt x="26671" y="2376"/>
                  </a:cubicBezTo>
                  <a:cubicBezTo>
                    <a:pt x="26945" y="2316"/>
                    <a:pt x="27066" y="2316"/>
                    <a:pt x="27066" y="2316"/>
                  </a:cubicBezTo>
                  <a:cubicBezTo>
                    <a:pt x="27319" y="2287"/>
                    <a:pt x="27287" y="2130"/>
                    <a:pt x="27089" y="2130"/>
                  </a:cubicBezTo>
                  <a:cubicBezTo>
                    <a:pt x="27072" y="2130"/>
                    <a:pt x="27055" y="2131"/>
                    <a:pt x="27036" y="2133"/>
                  </a:cubicBezTo>
                  <a:cubicBezTo>
                    <a:pt x="27036" y="2133"/>
                    <a:pt x="26914" y="2133"/>
                    <a:pt x="26671" y="2164"/>
                  </a:cubicBezTo>
                  <a:cubicBezTo>
                    <a:pt x="26459" y="2164"/>
                    <a:pt x="26124" y="2224"/>
                    <a:pt x="25699" y="2224"/>
                  </a:cubicBezTo>
                  <a:cubicBezTo>
                    <a:pt x="25522" y="2231"/>
                    <a:pt x="25330" y="2234"/>
                    <a:pt x="25125" y="2234"/>
                  </a:cubicBezTo>
                  <a:cubicBezTo>
                    <a:pt x="24340" y="2234"/>
                    <a:pt x="23361" y="2180"/>
                    <a:pt x="22325" y="2012"/>
                  </a:cubicBezTo>
                  <a:cubicBezTo>
                    <a:pt x="19619" y="1677"/>
                    <a:pt x="16337" y="796"/>
                    <a:pt x="13723" y="401"/>
                  </a:cubicBezTo>
                  <a:cubicBezTo>
                    <a:pt x="12446" y="157"/>
                    <a:pt x="10926" y="6"/>
                    <a:pt x="9407" y="6"/>
                  </a:cubicBezTo>
                  <a:cubicBezTo>
                    <a:pt x="9244" y="2"/>
                    <a:pt x="9082" y="1"/>
                    <a:pt x="8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50;p57"/>
            <p:cNvSpPr/>
            <p:nvPr/>
          </p:nvSpPr>
          <p:spPr>
            <a:xfrm>
              <a:off x="23297450" y="13351300"/>
              <a:ext cx="428250" cy="128525"/>
            </a:xfrm>
            <a:custGeom>
              <a:avLst/>
              <a:gdLst/>
              <a:ahLst/>
              <a:cxnLst/>
              <a:rect l="l" t="t" r="r" b="b"/>
              <a:pathLst>
                <a:path w="17130" h="5141" extrusionOk="0">
                  <a:moveTo>
                    <a:pt x="152" y="0"/>
                  </a:moveTo>
                  <a:cubicBezTo>
                    <a:pt x="0" y="0"/>
                    <a:pt x="0" y="152"/>
                    <a:pt x="152" y="213"/>
                  </a:cubicBezTo>
                  <a:cubicBezTo>
                    <a:pt x="152" y="213"/>
                    <a:pt x="517" y="213"/>
                    <a:pt x="1034" y="274"/>
                  </a:cubicBezTo>
                  <a:cubicBezTo>
                    <a:pt x="1581" y="304"/>
                    <a:pt x="2341" y="365"/>
                    <a:pt x="3192" y="578"/>
                  </a:cubicBezTo>
                  <a:cubicBezTo>
                    <a:pt x="4955" y="882"/>
                    <a:pt x="6961" y="1703"/>
                    <a:pt x="8572" y="2341"/>
                  </a:cubicBezTo>
                  <a:cubicBezTo>
                    <a:pt x="10152" y="3040"/>
                    <a:pt x="12158" y="3921"/>
                    <a:pt x="13891" y="4408"/>
                  </a:cubicBezTo>
                  <a:cubicBezTo>
                    <a:pt x="14742" y="4681"/>
                    <a:pt x="15502" y="4864"/>
                    <a:pt x="16049" y="4985"/>
                  </a:cubicBezTo>
                  <a:cubicBezTo>
                    <a:pt x="16566" y="5046"/>
                    <a:pt x="16931" y="5137"/>
                    <a:pt x="16931" y="5137"/>
                  </a:cubicBezTo>
                  <a:cubicBezTo>
                    <a:pt x="16944" y="5140"/>
                    <a:pt x="16957" y="5141"/>
                    <a:pt x="16969" y="5141"/>
                  </a:cubicBezTo>
                  <a:cubicBezTo>
                    <a:pt x="17116" y="5141"/>
                    <a:pt x="17129" y="4981"/>
                    <a:pt x="16961" y="4924"/>
                  </a:cubicBezTo>
                  <a:cubicBezTo>
                    <a:pt x="16961" y="4924"/>
                    <a:pt x="16627" y="4864"/>
                    <a:pt x="16079" y="4742"/>
                  </a:cubicBezTo>
                  <a:cubicBezTo>
                    <a:pt x="15563" y="4621"/>
                    <a:pt x="14803" y="4408"/>
                    <a:pt x="13952" y="4134"/>
                  </a:cubicBezTo>
                  <a:cubicBezTo>
                    <a:pt x="12280" y="3617"/>
                    <a:pt x="10304" y="2675"/>
                    <a:pt x="8724" y="2006"/>
                  </a:cubicBezTo>
                  <a:cubicBezTo>
                    <a:pt x="7113" y="1338"/>
                    <a:pt x="5015" y="578"/>
                    <a:pt x="3283" y="274"/>
                  </a:cubicBezTo>
                  <a:cubicBezTo>
                    <a:pt x="2401" y="92"/>
                    <a:pt x="1641" y="31"/>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51;p57"/>
            <p:cNvSpPr/>
            <p:nvPr/>
          </p:nvSpPr>
          <p:spPr>
            <a:xfrm>
              <a:off x="23302150" y="13191625"/>
              <a:ext cx="860125" cy="153200"/>
            </a:xfrm>
            <a:custGeom>
              <a:avLst/>
              <a:gdLst/>
              <a:ahLst/>
              <a:cxnLst/>
              <a:rect l="l" t="t" r="r" b="b"/>
              <a:pathLst>
                <a:path w="34405" h="6128" extrusionOk="0">
                  <a:moveTo>
                    <a:pt x="34172" y="0"/>
                  </a:moveTo>
                  <a:cubicBezTo>
                    <a:pt x="34150" y="0"/>
                    <a:pt x="34125" y="2"/>
                    <a:pt x="34098" y="4"/>
                  </a:cubicBezTo>
                  <a:cubicBezTo>
                    <a:pt x="34098" y="4"/>
                    <a:pt x="33460" y="187"/>
                    <a:pt x="32396" y="339"/>
                  </a:cubicBezTo>
                  <a:cubicBezTo>
                    <a:pt x="31416" y="475"/>
                    <a:pt x="30095" y="587"/>
                    <a:pt x="28585" y="587"/>
                  </a:cubicBezTo>
                  <a:cubicBezTo>
                    <a:pt x="28409" y="587"/>
                    <a:pt x="28231" y="585"/>
                    <a:pt x="28050" y="582"/>
                  </a:cubicBezTo>
                  <a:cubicBezTo>
                    <a:pt x="26348" y="582"/>
                    <a:pt x="24372" y="430"/>
                    <a:pt x="22427" y="430"/>
                  </a:cubicBezTo>
                  <a:cubicBezTo>
                    <a:pt x="20451" y="430"/>
                    <a:pt x="18505" y="612"/>
                    <a:pt x="16834" y="886"/>
                  </a:cubicBezTo>
                  <a:cubicBezTo>
                    <a:pt x="13460" y="1372"/>
                    <a:pt x="9265" y="2588"/>
                    <a:pt x="6013" y="3773"/>
                  </a:cubicBezTo>
                  <a:cubicBezTo>
                    <a:pt x="4371" y="4381"/>
                    <a:pt x="2943" y="4898"/>
                    <a:pt x="1909" y="5293"/>
                  </a:cubicBezTo>
                  <a:cubicBezTo>
                    <a:pt x="876" y="5658"/>
                    <a:pt x="268" y="5901"/>
                    <a:pt x="268" y="5901"/>
                  </a:cubicBezTo>
                  <a:cubicBezTo>
                    <a:pt x="41" y="6014"/>
                    <a:pt x="1" y="6128"/>
                    <a:pt x="146" y="6128"/>
                  </a:cubicBezTo>
                  <a:cubicBezTo>
                    <a:pt x="195" y="6128"/>
                    <a:pt x="266" y="6114"/>
                    <a:pt x="359" y="6083"/>
                  </a:cubicBezTo>
                  <a:cubicBezTo>
                    <a:pt x="359" y="6083"/>
                    <a:pt x="967" y="5871"/>
                    <a:pt x="1970" y="5476"/>
                  </a:cubicBezTo>
                  <a:cubicBezTo>
                    <a:pt x="3004" y="5111"/>
                    <a:pt x="4463" y="4594"/>
                    <a:pt x="6074" y="4047"/>
                  </a:cubicBezTo>
                  <a:cubicBezTo>
                    <a:pt x="9356" y="2922"/>
                    <a:pt x="13521" y="1767"/>
                    <a:pt x="16864" y="1251"/>
                  </a:cubicBezTo>
                  <a:cubicBezTo>
                    <a:pt x="18566" y="1007"/>
                    <a:pt x="20451" y="855"/>
                    <a:pt x="22396" y="795"/>
                  </a:cubicBezTo>
                  <a:cubicBezTo>
                    <a:pt x="24341" y="795"/>
                    <a:pt x="26256" y="916"/>
                    <a:pt x="28019" y="916"/>
                  </a:cubicBezTo>
                  <a:cubicBezTo>
                    <a:pt x="29752" y="916"/>
                    <a:pt x="31272" y="795"/>
                    <a:pt x="32396" y="612"/>
                  </a:cubicBezTo>
                  <a:cubicBezTo>
                    <a:pt x="33460" y="430"/>
                    <a:pt x="34098" y="247"/>
                    <a:pt x="34098" y="247"/>
                  </a:cubicBezTo>
                  <a:cubicBezTo>
                    <a:pt x="34403" y="137"/>
                    <a:pt x="34405" y="0"/>
                    <a:pt x="34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52;p57"/>
            <p:cNvSpPr/>
            <p:nvPr/>
          </p:nvSpPr>
          <p:spPr>
            <a:xfrm>
              <a:off x="23115075" y="13126225"/>
              <a:ext cx="144400" cy="141625"/>
            </a:xfrm>
            <a:custGeom>
              <a:avLst/>
              <a:gdLst/>
              <a:ahLst/>
              <a:cxnLst/>
              <a:rect l="l" t="t" r="r" b="b"/>
              <a:pathLst>
                <a:path w="5776" h="5665" extrusionOk="0">
                  <a:moveTo>
                    <a:pt x="2804" y="1"/>
                  </a:moveTo>
                  <a:cubicBezTo>
                    <a:pt x="2554" y="1"/>
                    <a:pt x="2296" y="44"/>
                    <a:pt x="2067" y="158"/>
                  </a:cubicBezTo>
                  <a:cubicBezTo>
                    <a:pt x="699" y="797"/>
                    <a:pt x="0" y="2256"/>
                    <a:pt x="304" y="3502"/>
                  </a:cubicBezTo>
                  <a:cubicBezTo>
                    <a:pt x="517" y="4170"/>
                    <a:pt x="882" y="4870"/>
                    <a:pt x="1459" y="5234"/>
                  </a:cubicBezTo>
                  <a:cubicBezTo>
                    <a:pt x="1876" y="5528"/>
                    <a:pt x="2376" y="5664"/>
                    <a:pt x="2882" y="5664"/>
                  </a:cubicBezTo>
                  <a:cubicBezTo>
                    <a:pt x="3633" y="5664"/>
                    <a:pt x="4398" y="5366"/>
                    <a:pt x="4924" y="4839"/>
                  </a:cubicBezTo>
                  <a:cubicBezTo>
                    <a:pt x="5745" y="3836"/>
                    <a:pt x="5775" y="2316"/>
                    <a:pt x="5076" y="1283"/>
                  </a:cubicBezTo>
                  <a:cubicBezTo>
                    <a:pt x="4772" y="888"/>
                    <a:pt x="4347" y="523"/>
                    <a:pt x="3921" y="280"/>
                  </a:cubicBezTo>
                  <a:cubicBezTo>
                    <a:pt x="3741" y="160"/>
                    <a:pt x="3285" y="1"/>
                    <a:pt x="2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53;p57"/>
            <p:cNvSpPr/>
            <p:nvPr/>
          </p:nvSpPr>
          <p:spPr>
            <a:xfrm>
              <a:off x="23189725" y="13216875"/>
              <a:ext cx="427200" cy="515975"/>
            </a:xfrm>
            <a:custGeom>
              <a:avLst/>
              <a:gdLst/>
              <a:ahLst/>
              <a:cxnLst/>
              <a:rect l="l" t="t" r="r" b="b"/>
              <a:pathLst>
                <a:path w="17088" h="20639" extrusionOk="0">
                  <a:moveTo>
                    <a:pt x="1961" y="1"/>
                  </a:moveTo>
                  <a:cubicBezTo>
                    <a:pt x="919" y="1"/>
                    <a:pt x="1" y="860"/>
                    <a:pt x="54" y="1973"/>
                  </a:cubicBezTo>
                  <a:cubicBezTo>
                    <a:pt x="115" y="3098"/>
                    <a:pt x="418" y="4192"/>
                    <a:pt x="874" y="5225"/>
                  </a:cubicBezTo>
                  <a:cubicBezTo>
                    <a:pt x="1574" y="6836"/>
                    <a:pt x="2729" y="8235"/>
                    <a:pt x="3944" y="9481"/>
                  </a:cubicBezTo>
                  <a:cubicBezTo>
                    <a:pt x="4735" y="10271"/>
                    <a:pt x="5647" y="11092"/>
                    <a:pt x="6741" y="11335"/>
                  </a:cubicBezTo>
                  <a:cubicBezTo>
                    <a:pt x="6984" y="11426"/>
                    <a:pt x="7258" y="11426"/>
                    <a:pt x="7501" y="11457"/>
                  </a:cubicBezTo>
                  <a:cubicBezTo>
                    <a:pt x="8929" y="13675"/>
                    <a:pt x="10601" y="15681"/>
                    <a:pt x="12303" y="17688"/>
                  </a:cubicBezTo>
                  <a:cubicBezTo>
                    <a:pt x="13093" y="18630"/>
                    <a:pt x="13945" y="19603"/>
                    <a:pt x="15039" y="20271"/>
                  </a:cubicBezTo>
                  <a:cubicBezTo>
                    <a:pt x="15191" y="20393"/>
                    <a:pt x="15343" y="20454"/>
                    <a:pt x="15525" y="20545"/>
                  </a:cubicBezTo>
                  <a:cubicBezTo>
                    <a:pt x="15660" y="20609"/>
                    <a:pt x="15797" y="20639"/>
                    <a:pt x="15930" y="20639"/>
                  </a:cubicBezTo>
                  <a:cubicBezTo>
                    <a:pt x="16551" y="20639"/>
                    <a:pt x="17088" y="20004"/>
                    <a:pt x="16863" y="19329"/>
                  </a:cubicBezTo>
                  <a:cubicBezTo>
                    <a:pt x="16589" y="18569"/>
                    <a:pt x="16224" y="17840"/>
                    <a:pt x="15829" y="17171"/>
                  </a:cubicBezTo>
                  <a:cubicBezTo>
                    <a:pt x="14249" y="14344"/>
                    <a:pt x="12364" y="11639"/>
                    <a:pt x="10024" y="9481"/>
                  </a:cubicBezTo>
                  <a:cubicBezTo>
                    <a:pt x="10084" y="8630"/>
                    <a:pt x="9780" y="7779"/>
                    <a:pt x="9416" y="6988"/>
                  </a:cubicBezTo>
                  <a:cubicBezTo>
                    <a:pt x="8109" y="4435"/>
                    <a:pt x="6194" y="2186"/>
                    <a:pt x="3792" y="636"/>
                  </a:cubicBezTo>
                  <a:cubicBezTo>
                    <a:pt x="3367" y="362"/>
                    <a:pt x="2911" y="180"/>
                    <a:pt x="2425" y="58"/>
                  </a:cubicBezTo>
                  <a:cubicBezTo>
                    <a:pt x="2269" y="19"/>
                    <a:pt x="2113" y="1"/>
                    <a:pt x="1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54;p57"/>
            <p:cNvSpPr/>
            <p:nvPr/>
          </p:nvSpPr>
          <p:spPr>
            <a:xfrm>
              <a:off x="23376550" y="13450850"/>
              <a:ext cx="69100" cy="54825"/>
            </a:xfrm>
            <a:custGeom>
              <a:avLst/>
              <a:gdLst/>
              <a:ahLst/>
              <a:cxnLst/>
              <a:rect l="l" t="t" r="r" b="b"/>
              <a:pathLst>
                <a:path w="2764" h="2193" extrusionOk="0">
                  <a:moveTo>
                    <a:pt x="2581" y="0"/>
                  </a:moveTo>
                  <a:cubicBezTo>
                    <a:pt x="2581" y="0"/>
                    <a:pt x="2399" y="122"/>
                    <a:pt x="2095" y="304"/>
                  </a:cubicBezTo>
                  <a:cubicBezTo>
                    <a:pt x="1821" y="517"/>
                    <a:pt x="1487" y="730"/>
                    <a:pt x="1213" y="912"/>
                  </a:cubicBezTo>
                  <a:cubicBezTo>
                    <a:pt x="940" y="1125"/>
                    <a:pt x="636" y="1429"/>
                    <a:pt x="423" y="1642"/>
                  </a:cubicBezTo>
                  <a:cubicBezTo>
                    <a:pt x="180" y="1885"/>
                    <a:pt x="28" y="2067"/>
                    <a:pt x="28" y="2067"/>
                  </a:cubicBezTo>
                  <a:cubicBezTo>
                    <a:pt x="0" y="2067"/>
                    <a:pt x="98" y="2193"/>
                    <a:pt x="139" y="2193"/>
                  </a:cubicBezTo>
                  <a:cubicBezTo>
                    <a:pt x="143" y="2193"/>
                    <a:pt x="146" y="2191"/>
                    <a:pt x="149" y="2189"/>
                  </a:cubicBezTo>
                  <a:cubicBezTo>
                    <a:pt x="149" y="2189"/>
                    <a:pt x="332" y="1976"/>
                    <a:pt x="605" y="1794"/>
                  </a:cubicBezTo>
                  <a:cubicBezTo>
                    <a:pt x="879" y="1611"/>
                    <a:pt x="1183" y="1338"/>
                    <a:pt x="1456" y="1155"/>
                  </a:cubicBezTo>
                  <a:cubicBezTo>
                    <a:pt x="1699" y="973"/>
                    <a:pt x="2003" y="730"/>
                    <a:pt x="2277" y="517"/>
                  </a:cubicBezTo>
                  <a:cubicBezTo>
                    <a:pt x="2551" y="304"/>
                    <a:pt x="2733" y="152"/>
                    <a:pt x="2733" y="152"/>
                  </a:cubicBezTo>
                  <a:cubicBezTo>
                    <a:pt x="2763" y="122"/>
                    <a:pt x="2702" y="0"/>
                    <a:pt x="258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55;p57"/>
            <p:cNvSpPr/>
            <p:nvPr/>
          </p:nvSpPr>
          <p:spPr>
            <a:xfrm>
              <a:off x="23399400" y="13484275"/>
              <a:ext cx="75125" cy="54325"/>
            </a:xfrm>
            <a:custGeom>
              <a:avLst/>
              <a:gdLst/>
              <a:ahLst/>
              <a:cxnLst/>
              <a:rect l="l" t="t" r="r" b="b"/>
              <a:pathLst>
                <a:path w="3005" h="2173" extrusionOk="0">
                  <a:moveTo>
                    <a:pt x="2852" y="1"/>
                  </a:moveTo>
                  <a:cubicBezTo>
                    <a:pt x="2852" y="1"/>
                    <a:pt x="1940" y="517"/>
                    <a:pt x="1363" y="912"/>
                  </a:cubicBezTo>
                  <a:cubicBezTo>
                    <a:pt x="785" y="1277"/>
                    <a:pt x="26" y="2007"/>
                    <a:pt x="26" y="2007"/>
                  </a:cubicBezTo>
                  <a:cubicBezTo>
                    <a:pt x="0" y="2058"/>
                    <a:pt x="81" y="2173"/>
                    <a:pt x="126" y="2173"/>
                  </a:cubicBezTo>
                  <a:cubicBezTo>
                    <a:pt x="135" y="2173"/>
                    <a:pt x="142" y="2169"/>
                    <a:pt x="147" y="2159"/>
                  </a:cubicBezTo>
                  <a:cubicBezTo>
                    <a:pt x="147" y="2159"/>
                    <a:pt x="1059" y="1612"/>
                    <a:pt x="1606" y="1216"/>
                  </a:cubicBezTo>
                  <a:cubicBezTo>
                    <a:pt x="2123" y="852"/>
                    <a:pt x="2974" y="183"/>
                    <a:pt x="2974" y="183"/>
                  </a:cubicBezTo>
                  <a:cubicBezTo>
                    <a:pt x="3004" y="183"/>
                    <a:pt x="2913" y="31"/>
                    <a:pt x="285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56;p57"/>
            <p:cNvSpPr/>
            <p:nvPr/>
          </p:nvSpPr>
          <p:spPr>
            <a:xfrm>
              <a:off x="23425850" y="13521500"/>
              <a:ext cx="75275" cy="47150"/>
            </a:xfrm>
            <a:custGeom>
              <a:avLst/>
              <a:gdLst/>
              <a:ahLst/>
              <a:cxnLst/>
              <a:rect l="l" t="t" r="r" b="b"/>
              <a:pathLst>
                <a:path w="3011" h="1886" extrusionOk="0">
                  <a:moveTo>
                    <a:pt x="2858" y="1"/>
                  </a:moveTo>
                  <a:cubicBezTo>
                    <a:pt x="2858" y="1"/>
                    <a:pt x="1946" y="457"/>
                    <a:pt x="1369" y="791"/>
                  </a:cubicBezTo>
                  <a:cubicBezTo>
                    <a:pt x="852" y="1126"/>
                    <a:pt x="1" y="1734"/>
                    <a:pt x="1" y="1734"/>
                  </a:cubicBezTo>
                  <a:cubicBezTo>
                    <a:pt x="1" y="1734"/>
                    <a:pt x="92" y="1886"/>
                    <a:pt x="123" y="1886"/>
                  </a:cubicBezTo>
                  <a:cubicBezTo>
                    <a:pt x="123" y="1886"/>
                    <a:pt x="1034" y="1430"/>
                    <a:pt x="1612" y="1095"/>
                  </a:cubicBezTo>
                  <a:cubicBezTo>
                    <a:pt x="2129" y="761"/>
                    <a:pt x="2980" y="153"/>
                    <a:pt x="2980" y="153"/>
                  </a:cubicBezTo>
                  <a:cubicBezTo>
                    <a:pt x="3010" y="123"/>
                    <a:pt x="2919" y="1"/>
                    <a:pt x="2858"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57;p57"/>
            <p:cNvSpPr/>
            <p:nvPr/>
          </p:nvSpPr>
          <p:spPr>
            <a:xfrm>
              <a:off x="23455500" y="13555600"/>
              <a:ext cx="81250" cy="48775"/>
            </a:xfrm>
            <a:custGeom>
              <a:avLst/>
              <a:gdLst/>
              <a:ahLst/>
              <a:cxnLst/>
              <a:rect l="l" t="t" r="r" b="b"/>
              <a:pathLst>
                <a:path w="3250" h="1951" extrusionOk="0">
                  <a:moveTo>
                    <a:pt x="3125" y="1"/>
                  </a:moveTo>
                  <a:cubicBezTo>
                    <a:pt x="3117" y="1"/>
                    <a:pt x="3109" y="2"/>
                    <a:pt x="3101" y="5"/>
                  </a:cubicBezTo>
                  <a:cubicBezTo>
                    <a:pt x="3101" y="5"/>
                    <a:pt x="2098" y="400"/>
                    <a:pt x="1490" y="765"/>
                  </a:cubicBezTo>
                  <a:cubicBezTo>
                    <a:pt x="882" y="1099"/>
                    <a:pt x="0" y="1798"/>
                    <a:pt x="0" y="1798"/>
                  </a:cubicBezTo>
                  <a:cubicBezTo>
                    <a:pt x="0" y="1829"/>
                    <a:pt x="61" y="1950"/>
                    <a:pt x="122" y="1950"/>
                  </a:cubicBezTo>
                  <a:cubicBezTo>
                    <a:pt x="122" y="1950"/>
                    <a:pt x="1064" y="1403"/>
                    <a:pt x="1672" y="1069"/>
                  </a:cubicBezTo>
                  <a:cubicBezTo>
                    <a:pt x="2280" y="734"/>
                    <a:pt x="3222" y="157"/>
                    <a:pt x="3222" y="157"/>
                  </a:cubicBezTo>
                  <a:cubicBezTo>
                    <a:pt x="3250" y="129"/>
                    <a:pt x="3202" y="1"/>
                    <a:pt x="312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8;p57"/>
            <p:cNvSpPr/>
            <p:nvPr/>
          </p:nvSpPr>
          <p:spPr>
            <a:xfrm>
              <a:off x="23487425" y="13605100"/>
              <a:ext cx="77525" cy="41825"/>
            </a:xfrm>
            <a:custGeom>
              <a:avLst/>
              <a:gdLst/>
              <a:ahLst/>
              <a:cxnLst/>
              <a:rect l="l" t="t" r="r" b="b"/>
              <a:pathLst>
                <a:path w="3101" h="1673" extrusionOk="0">
                  <a:moveTo>
                    <a:pt x="3009" y="1"/>
                  </a:moveTo>
                  <a:cubicBezTo>
                    <a:pt x="3009" y="1"/>
                    <a:pt x="2067" y="365"/>
                    <a:pt x="1489" y="669"/>
                  </a:cubicBezTo>
                  <a:cubicBezTo>
                    <a:pt x="912" y="973"/>
                    <a:pt x="61" y="1520"/>
                    <a:pt x="61" y="1520"/>
                  </a:cubicBezTo>
                  <a:cubicBezTo>
                    <a:pt x="0" y="1520"/>
                    <a:pt x="91" y="1672"/>
                    <a:pt x="122" y="1672"/>
                  </a:cubicBezTo>
                  <a:cubicBezTo>
                    <a:pt x="122" y="1672"/>
                    <a:pt x="1064" y="1277"/>
                    <a:pt x="1641" y="973"/>
                  </a:cubicBezTo>
                  <a:cubicBezTo>
                    <a:pt x="2219" y="669"/>
                    <a:pt x="3100" y="152"/>
                    <a:pt x="3100" y="152"/>
                  </a:cubicBezTo>
                  <a:cubicBezTo>
                    <a:pt x="3100" y="122"/>
                    <a:pt x="3009" y="1"/>
                    <a:pt x="300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59;p57"/>
            <p:cNvSpPr/>
            <p:nvPr/>
          </p:nvSpPr>
          <p:spPr>
            <a:xfrm>
              <a:off x="23525400" y="13654500"/>
              <a:ext cx="66150" cy="34200"/>
            </a:xfrm>
            <a:custGeom>
              <a:avLst/>
              <a:gdLst/>
              <a:ahLst/>
              <a:cxnLst/>
              <a:rect l="l" t="t" r="r" b="b"/>
              <a:pathLst>
                <a:path w="2646" h="1368" extrusionOk="0">
                  <a:moveTo>
                    <a:pt x="2432" y="0"/>
                  </a:moveTo>
                  <a:cubicBezTo>
                    <a:pt x="2432" y="0"/>
                    <a:pt x="1673" y="304"/>
                    <a:pt x="1186" y="517"/>
                  </a:cubicBezTo>
                  <a:cubicBezTo>
                    <a:pt x="730" y="760"/>
                    <a:pt x="1" y="1216"/>
                    <a:pt x="1" y="1216"/>
                  </a:cubicBezTo>
                  <a:cubicBezTo>
                    <a:pt x="1" y="1216"/>
                    <a:pt x="62" y="1368"/>
                    <a:pt x="92" y="1368"/>
                  </a:cubicBezTo>
                  <a:cubicBezTo>
                    <a:pt x="92" y="1368"/>
                    <a:pt x="882" y="1064"/>
                    <a:pt x="1369" y="821"/>
                  </a:cubicBezTo>
                  <a:cubicBezTo>
                    <a:pt x="1885" y="608"/>
                    <a:pt x="2584" y="152"/>
                    <a:pt x="2584" y="152"/>
                  </a:cubicBezTo>
                  <a:cubicBezTo>
                    <a:pt x="2645" y="152"/>
                    <a:pt x="2554" y="0"/>
                    <a:pt x="243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0;p57"/>
            <p:cNvSpPr/>
            <p:nvPr/>
          </p:nvSpPr>
          <p:spPr>
            <a:xfrm>
              <a:off x="23561875" y="13689450"/>
              <a:ext cx="52475" cy="28125"/>
            </a:xfrm>
            <a:custGeom>
              <a:avLst/>
              <a:gdLst/>
              <a:ahLst/>
              <a:cxnLst/>
              <a:rect l="l" t="t" r="r" b="b"/>
              <a:pathLst>
                <a:path w="2099" h="1125" extrusionOk="0">
                  <a:moveTo>
                    <a:pt x="1977" y="0"/>
                  </a:moveTo>
                  <a:cubicBezTo>
                    <a:pt x="1977" y="0"/>
                    <a:pt x="1338" y="213"/>
                    <a:pt x="943" y="426"/>
                  </a:cubicBezTo>
                  <a:cubicBezTo>
                    <a:pt x="578" y="608"/>
                    <a:pt x="31" y="973"/>
                    <a:pt x="31" y="973"/>
                  </a:cubicBezTo>
                  <a:cubicBezTo>
                    <a:pt x="1" y="973"/>
                    <a:pt x="62" y="1125"/>
                    <a:pt x="122" y="1125"/>
                  </a:cubicBezTo>
                  <a:cubicBezTo>
                    <a:pt x="122" y="1125"/>
                    <a:pt x="761" y="912"/>
                    <a:pt x="1125" y="730"/>
                  </a:cubicBezTo>
                  <a:cubicBezTo>
                    <a:pt x="1521" y="548"/>
                    <a:pt x="2037" y="152"/>
                    <a:pt x="2037" y="152"/>
                  </a:cubicBezTo>
                  <a:cubicBezTo>
                    <a:pt x="2098" y="152"/>
                    <a:pt x="2007" y="0"/>
                    <a:pt x="197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1;p57"/>
            <p:cNvSpPr/>
            <p:nvPr/>
          </p:nvSpPr>
          <p:spPr>
            <a:xfrm>
              <a:off x="23202450" y="13270725"/>
              <a:ext cx="18275" cy="19050"/>
            </a:xfrm>
            <a:custGeom>
              <a:avLst/>
              <a:gdLst/>
              <a:ahLst/>
              <a:cxnLst/>
              <a:rect l="l" t="t" r="r" b="b"/>
              <a:pathLst>
                <a:path w="731" h="762" extrusionOk="0">
                  <a:moveTo>
                    <a:pt x="244" y="214"/>
                  </a:moveTo>
                  <a:cubicBezTo>
                    <a:pt x="244" y="214"/>
                    <a:pt x="244" y="214"/>
                    <a:pt x="244" y="214"/>
                  </a:cubicBezTo>
                  <a:cubicBezTo>
                    <a:pt x="250" y="214"/>
                    <a:pt x="249" y="214"/>
                    <a:pt x="244" y="214"/>
                  </a:cubicBezTo>
                  <a:close/>
                  <a:moveTo>
                    <a:pt x="320" y="1"/>
                  </a:moveTo>
                  <a:cubicBezTo>
                    <a:pt x="174" y="1"/>
                    <a:pt x="97" y="184"/>
                    <a:pt x="122" y="184"/>
                  </a:cubicBezTo>
                  <a:cubicBezTo>
                    <a:pt x="122" y="209"/>
                    <a:pt x="222" y="213"/>
                    <a:pt x="244" y="214"/>
                  </a:cubicBezTo>
                  <a:lnTo>
                    <a:pt x="244" y="214"/>
                  </a:lnTo>
                  <a:cubicBezTo>
                    <a:pt x="244" y="210"/>
                    <a:pt x="245" y="208"/>
                    <a:pt x="247" y="208"/>
                  </a:cubicBezTo>
                  <a:cubicBezTo>
                    <a:pt x="259" y="208"/>
                    <a:pt x="300" y="275"/>
                    <a:pt x="274" y="275"/>
                  </a:cubicBezTo>
                  <a:cubicBezTo>
                    <a:pt x="274" y="305"/>
                    <a:pt x="274" y="305"/>
                    <a:pt x="305" y="366"/>
                  </a:cubicBezTo>
                  <a:lnTo>
                    <a:pt x="305" y="397"/>
                  </a:lnTo>
                  <a:lnTo>
                    <a:pt x="350" y="397"/>
                  </a:lnTo>
                  <a:cubicBezTo>
                    <a:pt x="350" y="405"/>
                    <a:pt x="350" y="414"/>
                    <a:pt x="341" y="414"/>
                  </a:cubicBezTo>
                  <a:cubicBezTo>
                    <a:pt x="335" y="414"/>
                    <a:pt x="324" y="409"/>
                    <a:pt x="305" y="397"/>
                  </a:cubicBezTo>
                  <a:cubicBezTo>
                    <a:pt x="274" y="366"/>
                    <a:pt x="274" y="305"/>
                    <a:pt x="274" y="305"/>
                  </a:cubicBezTo>
                  <a:lnTo>
                    <a:pt x="92" y="275"/>
                  </a:lnTo>
                  <a:cubicBezTo>
                    <a:pt x="92" y="275"/>
                    <a:pt x="1" y="366"/>
                    <a:pt x="92" y="579"/>
                  </a:cubicBezTo>
                  <a:cubicBezTo>
                    <a:pt x="122" y="640"/>
                    <a:pt x="213" y="761"/>
                    <a:pt x="365" y="761"/>
                  </a:cubicBezTo>
                  <a:cubicBezTo>
                    <a:pt x="457" y="761"/>
                    <a:pt x="578" y="670"/>
                    <a:pt x="669" y="579"/>
                  </a:cubicBezTo>
                  <a:cubicBezTo>
                    <a:pt x="730" y="397"/>
                    <a:pt x="669" y="305"/>
                    <a:pt x="609" y="214"/>
                  </a:cubicBezTo>
                  <a:cubicBezTo>
                    <a:pt x="578" y="153"/>
                    <a:pt x="548" y="62"/>
                    <a:pt x="426" y="32"/>
                  </a:cubicBezTo>
                  <a:cubicBezTo>
                    <a:pt x="388" y="10"/>
                    <a:pt x="352" y="1"/>
                    <a:pt x="320"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2;p57"/>
            <p:cNvSpPr/>
            <p:nvPr/>
          </p:nvSpPr>
          <p:spPr>
            <a:xfrm>
              <a:off x="23283750" y="13281375"/>
              <a:ext cx="16750" cy="16500"/>
            </a:xfrm>
            <a:custGeom>
              <a:avLst/>
              <a:gdLst/>
              <a:ahLst/>
              <a:cxnLst/>
              <a:rect l="l" t="t" r="r" b="b"/>
              <a:pathLst>
                <a:path w="670" h="660" extrusionOk="0">
                  <a:moveTo>
                    <a:pt x="214" y="183"/>
                  </a:moveTo>
                  <a:cubicBezTo>
                    <a:pt x="214" y="183"/>
                    <a:pt x="244" y="183"/>
                    <a:pt x="305" y="214"/>
                  </a:cubicBezTo>
                  <a:cubicBezTo>
                    <a:pt x="335" y="214"/>
                    <a:pt x="396" y="305"/>
                    <a:pt x="366" y="305"/>
                  </a:cubicBezTo>
                  <a:lnTo>
                    <a:pt x="335" y="305"/>
                  </a:lnTo>
                  <a:lnTo>
                    <a:pt x="305" y="335"/>
                  </a:lnTo>
                  <a:cubicBezTo>
                    <a:pt x="244" y="335"/>
                    <a:pt x="214" y="244"/>
                    <a:pt x="214" y="214"/>
                  </a:cubicBezTo>
                  <a:lnTo>
                    <a:pt x="214" y="183"/>
                  </a:lnTo>
                  <a:close/>
                  <a:moveTo>
                    <a:pt x="183" y="1"/>
                  </a:moveTo>
                  <a:cubicBezTo>
                    <a:pt x="183" y="1"/>
                    <a:pt x="168" y="78"/>
                    <a:pt x="181" y="133"/>
                  </a:cubicBezTo>
                  <a:lnTo>
                    <a:pt x="181" y="133"/>
                  </a:lnTo>
                  <a:lnTo>
                    <a:pt x="62" y="62"/>
                  </a:lnTo>
                  <a:cubicBezTo>
                    <a:pt x="62" y="62"/>
                    <a:pt x="31" y="92"/>
                    <a:pt x="1" y="214"/>
                  </a:cubicBezTo>
                  <a:cubicBezTo>
                    <a:pt x="1" y="335"/>
                    <a:pt x="1" y="518"/>
                    <a:pt x="183" y="639"/>
                  </a:cubicBezTo>
                  <a:cubicBezTo>
                    <a:pt x="196" y="652"/>
                    <a:pt x="235" y="659"/>
                    <a:pt x="284" y="659"/>
                  </a:cubicBezTo>
                  <a:cubicBezTo>
                    <a:pt x="354" y="659"/>
                    <a:pt x="447" y="645"/>
                    <a:pt x="518" y="609"/>
                  </a:cubicBezTo>
                  <a:cubicBezTo>
                    <a:pt x="670" y="518"/>
                    <a:pt x="670" y="244"/>
                    <a:pt x="639" y="214"/>
                  </a:cubicBezTo>
                  <a:cubicBezTo>
                    <a:pt x="518" y="1"/>
                    <a:pt x="366" y="1"/>
                    <a:pt x="30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63;p57"/>
            <p:cNvSpPr/>
            <p:nvPr/>
          </p:nvSpPr>
          <p:spPr>
            <a:xfrm>
              <a:off x="23238925" y="13312125"/>
              <a:ext cx="18275" cy="16200"/>
            </a:xfrm>
            <a:custGeom>
              <a:avLst/>
              <a:gdLst/>
              <a:ahLst/>
              <a:cxnLst/>
              <a:rect l="l" t="t" r="r" b="b"/>
              <a:pathLst>
                <a:path w="731" h="648" extrusionOk="0">
                  <a:moveTo>
                    <a:pt x="391" y="0"/>
                  </a:moveTo>
                  <a:cubicBezTo>
                    <a:pt x="291" y="0"/>
                    <a:pt x="213" y="78"/>
                    <a:pt x="213" y="78"/>
                  </a:cubicBezTo>
                  <a:cubicBezTo>
                    <a:pt x="213" y="78"/>
                    <a:pt x="335" y="200"/>
                    <a:pt x="335" y="291"/>
                  </a:cubicBezTo>
                  <a:lnTo>
                    <a:pt x="365" y="321"/>
                  </a:lnTo>
                  <a:cubicBezTo>
                    <a:pt x="365" y="328"/>
                    <a:pt x="365" y="330"/>
                    <a:pt x="365" y="330"/>
                  </a:cubicBezTo>
                  <a:cubicBezTo>
                    <a:pt x="364" y="330"/>
                    <a:pt x="361" y="312"/>
                    <a:pt x="350" y="312"/>
                  </a:cubicBezTo>
                  <a:cubicBezTo>
                    <a:pt x="346" y="312"/>
                    <a:pt x="341" y="315"/>
                    <a:pt x="335" y="321"/>
                  </a:cubicBezTo>
                  <a:cubicBezTo>
                    <a:pt x="315" y="321"/>
                    <a:pt x="308" y="348"/>
                    <a:pt x="297" y="348"/>
                  </a:cubicBezTo>
                  <a:cubicBezTo>
                    <a:pt x="291" y="348"/>
                    <a:pt x="284" y="341"/>
                    <a:pt x="274" y="321"/>
                  </a:cubicBezTo>
                  <a:cubicBezTo>
                    <a:pt x="213" y="291"/>
                    <a:pt x="213" y="200"/>
                    <a:pt x="213" y="200"/>
                  </a:cubicBezTo>
                  <a:lnTo>
                    <a:pt x="61" y="78"/>
                  </a:lnTo>
                  <a:cubicBezTo>
                    <a:pt x="61" y="78"/>
                    <a:pt x="1" y="169"/>
                    <a:pt x="1" y="352"/>
                  </a:cubicBezTo>
                  <a:cubicBezTo>
                    <a:pt x="1" y="443"/>
                    <a:pt x="31" y="534"/>
                    <a:pt x="153" y="625"/>
                  </a:cubicBezTo>
                  <a:cubicBezTo>
                    <a:pt x="213" y="640"/>
                    <a:pt x="282" y="648"/>
                    <a:pt x="343" y="648"/>
                  </a:cubicBezTo>
                  <a:cubicBezTo>
                    <a:pt x="403" y="648"/>
                    <a:pt x="457" y="640"/>
                    <a:pt x="487" y="625"/>
                  </a:cubicBezTo>
                  <a:cubicBezTo>
                    <a:pt x="578" y="595"/>
                    <a:pt x="669" y="504"/>
                    <a:pt x="669" y="352"/>
                  </a:cubicBezTo>
                  <a:cubicBezTo>
                    <a:pt x="730" y="200"/>
                    <a:pt x="609" y="78"/>
                    <a:pt x="517" y="48"/>
                  </a:cubicBezTo>
                  <a:cubicBezTo>
                    <a:pt x="474" y="13"/>
                    <a:pt x="431" y="0"/>
                    <a:pt x="391"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64;p57"/>
            <p:cNvSpPr/>
            <p:nvPr/>
          </p:nvSpPr>
          <p:spPr>
            <a:xfrm>
              <a:off x="23238925" y="13236350"/>
              <a:ext cx="19025" cy="18800"/>
            </a:xfrm>
            <a:custGeom>
              <a:avLst/>
              <a:gdLst/>
              <a:ahLst/>
              <a:cxnLst/>
              <a:rect l="l" t="t" r="r" b="b"/>
              <a:pathLst>
                <a:path w="761" h="752" extrusionOk="0">
                  <a:moveTo>
                    <a:pt x="335" y="282"/>
                  </a:moveTo>
                  <a:cubicBezTo>
                    <a:pt x="335" y="282"/>
                    <a:pt x="365" y="373"/>
                    <a:pt x="335" y="373"/>
                  </a:cubicBezTo>
                  <a:cubicBezTo>
                    <a:pt x="335" y="434"/>
                    <a:pt x="274" y="465"/>
                    <a:pt x="274" y="465"/>
                  </a:cubicBezTo>
                  <a:cubicBezTo>
                    <a:pt x="213" y="465"/>
                    <a:pt x="183" y="434"/>
                    <a:pt x="183" y="373"/>
                  </a:cubicBezTo>
                  <a:lnTo>
                    <a:pt x="183" y="343"/>
                  </a:lnTo>
                  <a:lnTo>
                    <a:pt x="133" y="323"/>
                  </a:lnTo>
                  <a:lnTo>
                    <a:pt x="133" y="323"/>
                  </a:lnTo>
                  <a:cubicBezTo>
                    <a:pt x="140" y="325"/>
                    <a:pt x="150" y="326"/>
                    <a:pt x="162" y="326"/>
                  </a:cubicBezTo>
                  <a:cubicBezTo>
                    <a:pt x="207" y="326"/>
                    <a:pt x="274" y="313"/>
                    <a:pt x="274" y="313"/>
                  </a:cubicBezTo>
                  <a:cubicBezTo>
                    <a:pt x="274" y="313"/>
                    <a:pt x="305" y="282"/>
                    <a:pt x="335" y="282"/>
                  </a:cubicBezTo>
                  <a:close/>
                  <a:moveTo>
                    <a:pt x="402" y="1"/>
                  </a:moveTo>
                  <a:cubicBezTo>
                    <a:pt x="379" y="1"/>
                    <a:pt x="356" y="3"/>
                    <a:pt x="335" y="9"/>
                  </a:cubicBezTo>
                  <a:cubicBezTo>
                    <a:pt x="61" y="69"/>
                    <a:pt x="122" y="313"/>
                    <a:pt x="122" y="313"/>
                  </a:cubicBezTo>
                  <a:cubicBezTo>
                    <a:pt x="122" y="316"/>
                    <a:pt x="124" y="319"/>
                    <a:pt x="128" y="321"/>
                  </a:cubicBezTo>
                  <a:lnTo>
                    <a:pt x="128" y="321"/>
                  </a:lnTo>
                  <a:lnTo>
                    <a:pt x="31" y="282"/>
                  </a:lnTo>
                  <a:cubicBezTo>
                    <a:pt x="31" y="282"/>
                    <a:pt x="1" y="313"/>
                    <a:pt x="1" y="373"/>
                  </a:cubicBezTo>
                  <a:cubicBezTo>
                    <a:pt x="1" y="465"/>
                    <a:pt x="1" y="647"/>
                    <a:pt x="213" y="738"/>
                  </a:cubicBezTo>
                  <a:cubicBezTo>
                    <a:pt x="229" y="746"/>
                    <a:pt x="262" y="752"/>
                    <a:pt x="303" y="752"/>
                  </a:cubicBezTo>
                  <a:cubicBezTo>
                    <a:pt x="418" y="752"/>
                    <a:pt x="602" y="705"/>
                    <a:pt x="669" y="525"/>
                  </a:cubicBezTo>
                  <a:cubicBezTo>
                    <a:pt x="761" y="434"/>
                    <a:pt x="761" y="282"/>
                    <a:pt x="669" y="161"/>
                  </a:cubicBezTo>
                  <a:cubicBezTo>
                    <a:pt x="644" y="60"/>
                    <a:pt x="515" y="1"/>
                    <a:pt x="40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65;p57"/>
            <p:cNvSpPr/>
            <p:nvPr/>
          </p:nvSpPr>
          <p:spPr>
            <a:xfrm>
              <a:off x="23241975" y="13279600"/>
              <a:ext cx="16725" cy="15900"/>
            </a:xfrm>
            <a:custGeom>
              <a:avLst/>
              <a:gdLst/>
              <a:ahLst/>
              <a:cxnLst/>
              <a:rect l="l" t="t" r="r" b="b"/>
              <a:pathLst>
                <a:path w="669" h="636" extrusionOk="0">
                  <a:moveTo>
                    <a:pt x="304" y="254"/>
                  </a:moveTo>
                  <a:lnTo>
                    <a:pt x="304" y="285"/>
                  </a:lnTo>
                  <a:cubicBezTo>
                    <a:pt x="304" y="300"/>
                    <a:pt x="289" y="308"/>
                    <a:pt x="270" y="308"/>
                  </a:cubicBezTo>
                  <a:cubicBezTo>
                    <a:pt x="251" y="308"/>
                    <a:pt x="228" y="300"/>
                    <a:pt x="213" y="285"/>
                  </a:cubicBezTo>
                  <a:lnTo>
                    <a:pt x="196" y="268"/>
                  </a:lnTo>
                  <a:lnTo>
                    <a:pt x="196" y="268"/>
                  </a:lnTo>
                  <a:cubicBezTo>
                    <a:pt x="217" y="267"/>
                    <a:pt x="235" y="263"/>
                    <a:pt x="243" y="254"/>
                  </a:cubicBezTo>
                  <a:close/>
                  <a:moveTo>
                    <a:pt x="360" y="0"/>
                  </a:moveTo>
                  <a:cubicBezTo>
                    <a:pt x="338" y="0"/>
                    <a:pt x="319" y="4"/>
                    <a:pt x="304" y="11"/>
                  </a:cubicBezTo>
                  <a:cubicBezTo>
                    <a:pt x="91" y="72"/>
                    <a:pt x="61" y="254"/>
                    <a:pt x="61" y="254"/>
                  </a:cubicBezTo>
                  <a:cubicBezTo>
                    <a:pt x="61" y="254"/>
                    <a:pt x="90" y="260"/>
                    <a:pt x="124" y="264"/>
                  </a:cubicBezTo>
                  <a:lnTo>
                    <a:pt x="124" y="264"/>
                  </a:lnTo>
                  <a:lnTo>
                    <a:pt x="0" y="285"/>
                  </a:lnTo>
                  <a:cubicBezTo>
                    <a:pt x="0" y="285"/>
                    <a:pt x="0" y="376"/>
                    <a:pt x="31" y="437"/>
                  </a:cubicBezTo>
                  <a:cubicBezTo>
                    <a:pt x="56" y="513"/>
                    <a:pt x="125" y="633"/>
                    <a:pt x="272" y="633"/>
                  </a:cubicBezTo>
                  <a:cubicBezTo>
                    <a:pt x="300" y="633"/>
                    <a:pt x="331" y="629"/>
                    <a:pt x="365" y="619"/>
                  </a:cubicBezTo>
                  <a:cubicBezTo>
                    <a:pt x="371" y="630"/>
                    <a:pt x="382" y="635"/>
                    <a:pt x="398" y="635"/>
                  </a:cubicBezTo>
                  <a:cubicBezTo>
                    <a:pt x="467" y="635"/>
                    <a:pt x="614" y="536"/>
                    <a:pt x="639" y="437"/>
                  </a:cubicBezTo>
                  <a:cubicBezTo>
                    <a:pt x="669" y="376"/>
                    <a:pt x="669" y="254"/>
                    <a:pt x="608" y="133"/>
                  </a:cubicBezTo>
                  <a:cubicBezTo>
                    <a:pt x="538" y="40"/>
                    <a:pt x="433" y="0"/>
                    <a:pt x="360"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66;p57"/>
            <p:cNvSpPr/>
            <p:nvPr/>
          </p:nvSpPr>
          <p:spPr>
            <a:xfrm>
              <a:off x="23253375" y="13376375"/>
              <a:ext cx="19775" cy="17050"/>
            </a:xfrm>
            <a:custGeom>
              <a:avLst/>
              <a:gdLst/>
              <a:ahLst/>
              <a:cxnLst/>
              <a:rect l="l" t="t" r="r" b="b"/>
              <a:pathLst>
                <a:path w="791" h="682" extrusionOk="0">
                  <a:moveTo>
                    <a:pt x="395" y="0"/>
                  </a:moveTo>
                  <a:cubicBezTo>
                    <a:pt x="183" y="0"/>
                    <a:pt x="152" y="183"/>
                    <a:pt x="152" y="183"/>
                  </a:cubicBezTo>
                  <a:cubicBezTo>
                    <a:pt x="152" y="213"/>
                    <a:pt x="304" y="213"/>
                    <a:pt x="335" y="304"/>
                  </a:cubicBezTo>
                  <a:cubicBezTo>
                    <a:pt x="335" y="304"/>
                    <a:pt x="348" y="277"/>
                    <a:pt x="366" y="277"/>
                  </a:cubicBezTo>
                  <a:cubicBezTo>
                    <a:pt x="375" y="277"/>
                    <a:pt x="385" y="284"/>
                    <a:pt x="395" y="304"/>
                  </a:cubicBezTo>
                  <a:cubicBezTo>
                    <a:pt x="456" y="304"/>
                    <a:pt x="395" y="335"/>
                    <a:pt x="395" y="335"/>
                  </a:cubicBezTo>
                  <a:cubicBezTo>
                    <a:pt x="365" y="335"/>
                    <a:pt x="365" y="365"/>
                    <a:pt x="304" y="365"/>
                  </a:cubicBezTo>
                  <a:cubicBezTo>
                    <a:pt x="213" y="335"/>
                    <a:pt x="183" y="304"/>
                    <a:pt x="183" y="304"/>
                  </a:cubicBezTo>
                  <a:cubicBezTo>
                    <a:pt x="152" y="304"/>
                    <a:pt x="0" y="365"/>
                    <a:pt x="0" y="365"/>
                  </a:cubicBezTo>
                  <a:cubicBezTo>
                    <a:pt x="0" y="365"/>
                    <a:pt x="0" y="487"/>
                    <a:pt x="152" y="608"/>
                  </a:cubicBezTo>
                  <a:cubicBezTo>
                    <a:pt x="197" y="653"/>
                    <a:pt x="274" y="681"/>
                    <a:pt x="360" y="681"/>
                  </a:cubicBezTo>
                  <a:cubicBezTo>
                    <a:pt x="391" y="681"/>
                    <a:pt x="424" y="677"/>
                    <a:pt x="456" y="669"/>
                  </a:cubicBezTo>
                  <a:cubicBezTo>
                    <a:pt x="578" y="639"/>
                    <a:pt x="669" y="548"/>
                    <a:pt x="699" y="487"/>
                  </a:cubicBezTo>
                  <a:cubicBezTo>
                    <a:pt x="760" y="396"/>
                    <a:pt x="790" y="244"/>
                    <a:pt x="699" y="152"/>
                  </a:cubicBezTo>
                  <a:cubicBezTo>
                    <a:pt x="638" y="31"/>
                    <a:pt x="517" y="0"/>
                    <a:pt x="39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67;p57"/>
            <p:cNvSpPr/>
            <p:nvPr/>
          </p:nvSpPr>
          <p:spPr>
            <a:xfrm>
              <a:off x="23284525" y="13333050"/>
              <a:ext cx="16725" cy="19075"/>
            </a:xfrm>
            <a:custGeom>
              <a:avLst/>
              <a:gdLst/>
              <a:ahLst/>
              <a:cxnLst/>
              <a:rect l="l" t="t" r="r" b="b"/>
              <a:pathLst>
                <a:path w="669" h="763" extrusionOk="0">
                  <a:moveTo>
                    <a:pt x="273" y="225"/>
                  </a:moveTo>
                  <a:cubicBezTo>
                    <a:pt x="284" y="229"/>
                    <a:pt x="296" y="235"/>
                    <a:pt x="304" y="244"/>
                  </a:cubicBezTo>
                  <a:cubicBezTo>
                    <a:pt x="335" y="274"/>
                    <a:pt x="365" y="366"/>
                    <a:pt x="335" y="366"/>
                  </a:cubicBezTo>
                  <a:lnTo>
                    <a:pt x="304" y="366"/>
                  </a:lnTo>
                  <a:lnTo>
                    <a:pt x="274" y="396"/>
                  </a:lnTo>
                  <a:cubicBezTo>
                    <a:pt x="213" y="396"/>
                    <a:pt x="213" y="335"/>
                    <a:pt x="213" y="305"/>
                  </a:cubicBezTo>
                  <a:lnTo>
                    <a:pt x="274" y="274"/>
                  </a:lnTo>
                  <a:cubicBezTo>
                    <a:pt x="274" y="266"/>
                    <a:pt x="274" y="247"/>
                    <a:pt x="273" y="225"/>
                  </a:cubicBezTo>
                  <a:close/>
                  <a:moveTo>
                    <a:pt x="304" y="1"/>
                  </a:moveTo>
                  <a:cubicBezTo>
                    <a:pt x="304" y="1"/>
                    <a:pt x="289" y="76"/>
                    <a:pt x="259" y="142"/>
                  </a:cubicBezTo>
                  <a:lnTo>
                    <a:pt x="259" y="142"/>
                  </a:lnTo>
                  <a:cubicBezTo>
                    <a:pt x="250" y="114"/>
                    <a:pt x="236" y="92"/>
                    <a:pt x="213" y="92"/>
                  </a:cubicBezTo>
                  <a:cubicBezTo>
                    <a:pt x="213" y="92"/>
                    <a:pt x="152" y="92"/>
                    <a:pt x="61" y="153"/>
                  </a:cubicBezTo>
                  <a:cubicBezTo>
                    <a:pt x="31" y="183"/>
                    <a:pt x="0" y="274"/>
                    <a:pt x="0" y="366"/>
                  </a:cubicBezTo>
                  <a:cubicBezTo>
                    <a:pt x="0" y="426"/>
                    <a:pt x="0" y="548"/>
                    <a:pt x="61" y="609"/>
                  </a:cubicBezTo>
                  <a:cubicBezTo>
                    <a:pt x="61" y="677"/>
                    <a:pt x="181" y="763"/>
                    <a:pt x="305" y="763"/>
                  </a:cubicBezTo>
                  <a:cubicBezTo>
                    <a:pt x="346" y="763"/>
                    <a:pt x="388" y="753"/>
                    <a:pt x="426" y="730"/>
                  </a:cubicBezTo>
                  <a:cubicBezTo>
                    <a:pt x="578" y="700"/>
                    <a:pt x="669" y="457"/>
                    <a:pt x="639" y="426"/>
                  </a:cubicBezTo>
                  <a:cubicBezTo>
                    <a:pt x="639" y="153"/>
                    <a:pt x="487" y="92"/>
                    <a:pt x="426" y="62"/>
                  </a:cubicBezTo>
                  <a:cubicBezTo>
                    <a:pt x="335" y="1"/>
                    <a:pt x="304" y="1"/>
                    <a:pt x="30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68;p57"/>
            <p:cNvSpPr/>
            <p:nvPr/>
          </p:nvSpPr>
          <p:spPr>
            <a:xfrm>
              <a:off x="23322525" y="13288975"/>
              <a:ext cx="15975" cy="15525"/>
            </a:xfrm>
            <a:custGeom>
              <a:avLst/>
              <a:gdLst/>
              <a:ahLst/>
              <a:cxnLst/>
              <a:rect l="l" t="t" r="r" b="b"/>
              <a:pathLst>
                <a:path w="639" h="621" extrusionOk="0">
                  <a:moveTo>
                    <a:pt x="304" y="214"/>
                  </a:moveTo>
                  <a:cubicBezTo>
                    <a:pt x="304" y="214"/>
                    <a:pt x="335" y="214"/>
                    <a:pt x="335" y="244"/>
                  </a:cubicBezTo>
                  <a:lnTo>
                    <a:pt x="304" y="214"/>
                  </a:lnTo>
                  <a:close/>
                  <a:moveTo>
                    <a:pt x="253" y="166"/>
                  </a:moveTo>
                  <a:cubicBezTo>
                    <a:pt x="273" y="193"/>
                    <a:pt x="293" y="214"/>
                    <a:pt x="304" y="214"/>
                  </a:cubicBezTo>
                  <a:cubicBezTo>
                    <a:pt x="297" y="244"/>
                    <a:pt x="287" y="256"/>
                    <a:pt x="278" y="256"/>
                  </a:cubicBezTo>
                  <a:cubicBezTo>
                    <a:pt x="257" y="256"/>
                    <a:pt x="239" y="194"/>
                    <a:pt x="253" y="166"/>
                  </a:cubicBezTo>
                  <a:close/>
                  <a:moveTo>
                    <a:pt x="183" y="1"/>
                  </a:moveTo>
                  <a:cubicBezTo>
                    <a:pt x="183" y="1"/>
                    <a:pt x="31" y="62"/>
                    <a:pt x="0" y="214"/>
                  </a:cubicBezTo>
                  <a:cubicBezTo>
                    <a:pt x="0" y="305"/>
                    <a:pt x="0" y="426"/>
                    <a:pt x="61" y="518"/>
                  </a:cubicBezTo>
                  <a:cubicBezTo>
                    <a:pt x="129" y="586"/>
                    <a:pt x="232" y="620"/>
                    <a:pt x="305" y="620"/>
                  </a:cubicBezTo>
                  <a:cubicBezTo>
                    <a:pt x="329" y="620"/>
                    <a:pt x="350" y="616"/>
                    <a:pt x="365" y="609"/>
                  </a:cubicBezTo>
                  <a:cubicBezTo>
                    <a:pt x="456" y="548"/>
                    <a:pt x="578" y="487"/>
                    <a:pt x="608" y="366"/>
                  </a:cubicBezTo>
                  <a:cubicBezTo>
                    <a:pt x="638" y="214"/>
                    <a:pt x="578" y="92"/>
                    <a:pt x="487" y="62"/>
                  </a:cubicBezTo>
                  <a:cubicBezTo>
                    <a:pt x="436" y="21"/>
                    <a:pt x="385" y="8"/>
                    <a:pt x="340" y="8"/>
                  </a:cubicBezTo>
                  <a:cubicBezTo>
                    <a:pt x="284" y="8"/>
                    <a:pt x="236" y="29"/>
                    <a:pt x="209" y="45"/>
                  </a:cubicBezTo>
                  <a:lnTo>
                    <a:pt x="209" y="45"/>
                  </a:lnTo>
                  <a:lnTo>
                    <a:pt x="183"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69;p57"/>
            <p:cNvSpPr/>
            <p:nvPr/>
          </p:nvSpPr>
          <p:spPr>
            <a:xfrm>
              <a:off x="23345650" y="13342175"/>
              <a:ext cx="19450" cy="19825"/>
            </a:xfrm>
            <a:custGeom>
              <a:avLst/>
              <a:gdLst/>
              <a:ahLst/>
              <a:cxnLst/>
              <a:rect l="l" t="t" r="r" b="b"/>
              <a:pathLst>
                <a:path w="778" h="793" extrusionOk="0">
                  <a:moveTo>
                    <a:pt x="352" y="1"/>
                  </a:moveTo>
                  <a:cubicBezTo>
                    <a:pt x="109" y="31"/>
                    <a:pt x="109" y="244"/>
                    <a:pt x="109" y="244"/>
                  </a:cubicBezTo>
                  <a:cubicBezTo>
                    <a:pt x="124" y="274"/>
                    <a:pt x="169" y="274"/>
                    <a:pt x="215" y="274"/>
                  </a:cubicBezTo>
                  <a:cubicBezTo>
                    <a:pt x="261" y="274"/>
                    <a:pt x="306" y="274"/>
                    <a:pt x="321" y="305"/>
                  </a:cubicBezTo>
                  <a:cubicBezTo>
                    <a:pt x="321" y="305"/>
                    <a:pt x="335" y="278"/>
                    <a:pt x="353" y="278"/>
                  </a:cubicBezTo>
                  <a:cubicBezTo>
                    <a:pt x="362" y="278"/>
                    <a:pt x="372" y="284"/>
                    <a:pt x="382" y="305"/>
                  </a:cubicBezTo>
                  <a:cubicBezTo>
                    <a:pt x="382" y="305"/>
                    <a:pt x="443" y="365"/>
                    <a:pt x="382" y="396"/>
                  </a:cubicBezTo>
                  <a:cubicBezTo>
                    <a:pt x="352" y="487"/>
                    <a:pt x="352" y="517"/>
                    <a:pt x="321" y="517"/>
                  </a:cubicBezTo>
                  <a:cubicBezTo>
                    <a:pt x="261" y="487"/>
                    <a:pt x="261" y="457"/>
                    <a:pt x="261" y="457"/>
                  </a:cubicBezTo>
                  <a:cubicBezTo>
                    <a:pt x="261" y="457"/>
                    <a:pt x="104" y="390"/>
                    <a:pt x="60" y="390"/>
                  </a:cubicBezTo>
                  <a:cubicBezTo>
                    <a:pt x="52" y="390"/>
                    <a:pt x="48" y="391"/>
                    <a:pt x="48" y="396"/>
                  </a:cubicBezTo>
                  <a:cubicBezTo>
                    <a:pt x="48" y="394"/>
                    <a:pt x="48" y="392"/>
                    <a:pt x="47" y="392"/>
                  </a:cubicBezTo>
                  <a:lnTo>
                    <a:pt x="47" y="392"/>
                  </a:lnTo>
                  <a:cubicBezTo>
                    <a:pt x="40" y="392"/>
                    <a:pt x="1" y="559"/>
                    <a:pt x="169" y="700"/>
                  </a:cubicBezTo>
                  <a:cubicBezTo>
                    <a:pt x="228" y="759"/>
                    <a:pt x="313" y="792"/>
                    <a:pt x="389" y="792"/>
                  </a:cubicBezTo>
                  <a:cubicBezTo>
                    <a:pt x="432" y="792"/>
                    <a:pt x="471" y="782"/>
                    <a:pt x="504" y="761"/>
                  </a:cubicBezTo>
                  <a:cubicBezTo>
                    <a:pt x="625" y="669"/>
                    <a:pt x="656" y="548"/>
                    <a:pt x="717" y="487"/>
                  </a:cubicBezTo>
                  <a:cubicBezTo>
                    <a:pt x="777" y="305"/>
                    <a:pt x="625" y="1"/>
                    <a:pt x="3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70;p57"/>
            <p:cNvSpPr/>
            <p:nvPr/>
          </p:nvSpPr>
          <p:spPr>
            <a:xfrm>
              <a:off x="23305800" y="13385500"/>
              <a:ext cx="18250" cy="17500"/>
            </a:xfrm>
            <a:custGeom>
              <a:avLst/>
              <a:gdLst/>
              <a:ahLst/>
              <a:cxnLst/>
              <a:rect l="l" t="t" r="r" b="b"/>
              <a:pathLst>
                <a:path w="730" h="700" extrusionOk="0">
                  <a:moveTo>
                    <a:pt x="217" y="259"/>
                  </a:moveTo>
                  <a:lnTo>
                    <a:pt x="217" y="259"/>
                  </a:lnTo>
                  <a:cubicBezTo>
                    <a:pt x="256" y="259"/>
                    <a:pt x="292" y="262"/>
                    <a:pt x="304" y="274"/>
                  </a:cubicBezTo>
                  <a:cubicBezTo>
                    <a:pt x="335" y="289"/>
                    <a:pt x="350" y="289"/>
                    <a:pt x="358" y="289"/>
                  </a:cubicBezTo>
                  <a:cubicBezTo>
                    <a:pt x="365" y="289"/>
                    <a:pt x="365" y="289"/>
                    <a:pt x="365" y="304"/>
                  </a:cubicBezTo>
                  <a:lnTo>
                    <a:pt x="365" y="335"/>
                  </a:lnTo>
                  <a:lnTo>
                    <a:pt x="304" y="395"/>
                  </a:lnTo>
                  <a:cubicBezTo>
                    <a:pt x="274" y="335"/>
                    <a:pt x="274" y="304"/>
                    <a:pt x="274" y="304"/>
                  </a:cubicBezTo>
                  <a:lnTo>
                    <a:pt x="217" y="259"/>
                  </a:lnTo>
                  <a:close/>
                  <a:moveTo>
                    <a:pt x="365" y="0"/>
                  </a:moveTo>
                  <a:cubicBezTo>
                    <a:pt x="244" y="0"/>
                    <a:pt x="183" y="31"/>
                    <a:pt x="122" y="122"/>
                  </a:cubicBezTo>
                  <a:cubicBezTo>
                    <a:pt x="84" y="160"/>
                    <a:pt x="82" y="199"/>
                    <a:pt x="85" y="222"/>
                  </a:cubicBezTo>
                  <a:lnTo>
                    <a:pt x="85" y="222"/>
                  </a:lnTo>
                  <a:cubicBezTo>
                    <a:pt x="47" y="271"/>
                    <a:pt x="1" y="366"/>
                    <a:pt x="61" y="487"/>
                  </a:cubicBezTo>
                  <a:cubicBezTo>
                    <a:pt x="61" y="608"/>
                    <a:pt x="213" y="699"/>
                    <a:pt x="304" y="699"/>
                  </a:cubicBezTo>
                  <a:cubicBezTo>
                    <a:pt x="426" y="699"/>
                    <a:pt x="578" y="608"/>
                    <a:pt x="608" y="547"/>
                  </a:cubicBezTo>
                  <a:cubicBezTo>
                    <a:pt x="730" y="304"/>
                    <a:pt x="608" y="0"/>
                    <a:pt x="36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71;p57"/>
            <p:cNvSpPr/>
            <p:nvPr/>
          </p:nvSpPr>
          <p:spPr>
            <a:xfrm>
              <a:off x="23381025" y="13427200"/>
              <a:ext cx="18275" cy="18625"/>
            </a:xfrm>
            <a:custGeom>
              <a:avLst/>
              <a:gdLst/>
              <a:ahLst/>
              <a:cxnLst/>
              <a:rect l="l" t="t" r="r" b="b"/>
              <a:pathLst>
                <a:path w="731" h="745" extrusionOk="0">
                  <a:moveTo>
                    <a:pt x="319" y="1"/>
                  </a:moveTo>
                  <a:cubicBezTo>
                    <a:pt x="291" y="1"/>
                    <a:pt x="274" y="4"/>
                    <a:pt x="274" y="4"/>
                  </a:cubicBezTo>
                  <a:cubicBezTo>
                    <a:pt x="274" y="34"/>
                    <a:pt x="274" y="186"/>
                    <a:pt x="305" y="186"/>
                  </a:cubicBezTo>
                  <a:cubicBezTo>
                    <a:pt x="305" y="186"/>
                    <a:pt x="396" y="186"/>
                    <a:pt x="426" y="278"/>
                  </a:cubicBezTo>
                  <a:cubicBezTo>
                    <a:pt x="457" y="338"/>
                    <a:pt x="426" y="338"/>
                    <a:pt x="396" y="399"/>
                  </a:cubicBezTo>
                  <a:cubicBezTo>
                    <a:pt x="376" y="399"/>
                    <a:pt x="369" y="413"/>
                    <a:pt x="349" y="413"/>
                  </a:cubicBezTo>
                  <a:cubicBezTo>
                    <a:pt x="338" y="413"/>
                    <a:pt x="325" y="409"/>
                    <a:pt x="305" y="399"/>
                  </a:cubicBezTo>
                  <a:cubicBezTo>
                    <a:pt x="274" y="338"/>
                    <a:pt x="274" y="308"/>
                    <a:pt x="274" y="308"/>
                  </a:cubicBezTo>
                  <a:lnTo>
                    <a:pt x="122" y="186"/>
                  </a:lnTo>
                  <a:cubicBezTo>
                    <a:pt x="122" y="186"/>
                    <a:pt x="1" y="308"/>
                    <a:pt x="61" y="490"/>
                  </a:cubicBezTo>
                  <a:cubicBezTo>
                    <a:pt x="61" y="581"/>
                    <a:pt x="153" y="703"/>
                    <a:pt x="274" y="733"/>
                  </a:cubicBezTo>
                  <a:cubicBezTo>
                    <a:pt x="312" y="741"/>
                    <a:pt x="348" y="745"/>
                    <a:pt x="382" y="745"/>
                  </a:cubicBezTo>
                  <a:cubicBezTo>
                    <a:pt x="483" y="745"/>
                    <a:pt x="563" y="711"/>
                    <a:pt x="609" y="642"/>
                  </a:cubicBezTo>
                  <a:cubicBezTo>
                    <a:pt x="700" y="581"/>
                    <a:pt x="730" y="460"/>
                    <a:pt x="730" y="338"/>
                  </a:cubicBezTo>
                  <a:cubicBezTo>
                    <a:pt x="730" y="247"/>
                    <a:pt x="669" y="126"/>
                    <a:pt x="578" y="95"/>
                  </a:cubicBezTo>
                  <a:cubicBezTo>
                    <a:pt x="477" y="14"/>
                    <a:pt x="376" y="1"/>
                    <a:pt x="319"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72;p57"/>
            <p:cNvSpPr/>
            <p:nvPr/>
          </p:nvSpPr>
          <p:spPr>
            <a:xfrm>
              <a:off x="23310350" y="13427750"/>
              <a:ext cx="19025" cy="18225"/>
            </a:xfrm>
            <a:custGeom>
              <a:avLst/>
              <a:gdLst/>
              <a:ahLst/>
              <a:cxnLst/>
              <a:rect l="l" t="t" r="r" b="b"/>
              <a:pathLst>
                <a:path w="761" h="729" extrusionOk="0">
                  <a:moveTo>
                    <a:pt x="183" y="12"/>
                  </a:moveTo>
                  <a:lnTo>
                    <a:pt x="183" y="12"/>
                  </a:lnTo>
                  <a:cubicBezTo>
                    <a:pt x="184" y="12"/>
                    <a:pt x="185" y="12"/>
                    <a:pt x="185" y="13"/>
                  </a:cubicBezTo>
                  <a:lnTo>
                    <a:pt x="185" y="13"/>
                  </a:lnTo>
                  <a:cubicBezTo>
                    <a:pt x="185" y="12"/>
                    <a:pt x="184" y="12"/>
                    <a:pt x="183" y="12"/>
                  </a:cubicBezTo>
                  <a:close/>
                  <a:moveTo>
                    <a:pt x="346" y="0"/>
                  </a:moveTo>
                  <a:cubicBezTo>
                    <a:pt x="286" y="0"/>
                    <a:pt x="244" y="12"/>
                    <a:pt x="244" y="12"/>
                  </a:cubicBezTo>
                  <a:cubicBezTo>
                    <a:pt x="214" y="73"/>
                    <a:pt x="305" y="164"/>
                    <a:pt x="305" y="164"/>
                  </a:cubicBezTo>
                  <a:cubicBezTo>
                    <a:pt x="305" y="164"/>
                    <a:pt x="335" y="164"/>
                    <a:pt x="366" y="256"/>
                  </a:cubicBezTo>
                  <a:cubicBezTo>
                    <a:pt x="396" y="316"/>
                    <a:pt x="366" y="286"/>
                    <a:pt x="335" y="316"/>
                  </a:cubicBezTo>
                  <a:cubicBezTo>
                    <a:pt x="283" y="316"/>
                    <a:pt x="261" y="336"/>
                    <a:pt x="246" y="336"/>
                  </a:cubicBezTo>
                  <a:cubicBezTo>
                    <a:pt x="234" y="336"/>
                    <a:pt x="227" y="325"/>
                    <a:pt x="214" y="286"/>
                  </a:cubicBezTo>
                  <a:cubicBezTo>
                    <a:pt x="214" y="225"/>
                    <a:pt x="244" y="164"/>
                    <a:pt x="244" y="164"/>
                  </a:cubicBezTo>
                  <a:cubicBezTo>
                    <a:pt x="244" y="164"/>
                    <a:pt x="215" y="20"/>
                    <a:pt x="185" y="13"/>
                  </a:cubicBezTo>
                  <a:lnTo>
                    <a:pt x="185" y="13"/>
                  </a:lnTo>
                  <a:cubicBezTo>
                    <a:pt x="202" y="18"/>
                    <a:pt x="30" y="109"/>
                    <a:pt x="1" y="286"/>
                  </a:cubicBezTo>
                  <a:cubicBezTo>
                    <a:pt x="1" y="407"/>
                    <a:pt x="1" y="529"/>
                    <a:pt x="92" y="620"/>
                  </a:cubicBezTo>
                  <a:cubicBezTo>
                    <a:pt x="153" y="701"/>
                    <a:pt x="241" y="728"/>
                    <a:pt x="328" y="728"/>
                  </a:cubicBezTo>
                  <a:cubicBezTo>
                    <a:pt x="372" y="728"/>
                    <a:pt x="416" y="722"/>
                    <a:pt x="457" y="711"/>
                  </a:cubicBezTo>
                  <a:cubicBezTo>
                    <a:pt x="548" y="681"/>
                    <a:pt x="670" y="590"/>
                    <a:pt x="700" y="438"/>
                  </a:cubicBezTo>
                  <a:cubicBezTo>
                    <a:pt x="761" y="286"/>
                    <a:pt x="670" y="164"/>
                    <a:pt x="609" y="104"/>
                  </a:cubicBezTo>
                  <a:cubicBezTo>
                    <a:pt x="524" y="19"/>
                    <a:pt x="421" y="0"/>
                    <a:pt x="346"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73;p57"/>
            <p:cNvSpPr/>
            <p:nvPr/>
          </p:nvSpPr>
          <p:spPr>
            <a:xfrm>
              <a:off x="23388625" y="13373075"/>
              <a:ext cx="18250" cy="17000"/>
            </a:xfrm>
            <a:custGeom>
              <a:avLst/>
              <a:gdLst/>
              <a:ahLst/>
              <a:cxnLst/>
              <a:rect l="l" t="t" r="r" b="b"/>
              <a:pathLst>
                <a:path w="730" h="680" extrusionOk="0">
                  <a:moveTo>
                    <a:pt x="344" y="1"/>
                  </a:moveTo>
                  <a:cubicBezTo>
                    <a:pt x="318" y="1"/>
                    <a:pt x="294" y="4"/>
                    <a:pt x="274" y="11"/>
                  </a:cubicBezTo>
                  <a:cubicBezTo>
                    <a:pt x="153" y="41"/>
                    <a:pt x="122" y="72"/>
                    <a:pt x="122" y="72"/>
                  </a:cubicBezTo>
                  <a:cubicBezTo>
                    <a:pt x="122" y="72"/>
                    <a:pt x="213" y="224"/>
                    <a:pt x="305" y="224"/>
                  </a:cubicBezTo>
                  <a:lnTo>
                    <a:pt x="365" y="224"/>
                  </a:lnTo>
                  <a:cubicBezTo>
                    <a:pt x="396" y="284"/>
                    <a:pt x="396" y="315"/>
                    <a:pt x="396" y="315"/>
                  </a:cubicBezTo>
                  <a:lnTo>
                    <a:pt x="365" y="315"/>
                  </a:lnTo>
                  <a:lnTo>
                    <a:pt x="365" y="345"/>
                  </a:lnTo>
                  <a:lnTo>
                    <a:pt x="305" y="345"/>
                  </a:lnTo>
                  <a:cubicBezTo>
                    <a:pt x="274" y="315"/>
                    <a:pt x="274" y="284"/>
                    <a:pt x="274" y="284"/>
                  </a:cubicBezTo>
                  <a:lnTo>
                    <a:pt x="122" y="163"/>
                  </a:lnTo>
                  <a:cubicBezTo>
                    <a:pt x="122" y="163"/>
                    <a:pt x="1" y="284"/>
                    <a:pt x="61" y="467"/>
                  </a:cubicBezTo>
                  <a:cubicBezTo>
                    <a:pt x="92" y="588"/>
                    <a:pt x="153" y="680"/>
                    <a:pt x="305" y="680"/>
                  </a:cubicBezTo>
                  <a:cubicBezTo>
                    <a:pt x="457" y="680"/>
                    <a:pt x="578" y="619"/>
                    <a:pt x="609" y="528"/>
                  </a:cubicBezTo>
                  <a:cubicBezTo>
                    <a:pt x="730" y="406"/>
                    <a:pt x="700" y="224"/>
                    <a:pt x="669" y="193"/>
                  </a:cubicBezTo>
                  <a:cubicBezTo>
                    <a:pt x="574" y="50"/>
                    <a:pt x="441" y="1"/>
                    <a:pt x="34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74;p57"/>
            <p:cNvSpPr/>
            <p:nvPr/>
          </p:nvSpPr>
          <p:spPr>
            <a:xfrm>
              <a:off x="23352150" y="13397650"/>
              <a:ext cx="17500" cy="17025"/>
            </a:xfrm>
            <a:custGeom>
              <a:avLst/>
              <a:gdLst/>
              <a:ahLst/>
              <a:cxnLst/>
              <a:rect l="l" t="t" r="r" b="b"/>
              <a:pathLst>
                <a:path w="700" h="681" extrusionOk="0">
                  <a:moveTo>
                    <a:pt x="335" y="1"/>
                  </a:moveTo>
                  <a:cubicBezTo>
                    <a:pt x="213" y="61"/>
                    <a:pt x="183" y="92"/>
                    <a:pt x="183" y="92"/>
                  </a:cubicBezTo>
                  <a:cubicBezTo>
                    <a:pt x="183" y="92"/>
                    <a:pt x="244" y="244"/>
                    <a:pt x="274" y="244"/>
                  </a:cubicBezTo>
                  <a:lnTo>
                    <a:pt x="335" y="244"/>
                  </a:lnTo>
                  <a:cubicBezTo>
                    <a:pt x="365" y="274"/>
                    <a:pt x="365" y="304"/>
                    <a:pt x="365" y="304"/>
                  </a:cubicBezTo>
                  <a:lnTo>
                    <a:pt x="335" y="304"/>
                  </a:lnTo>
                  <a:cubicBezTo>
                    <a:pt x="335" y="304"/>
                    <a:pt x="335" y="331"/>
                    <a:pt x="317" y="331"/>
                  </a:cubicBezTo>
                  <a:cubicBezTo>
                    <a:pt x="308" y="331"/>
                    <a:pt x="294" y="325"/>
                    <a:pt x="274" y="304"/>
                  </a:cubicBezTo>
                  <a:cubicBezTo>
                    <a:pt x="244" y="274"/>
                    <a:pt x="244" y="244"/>
                    <a:pt x="244" y="244"/>
                  </a:cubicBezTo>
                  <a:lnTo>
                    <a:pt x="92" y="122"/>
                  </a:lnTo>
                  <a:cubicBezTo>
                    <a:pt x="92" y="122"/>
                    <a:pt x="1" y="244"/>
                    <a:pt x="31" y="426"/>
                  </a:cubicBezTo>
                  <a:cubicBezTo>
                    <a:pt x="61" y="517"/>
                    <a:pt x="122" y="608"/>
                    <a:pt x="244" y="669"/>
                  </a:cubicBezTo>
                  <a:cubicBezTo>
                    <a:pt x="274" y="677"/>
                    <a:pt x="305" y="681"/>
                    <a:pt x="334" y="681"/>
                  </a:cubicBezTo>
                  <a:cubicBezTo>
                    <a:pt x="422" y="681"/>
                    <a:pt x="502" y="646"/>
                    <a:pt x="548" y="578"/>
                  </a:cubicBezTo>
                  <a:cubicBezTo>
                    <a:pt x="669" y="456"/>
                    <a:pt x="700" y="274"/>
                    <a:pt x="669" y="244"/>
                  </a:cubicBezTo>
                  <a:cubicBezTo>
                    <a:pt x="609" y="61"/>
                    <a:pt x="396" y="1"/>
                    <a:pt x="33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75;p57"/>
            <p:cNvSpPr/>
            <p:nvPr/>
          </p:nvSpPr>
          <p:spPr>
            <a:xfrm>
              <a:off x="23352150" y="13470800"/>
              <a:ext cx="17500" cy="17300"/>
            </a:xfrm>
            <a:custGeom>
              <a:avLst/>
              <a:gdLst/>
              <a:ahLst/>
              <a:cxnLst/>
              <a:rect l="l" t="t" r="r" b="b"/>
              <a:pathLst>
                <a:path w="700" h="692" extrusionOk="0">
                  <a:moveTo>
                    <a:pt x="386" y="1"/>
                  </a:moveTo>
                  <a:cubicBezTo>
                    <a:pt x="354" y="1"/>
                    <a:pt x="326" y="9"/>
                    <a:pt x="305" y="23"/>
                  </a:cubicBezTo>
                  <a:cubicBezTo>
                    <a:pt x="183" y="23"/>
                    <a:pt x="153" y="84"/>
                    <a:pt x="153" y="84"/>
                  </a:cubicBezTo>
                  <a:cubicBezTo>
                    <a:pt x="153" y="84"/>
                    <a:pt x="244" y="205"/>
                    <a:pt x="274" y="266"/>
                  </a:cubicBezTo>
                  <a:lnTo>
                    <a:pt x="335" y="266"/>
                  </a:lnTo>
                  <a:cubicBezTo>
                    <a:pt x="335" y="266"/>
                    <a:pt x="396" y="357"/>
                    <a:pt x="365" y="357"/>
                  </a:cubicBezTo>
                  <a:cubicBezTo>
                    <a:pt x="365" y="357"/>
                    <a:pt x="365" y="344"/>
                    <a:pt x="356" y="344"/>
                  </a:cubicBezTo>
                  <a:cubicBezTo>
                    <a:pt x="352" y="344"/>
                    <a:pt x="345" y="347"/>
                    <a:pt x="335" y="357"/>
                  </a:cubicBezTo>
                  <a:lnTo>
                    <a:pt x="274" y="388"/>
                  </a:lnTo>
                  <a:cubicBezTo>
                    <a:pt x="244" y="388"/>
                    <a:pt x="213" y="357"/>
                    <a:pt x="213" y="327"/>
                  </a:cubicBezTo>
                  <a:lnTo>
                    <a:pt x="213" y="236"/>
                  </a:lnTo>
                  <a:lnTo>
                    <a:pt x="61" y="114"/>
                  </a:lnTo>
                  <a:cubicBezTo>
                    <a:pt x="61" y="114"/>
                    <a:pt x="31" y="175"/>
                    <a:pt x="1" y="266"/>
                  </a:cubicBezTo>
                  <a:cubicBezTo>
                    <a:pt x="1" y="357"/>
                    <a:pt x="1" y="540"/>
                    <a:pt x="213" y="661"/>
                  </a:cubicBezTo>
                  <a:cubicBezTo>
                    <a:pt x="229" y="676"/>
                    <a:pt x="282" y="692"/>
                    <a:pt x="346" y="692"/>
                  </a:cubicBezTo>
                  <a:cubicBezTo>
                    <a:pt x="411" y="692"/>
                    <a:pt x="487" y="676"/>
                    <a:pt x="548" y="631"/>
                  </a:cubicBezTo>
                  <a:cubicBezTo>
                    <a:pt x="669" y="540"/>
                    <a:pt x="700" y="327"/>
                    <a:pt x="669" y="266"/>
                  </a:cubicBezTo>
                  <a:cubicBezTo>
                    <a:pt x="623" y="80"/>
                    <a:pt x="488" y="1"/>
                    <a:pt x="386"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76;p57"/>
            <p:cNvSpPr/>
            <p:nvPr/>
          </p:nvSpPr>
          <p:spPr>
            <a:xfrm>
              <a:off x="23223725" y="13336425"/>
              <a:ext cx="15225" cy="16725"/>
            </a:xfrm>
            <a:custGeom>
              <a:avLst/>
              <a:gdLst/>
              <a:ahLst/>
              <a:cxnLst/>
              <a:rect l="l" t="t" r="r" b="b"/>
              <a:pathLst>
                <a:path w="609" h="669" extrusionOk="0">
                  <a:moveTo>
                    <a:pt x="183" y="261"/>
                  </a:moveTo>
                  <a:cubicBezTo>
                    <a:pt x="183" y="261"/>
                    <a:pt x="214" y="261"/>
                    <a:pt x="305" y="291"/>
                  </a:cubicBezTo>
                  <a:lnTo>
                    <a:pt x="305" y="322"/>
                  </a:lnTo>
                  <a:lnTo>
                    <a:pt x="244" y="322"/>
                  </a:lnTo>
                  <a:cubicBezTo>
                    <a:pt x="244" y="322"/>
                    <a:pt x="244" y="349"/>
                    <a:pt x="235" y="349"/>
                  </a:cubicBezTo>
                  <a:cubicBezTo>
                    <a:pt x="230" y="349"/>
                    <a:pt x="224" y="342"/>
                    <a:pt x="214" y="322"/>
                  </a:cubicBezTo>
                  <a:cubicBezTo>
                    <a:pt x="183" y="291"/>
                    <a:pt x="183" y="261"/>
                    <a:pt x="183" y="261"/>
                  </a:cubicBezTo>
                  <a:close/>
                  <a:moveTo>
                    <a:pt x="313" y="1"/>
                  </a:moveTo>
                  <a:cubicBezTo>
                    <a:pt x="181" y="1"/>
                    <a:pt x="122" y="79"/>
                    <a:pt x="122" y="79"/>
                  </a:cubicBezTo>
                  <a:cubicBezTo>
                    <a:pt x="122" y="109"/>
                    <a:pt x="183" y="261"/>
                    <a:pt x="183" y="261"/>
                  </a:cubicBezTo>
                  <a:cubicBezTo>
                    <a:pt x="153" y="261"/>
                    <a:pt x="62" y="140"/>
                    <a:pt x="92" y="109"/>
                  </a:cubicBezTo>
                  <a:lnTo>
                    <a:pt x="92" y="109"/>
                  </a:lnTo>
                  <a:lnTo>
                    <a:pt x="31" y="170"/>
                  </a:lnTo>
                  <a:cubicBezTo>
                    <a:pt x="1" y="231"/>
                    <a:pt x="1" y="291"/>
                    <a:pt x="1" y="413"/>
                  </a:cubicBezTo>
                  <a:cubicBezTo>
                    <a:pt x="1" y="474"/>
                    <a:pt x="62" y="595"/>
                    <a:pt x="183" y="626"/>
                  </a:cubicBezTo>
                  <a:cubicBezTo>
                    <a:pt x="224" y="653"/>
                    <a:pt x="277" y="668"/>
                    <a:pt x="329" y="668"/>
                  </a:cubicBezTo>
                  <a:cubicBezTo>
                    <a:pt x="392" y="668"/>
                    <a:pt x="454" y="646"/>
                    <a:pt x="487" y="595"/>
                  </a:cubicBezTo>
                  <a:cubicBezTo>
                    <a:pt x="578" y="535"/>
                    <a:pt x="609" y="413"/>
                    <a:pt x="609" y="291"/>
                  </a:cubicBezTo>
                  <a:cubicBezTo>
                    <a:pt x="609" y="139"/>
                    <a:pt x="487" y="79"/>
                    <a:pt x="426" y="18"/>
                  </a:cubicBezTo>
                  <a:cubicBezTo>
                    <a:pt x="384" y="6"/>
                    <a:pt x="346" y="1"/>
                    <a:pt x="313"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stretch>
            <a:fillRect/>
          </a:stretch>
        </p:blipFill>
        <p:spPr>
          <a:xfrm>
            <a:off x="1204588" y="2973214"/>
            <a:ext cx="1487553" cy="1883827"/>
          </a:xfrm>
          <a:prstGeom prst="rect">
            <a:avLst/>
          </a:prstGeom>
        </p:spPr>
      </p:pic>
      <p:pic>
        <p:nvPicPr>
          <p:cNvPr id="8" name="Picture 7"/>
          <p:cNvPicPr>
            <a:picLocks noChangeAspect="1"/>
          </p:cNvPicPr>
          <p:nvPr/>
        </p:nvPicPr>
        <p:blipFill>
          <a:blip r:embed="rId3"/>
          <a:stretch>
            <a:fillRect/>
          </a:stretch>
        </p:blipFill>
        <p:spPr>
          <a:xfrm>
            <a:off x="5521048" y="3082951"/>
            <a:ext cx="1950889" cy="1774090"/>
          </a:xfrm>
          <a:prstGeom prst="rect">
            <a:avLst/>
          </a:prstGeom>
        </p:spPr>
      </p:pic>
    </p:spTree>
    <p:extLst>
      <p:ext uri="{BB962C8B-B14F-4D97-AF65-F5344CB8AC3E}">
        <p14:creationId xmlns:p14="http://schemas.microsoft.com/office/powerpoint/2010/main" val="998995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96" y="213846"/>
            <a:ext cx="4856155" cy="485570"/>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a:solidFill>
                  <a:schemeClr val="tx1"/>
                </a:solidFill>
              </a:rPr>
              <a:t>C</a:t>
            </a:r>
            <a:r>
              <a:rPr lang="id-ID" sz="2400" dirty="0" smtClean="0">
                <a:solidFill>
                  <a:schemeClr val="tx1"/>
                </a:solidFill>
              </a:rPr>
              <a:t>. Klasifikasi Ordo Diptera (Lanjutan)</a:t>
            </a:r>
            <a:endParaRPr lang="id-ID" sz="2400" dirty="0">
              <a:solidFill>
                <a:schemeClr val="tx1"/>
              </a:solidFill>
            </a:endParaRPr>
          </a:p>
        </p:txBody>
      </p:sp>
      <p:sp>
        <p:nvSpPr>
          <p:cNvPr id="7" name="Rectangle 6"/>
          <p:cNvSpPr/>
          <p:nvPr/>
        </p:nvSpPr>
        <p:spPr>
          <a:xfrm>
            <a:off x="754912" y="1349373"/>
            <a:ext cx="7878725" cy="2635080"/>
          </a:xfrm>
          <a:prstGeom prst="rect">
            <a:avLst/>
          </a:prstGeom>
          <a:solidFill>
            <a:schemeClr val="accent2">
              <a:lumMod val="20000"/>
              <a:lumOff val="80000"/>
            </a:schemeClr>
          </a:solidFill>
        </p:spPr>
        <p:txBody>
          <a:bodyPr wrap="square">
            <a:spAutoFit/>
          </a:bodyPr>
          <a:lstStyle/>
          <a:p>
            <a:pPr marL="285750" indent="-285750" algn="just">
              <a:lnSpc>
                <a:spcPct val="150000"/>
              </a:lnSpc>
              <a:buFont typeface="Wingdings" panose="05000000000000000000" pitchFamily="2" charset="2"/>
              <a:buChar char="Ø"/>
              <a:tabLst>
                <a:tab pos="3870960" algn="l"/>
              </a:tabLst>
            </a:pPr>
            <a:r>
              <a:rPr lang="id-ID" dirty="0">
                <a:latin typeface="Lato" panose="020B0604020202020204" charset="0"/>
                <a:ea typeface="Calibri" panose="020F0502020204030204" pitchFamily="34" charset="0"/>
                <a:cs typeface="Times New Roman" panose="02020603050405020304" pitchFamily="18" charset="0"/>
              </a:rPr>
              <a:t>Nama Brachycera berarti "tanduk pendek", berbeda dengan subordo Nematocera, serangga Brachycera memiliki tubuh yang lebih bulat dan antena yang jauh lebih pendek jika dibandingkan dengan subordo Nematocera. </a:t>
            </a:r>
            <a:endParaRPr lang="id-ID" dirty="0" smtClean="0">
              <a:latin typeface="Lato" panose="020B060402020202020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Subordo </a:t>
            </a:r>
            <a:r>
              <a:rPr lang="id-ID" dirty="0">
                <a:latin typeface="Lato" panose="020B0604020202020204" charset="0"/>
                <a:ea typeface="Calibri" panose="020F0502020204030204" pitchFamily="34" charset="0"/>
                <a:cs typeface="Times New Roman" panose="02020603050405020304" pitchFamily="18" charset="0"/>
              </a:rPr>
              <a:t>Brachycera terdiri dari sekitar 120 keluarga, diantaranya yaitu: Keluarga Stratiomyidae, Rhagionidae, Pantophthalmidae, Tabanidae, Asilidae,  Bombyliidae, Scenopinidae, Therevidae, Nemestrinidae, Acroceridae , Empididae, Dolichopodidae dan masih banyak keluarga yang tergolong subordo Brachycera lainnya. Berikut ini beberapa contoh keluarga yang tergolong dalam subordo Brachycera, yaitu</a:t>
            </a:r>
            <a:r>
              <a:rPr lang="id-ID" dirty="0" smtClean="0">
                <a:latin typeface="Lato" panose="020B0604020202020204" charset="0"/>
                <a:ea typeface="Calibri" panose="020F0502020204030204" pitchFamily="34" charset="0"/>
                <a:cs typeface="Times New Roman" panose="02020603050405020304" pitchFamily="18" charset="0"/>
              </a:rPr>
              <a:t>:</a:t>
            </a:r>
            <a:endParaRPr lang="id-ID" dirty="0">
              <a:latin typeface="Lato" panose="020B0604020202020204" charset="0"/>
              <a:ea typeface="Calibri" panose="020F0502020204030204" pitchFamily="34" charset="0"/>
              <a:cs typeface="Times New Roman" panose="02020603050405020304" pitchFamily="18" charset="0"/>
            </a:endParaRPr>
          </a:p>
        </p:txBody>
      </p:sp>
      <p:sp>
        <p:nvSpPr>
          <p:cNvPr id="2" name="Rectangle 1"/>
          <p:cNvSpPr/>
          <p:nvPr/>
        </p:nvSpPr>
        <p:spPr>
          <a:xfrm>
            <a:off x="1502733" y="949263"/>
            <a:ext cx="1798890" cy="400110"/>
          </a:xfrm>
          <a:prstGeom prst="rect">
            <a:avLst/>
          </a:prstGeom>
          <a:solidFill>
            <a:schemeClr val="accent2">
              <a:lumMod val="20000"/>
              <a:lumOff val="80000"/>
            </a:schemeClr>
          </a:solidFill>
        </p:spPr>
        <p:txBody>
          <a:bodyPr wrap="none">
            <a:spAutoFit/>
          </a:bodyPr>
          <a:lstStyle/>
          <a:p>
            <a:r>
              <a:rPr lang="id-ID" sz="2000" b="1" dirty="0" smtClean="0">
                <a:latin typeface="Lato" panose="020B0604020202020204" charset="0"/>
                <a:ea typeface="Calibri" panose="020F0502020204030204" pitchFamily="34" charset="0"/>
                <a:cs typeface="Times New Roman" panose="02020603050405020304" pitchFamily="18" charset="0"/>
              </a:rPr>
              <a:t> 2. Brachycera</a:t>
            </a:r>
            <a:endParaRPr lang="id-ID" sz="2000" b="1" dirty="0"/>
          </a:p>
        </p:txBody>
      </p:sp>
    </p:spTree>
    <p:extLst>
      <p:ext uri="{BB962C8B-B14F-4D97-AF65-F5344CB8AC3E}">
        <p14:creationId xmlns:p14="http://schemas.microsoft.com/office/powerpoint/2010/main" val="1832510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7699" y="236538"/>
            <a:ext cx="7556905" cy="577537"/>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pPr algn="l"/>
            <a:r>
              <a:rPr lang="id-ID" sz="2000" b="0" dirty="0">
                <a:solidFill>
                  <a:schemeClr val="tx1"/>
                </a:solidFill>
              </a:rPr>
              <a:t>Berikut ini beberapa contoh keluarga yang tergolong dalam </a:t>
            </a:r>
            <a:r>
              <a:rPr lang="id-ID" sz="2000" b="0" dirty="0" smtClean="0">
                <a:solidFill>
                  <a:schemeClr val="tx1"/>
                </a:solidFill>
              </a:rPr>
              <a:t>subordo Brachycera</a:t>
            </a:r>
            <a:r>
              <a:rPr lang="id-ID" sz="2000" b="0" dirty="0">
                <a:solidFill>
                  <a:schemeClr val="tx1"/>
                </a:solidFill>
              </a:rPr>
              <a:t>, yaitu: </a:t>
            </a:r>
          </a:p>
        </p:txBody>
      </p:sp>
      <p:sp>
        <p:nvSpPr>
          <p:cNvPr id="6" name="Rectangle 5"/>
          <p:cNvSpPr/>
          <p:nvPr/>
        </p:nvSpPr>
        <p:spPr>
          <a:xfrm>
            <a:off x="278579" y="1009944"/>
            <a:ext cx="2913321" cy="3970318"/>
          </a:xfrm>
          <a:prstGeom prst="rect">
            <a:avLst/>
          </a:prstGeom>
          <a:solidFill>
            <a:schemeClr val="accent2">
              <a:lumMod val="20000"/>
              <a:lumOff val="80000"/>
            </a:schemeClr>
          </a:solidFill>
        </p:spPr>
        <p:txBody>
          <a:bodyPr wrap="square">
            <a:spAutoFit/>
          </a:bodyPr>
          <a:lstStyle/>
          <a:p>
            <a:pPr marL="342900" lvl="0" indent="-342900" algn="just">
              <a:lnSpc>
                <a:spcPct val="150000"/>
              </a:lnSpc>
              <a:buAutoNum type="arabicParenR"/>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Keluarga Dolichopodidae</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Disebut </a:t>
            </a:r>
            <a:r>
              <a:rPr lang="id-ID" dirty="0">
                <a:latin typeface="Lato" panose="020B0604020202020204" charset="0"/>
                <a:ea typeface="Calibri" panose="020F0502020204030204" pitchFamily="34" charset="0"/>
                <a:cs typeface="Times New Roman" panose="02020603050405020304" pitchFamily="18" charset="0"/>
              </a:rPr>
              <a:t>juga </a:t>
            </a:r>
            <a:r>
              <a:rPr lang="id-ID" b="1" dirty="0">
                <a:latin typeface="Lato" panose="020B0604020202020204" charset="0"/>
                <a:ea typeface="Calibri" panose="020F0502020204030204" pitchFamily="34" charset="0"/>
                <a:cs typeface="Times New Roman" panose="02020603050405020304" pitchFamily="18" charset="0"/>
              </a:rPr>
              <a:t>lalat berkaki </a:t>
            </a:r>
            <a:r>
              <a:rPr lang="id-ID" b="1" dirty="0" smtClean="0">
                <a:latin typeface="Lato" panose="020B0604020202020204" charset="0"/>
                <a:ea typeface="Calibri" panose="020F0502020204030204" pitchFamily="34" charset="0"/>
                <a:cs typeface="Times New Roman" panose="02020603050405020304" pitchFamily="18" charset="0"/>
              </a:rPr>
              <a:t>panjang</a:t>
            </a:r>
            <a:r>
              <a:rPr lang="id-ID" dirty="0" smtClean="0">
                <a:latin typeface="Lato" panose="020B0604020202020204" charset="0"/>
                <a:ea typeface="Calibri" panose="020F0502020204030204" pitchFamily="34" charset="0"/>
                <a:cs typeface="Times New Roman" panose="02020603050405020304" pitchFamily="18" charset="0"/>
              </a:rPr>
              <a:t>. Mereka memiliki </a:t>
            </a:r>
            <a:r>
              <a:rPr lang="id-ID" dirty="0">
                <a:latin typeface="Lato" panose="020B0604020202020204" charset="0"/>
                <a:ea typeface="Calibri" panose="020F0502020204030204" pitchFamily="34" charset="0"/>
                <a:cs typeface="Times New Roman" panose="02020603050405020304" pitchFamily="18" charset="0"/>
              </a:rPr>
              <a:t>ciri khas kaki yang panjang dan </a:t>
            </a:r>
            <a:r>
              <a:rPr lang="id-ID" dirty="0" smtClean="0">
                <a:latin typeface="Lato" panose="020B0604020202020204" charset="0"/>
                <a:ea typeface="Calibri" panose="020F0502020204030204" pitchFamily="34" charset="0"/>
                <a:cs typeface="Times New Roman" panose="02020603050405020304" pitchFamily="18" charset="0"/>
              </a:rPr>
              <a:t>ramping. Contoh </a:t>
            </a:r>
            <a:r>
              <a:rPr lang="id-ID" dirty="0">
                <a:latin typeface="Lato" panose="020B0604020202020204" charset="0"/>
                <a:ea typeface="Calibri" panose="020F0502020204030204" pitchFamily="34" charset="0"/>
                <a:cs typeface="Times New Roman" panose="02020603050405020304" pitchFamily="18" charset="0"/>
              </a:rPr>
              <a:t>spesiesnya yaitu: </a:t>
            </a:r>
            <a:r>
              <a:rPr lang="id-ID" i="1" dirty="0">
                <a:latin typeface="Lato" panose="020B0604020202020204" charset="0"/>
                <a:ea typeface="Calibri" panose="020F0502020204030204" pitchFamily="34" charset="0"/>
                <a:cs typeface="Times New Roman" panose="02020603050405020304" pitchFamily="18" charset="0"/>
              </a:rPr>
              <a:t>Austrosciapus connexus</a:t>
            </a: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i="1" dirty="0" smtClean="0">
                <a:latin typeface="Lato" panose="020B0604020202020204" charset="0"/>
                <a:ea typeface="Calibri" panose="020F0502020204030204" pitchFamily="34" charset="0"/>
                <a:cs typeface="Times New Roman" panose="02020603050405020304" pitchFamily="18" charset="0"/>
              </a:rPr>
              <a:t>    </a:t>
            </a:r>
          </a:p>
          <a:p>
            <a:pPr lvl="0" algn="just">
              <a:lnSpc>
                <a:spcPct val="150000"/>
              </a:lnSpc>
              <a:tabLst>
                <a:tab pos="3870960" algn="l"/>
              </a:tabLst>
            </a:pPr>
            <a:endParaRPr lang="id-ID" dirty="0" smtClean="0">
              <a:effectLst/>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dirty="0">
              <a:effectLst/>
              <a:latin typeface="Lato" panose="020B0604020202020204" charset="0"/>
              <a:ea typeface="Calibri" panose="020F0502020204030204" pitchFamily="34" charset="0"/>
              <a:cs typeface="Times New Roman" panose="02020603050405020304" pitchFamily="18" charset="0"/>
            </a:endParaRPr>
          </a:p>
        </p:txBody>
      </p:sp>
      <p:sp>
        <p:nvSpPr>
          <p:cNvPr id="5" name="Rectangle 4"/>
          <p:cNvSpPr/>
          <p:nvPr/>
        </p:nvSpPr>
        <p:spPr>
          <a:xfrm>
            <a:off x="3360957" y="1006944"/>
            <a:ext cx="2712255" cy="3970318"/>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2</a:t>
            </a:r>
            <a:r>
              <a:rPr lang="id-ID" b="1" dirty="0">
                <a:latin typeface="Lato" panose="020B0604020202020204" charset="0"/>
                <a:ea typeface="Calibri" panose="020F0502020204030204" pitchFamily="34" charset="0"/>
                <a:cs typeface="Times New Roman" panose="02020603050405020304" pitchFamily="18" charset="0"/>
              </a:rPr>
              <a:t>) </a:t>
            </a:r>
            <a:r>
              <a:rPr lang="id-ID" b="1" dirty="0" smtClean="0">
                <a:latin typeface="Lato" panose="020B0604020202020204" charset="0"/>
                <a:ea typeface="Calibri" panose="020F0502020204030204" pitchFamily="34" charset="0"/>
                <a:cs typeface="Times New Roman" panose="02020603050405020304" pitchFamily="18" charset="0"/>
              </a:rPr>
              <a:t>Keluarga </a:t>
            </a:r>
            <a:r>
              <a:rPr lang="id-ID" b="1" dirty="0">
                <a:latin typeface="Lato" panose="020B0604020202020204" charset="0"/>
                <a:ea typeface="Calibri" panose="020F0502020204030204" pitchFamily="34" charset="0"/>
                <a:cs typeface="Times New Roman" panose="02020603050405020304" pitchFamily="18" charset="0"/>
              </a:rPr>
              <a:t>Stratiomyiidae</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Disebut </a:t>
            </a:r>
            <a:r>
              <a:rPr lang="id-ID" dirty="0">
                <a:latin typeface="Lato" panose="020B0604020202020204" charset="0"/>
                <a:ea typeface="Calibri" panose="020F0502020204030204" pitchFamily="34" charset="0"/>
                <a:cs typeface="Times New Roman" panose="02020603050405020304" pitchFamily="18" charset="0"/>
              </a:rPr>
              <a:t>juga dengan </a:t>
            </a:r>
            <a:r>
              <a:rPr lang="id-ID" b="1" dirty="0">
                <a:latin typeface="Lato" panose="020B0604020202020204" charset="0"/>
                <a:ea typeface="Calibri" panose="020F0502020204030204" pitchFamily="34" charset="0"/>
                <a:cs typeface="Times New Roman" panose="02020603050405020304" pitchFamily="18" charset="0"/>
              </a:rPr>
              <a:t>lalat tentara.</a:t>
            </a:r>
            <a:r>
              <a:rPr lang="id-ID" dirty="0">
                <a:latin typeface="Lato" panose="020B0604020202020204" charset="0"/>
                <a:ea typeface="Calibri" panose="020F0502020204030204" pitchFamily="34" charset="0"/>
                <a:cs typeface="Times New Roman" panose="02020603050405020304" pitchFamily="18" charset="0"/>
              </a:rPr>
              <a:t> Lalat ini berukuran sangat kecil hingga besar (panjang 3-20 mm). </a:t>
            </a:r>
            <a:r>
              <a:rPr lang="id-ID" dirty="0" smtClean="0">
                <a:latin typeface="Lato" panose="020B0604020202020204" charset="0"/>
                <a:ea typeface="Calibri" panose="020F0502020204030204" pitchFamily="34" charset="0"/>
                <a:cs typeface="Times New Roman" panose="02020603050405020304" pitchFamily="18" charset="0"/>
              </a:rPr>
              <a:t>Contoh </a:t>
            </a:r>
            <a:r>
              <a:rPr lang="id-ID" dirty="0">
                <a:latin typeface="Lato" panose="020B0604020202020204" charset="0"/>
                <a:ea typeface="Calibri" panose="020F0502020204030204" pitchFamily="34" charset="0"/>
                <a:cs typeface="Times New Roman" panose="02020603050405020304" pitchFamily="18" charset="0"/>
              </a:rPr>
              <a:t>spesiesnya yaitu: </a:t>
            </a:r>
            <a:r>
              <a:rPr lang="id-ID" i="1" dirty="0">
                <a:latin typeface="Lato" panose="020B0604020202020204" charset="0"/>
                <a:ea typeface="Calibri" panose="020F0502020204030204" pitchFamily="34" charset="0"/>
                <a:cs typeface="Times New Roman" panose="02020603050405020304" pitchFamily="18" charset="0"/>
              </a:rPr>
              <a:t>Hermetia illucens</a:t>
            </a:r>
          </a:p>
          <a:p>
            <a:pPr lvl="0" algn="just">
              <a:lnSpc>
                <a:spcPct val="150000"/>
              </a:lnSpc>
              <a:tabLst>
                <a:tab pos="3870960" algn="l"/>
              </a:tabLst>
            </a:pPr>
            <a:endParaRPr lang="id-ID"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b="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b="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b="1" dirty="0">
              <a:latin typeface="Lato" panose="020B0604020202020204" charset="0"/>
              <a:ea typeface="Calibri" panose="020F0502020204030204" pitchFamily="34" charset="0"/>
              <a:cs typeface="Times New Roman" panose="02020603050405020304" pitchFamily="18" charset="0"/>
            </a:endParaRPr>
          </a:p>
        </p:txBody>
      </p:sp>
      <p:sp>
        <p:nvSpPr>
          <p:cNvPr id="14" name="Rectangle 13"/>
          <p:cNvSpPr/>
          <p:nvPr/>
        </p:nvSpPr>
        <p:spPr>
          <a:xfrm>
            <a:off x="6242269" y="1011139"/>
            <a:ext cx="2712255" cy="3970318"/>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3</a:t>
            </a:r>
            <a:r>
              <a:rPr lang="id-ID" b="1" dirty="0">
                <a:latin typeface="Lato" panose="020B0604020202020204" charset="0"/>
                <a:ea typeface="Calibri" panose="020F0502020204030204" pitchFamily="34" charset="0"/>
                <a:cs typeface="Times New Roman" panose="02020603050405020304" pitchFamily="18" charset="0"/>
              </a:rPr>
              <a:t>) </a:t>
            </a:r>
            <a:r>
              <a:rPr lang="id-ID" b="1" dirty="0" smtClean="0">
                <a:latin typeface="Lato" panose="020B0604020202020204" charset="0"/>
                <a:ea typeface="Calibri" panose="020F0502020204030204" pitchFamily="34" charset="0"/>
                <a:cs typeface="Times New Roman" panose="02020603050405020304" pitchFamily="18" charset="0"/>
              </a:rPr>
              <a:t>Keluarga </a:t>
            </a:r>
            <a:r>
              <a:rPr lang="id-ID" b="1" dirty="0">
                <a:latin typeface="Lato" panose="020B0604020202020204" charset="0"/>
                <a:ea typeface="Calibri" panose="020F0502020204030204" pitchFamily="34" charset="0"/>
                <a:cs typeface="Times New Roman" panose="02020603050405020304" pitchFamily="18" charset="0"/>
              </a:rPr>
              <a:t>Bombyliidae </a:t>
            </a:r>
            <a:endParaRPr lang="id-ID" b="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Bombyliidae </a:t>
            </a:r>
            <a:r>
              <a:rPr lang="id-ID" dirty="0">
                <a:latin typeface="Lato" panose="020B0604020202020204" charset="0"/>
                <a:ea typeface="Calibri" panose="020F0502020204030204" pitchFamily="34" charset="0"/>
                <a:cs typeface="Times New Roman" panose="02020603050405020304" pitchFamily="18" charset="0"/>
              </a:rPr>
              <a:t>menyerupai lebah, sehingga sering </a:t>
            </a:r>
            <a:r>
              <a:rPr lang="id-ID" dirty="0" smtClean="0">
                <a:latin typeface="Lato" panose="020B0604020202020204" charset="0"/>
                <a:ea typeface="Calibri" panose="020F0502020204030204" pitchFamily="34" charset="0"/>
                <a:cs typeface="Times New Roman" panose="02020603050405020304" pitchFamily="18" charset="0"/>
              </a:rPr>
              <a:t>disebut </a:t>
            </a:r>
            <a:r>
              <a:rPr lang="id-ID" b="1" dirty="0" smtClean="0">
                <a:latin typeface="Lato" panose="020B0604020202020204" charset="0"/>
                <a:ea typeface="Calibri" panose="020F0502020204030204" pitchFamily="34" charset="0"/>
                <a:cs typeface="Times New Roman" panose="02020603050405020304" pitchFamily="18" charset="0"/>
              </a:rPr>
              <a:t>lalat lebah</a:t>
            </a:r>
            <a:r>
              <a:rPr lang="id-ID" dirty="0" smtClean="0">
                <a:latin typeface="Lato" panose="020B0604020202020204" charset="0"/>
                <a:ea typeface="Calibri" panose="020F0502020204030204" pitchFamily="34" charset="0"/>
                <a:cs typeface="Times New Roman" panose="02020603050405020304" pitchFamily="18" charset="0"/>
              </a:rPr>
              <a:t>. Contoh </a:t>
            </a:r>
            <a:r>
              <a:rPr lang="id-ID" dirty="0">
                <a:latin typeface="Lato" panose="020B0604020202020204" charset="0"/>
                <a:ea typeface="Calibri" panose="020F0502020204030204" pitchFamily="34" charset="0"/>
                <a:cs typeface="Times New Roman" panose="02020603050405020304" pitchFamily="18" charset="0"/>
              </a:rPr>
              <a:t>spesiesnya yaitu: </a:t>
            </a:r>
            <a:r>
              <a:rPr lang="id-ID" i="1" dirty="0">
                <a:latin typeface="Lato" panose="020B0604020202020204" charset="0"/>
                <a:ea typeface="Calibri" panose="020F0502020204030204" pitchFamily="34" charset="0"/>
                <a:cs typeface="Times New Roman" panose="02020603050405020304" pitchFamily="18" charset="0"/>
              </a:rPr>
              <a:t>Bombylius </a:t>
            </a:r>
            <a:r>
              <a:rPr lang="id-ID" i="1" dirty="0" smtClean="0">
                <a:latin typeface="Lato" panose="020B0604020202020204" charset="0"/>
                <a:ea typeface="Calibri" panose="020F0502020204030204" pitchFamily="34" charset="0"/>
                <a:cs typeface="Times New Roman" panose="02020603050405020304" pitchFamily="18" charset="0"/>
              </a:rPr>
              <a:t>major</a:t>
            </a:r>
          </a:p>
          <a:p>
            <a:pPr lvl="0" algn="just">
              <a:lnSpc>
                <a:spcPct val="150000"/>
              </a:lnSpc>
              <a:tabLst>
                <a:tab pos="3870960" algn="l"/>
              </a:tabLst>
            </a:pPr>
            <a:endParaRPr lang="id-ID" b="1"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b="1"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b="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p>
        </p:txBody>
      </p:sp>
      <p:grpSp>
        <p:nvGrpSpPr>
          <p:cNvPr id="46" name="Google Shape;4235;p57"/>
          <p:cNvGrpSpPr/>
          <p:nvPr/>
        </p:nvGrpSpPr>
        <p:grpSpPr>
          <a:xfrm rot="20693691">
            <a:off x="7719702" y="31516"/>
            <a:ext cx="841241" cy="1042525"/>
            <a:chOff x="23095300" y="12301400"/>
            <a:chExt cx="1155075" cy="1431450"/>
          </a:xfrm>
        </p:grpSpPr>
        <p:sp>
          <p:nvSpPr>
            <p:cNvPr id="47" name="Google Shape;4236;p57"/>
            <p:cNvSpPr/>
            <p:nvPr/>
          </p:nvSpPr>
          <p:spPr>
            <a:xfrm>
              <a:off x="23292125" y="12311850"/>
              <a:ext cx="694550" cy="1008325"/>
            </a:xfrm>
            <a:custGeom>
              <a:avLst/>
              <a:gdLst/>
              <a:ahLst/>
              <a:cxnLst/>
              <a:rect l="l" t="t" r="r" b="b"/>
              <a:pathLst>
                <a:path w="27782" h="40333" extrusionOk="0">
                  <a:moveTo>
                    <a:pt x="24485" y="0"/>
                  </a:moveTo>
                  <a:cubicBezTo>
                    <a:pt x="21759" y="0"/>
                    <a:pt x="15347" y="6409"/>
                    <a:pt x="11915" y="10301"/>
                  </a:cubicBezTo>
                  <a:cubicBezTo>
                    <a:pt x="6262" y="16745"/>
                    <a:pt x="2706" y="26989"/>
                    <a:pt x="2706" y="26989"/>
                  </a:cubicBezTo>
                  <a:lnTo>
                    <a:pt x="1216" y="31426"/>
                  </a:lnTo>
                  <a:lnTo>
                    <a:pt x="0" y="37505"/>
                  </a:lnTo>
                  <a:lnTo>
                    <a:pt x="2493" y="40332"/>
                  </a:lnTo>
                  <a:lnTo>
                    <a:pt x="2766" y="40028"/>
                  </a:lnTo>
                  <a:lnTo>
                    <a:pt x="6353" y="36077"/>
                  </a:lnTo>
                  <a:cubicBezTo>
                    <a:pt x="8025" y="34739"/>
                    <a:pt x="11976" y="32916"/>
                    <a:pt x="14438" y="30910"/>
                  </a:cubicBezTo>
                  <a:cubicBezTo>
                    <a:pt x="16292" y="29390"/>
                    <a:pt x="16992" y="27596"/>
                    <a:pt x="16900" y="26563"/>
                  </a:cubicBezTo>
                  <a:cubicBezTo>
                    <a:pt x="16688" y="23341"/>
                    <a:pt x="20669" y="23219"/>
                    <a:pt x="22098" y="20089"/>
                  </a:cubicBezTo>
                  <a:cubicBezTo>
                    <a:pt x="23010" y="18113"/>
                    <a:pt x="21794" y="16441"/>
                    <a:pt x="21885" y="14222"/>
                  </a:cubicBezTo>
                  <a:cubicBezTo>
                    <a:pt x="21916" y="13280"/>
                    <a:pt x="23679" y="11335"/>
                    <a:pt x="24165" y="10545"/>
                  </a:cubicBezTo>
                  <a:cubicBezTo>
                    <a:pt x="25867" y="7718"/>
                    <a:pt x="27782" y="970"/>
                    <a:pt x="24894" y="58"/>
                  </a:cubicBezTo>
                  <a:cubicBezTo>
                    <a:pt x="24769" y="19"/>
                    <a:pt x="24633" y="0"/>
                    <a:pt x="24485"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37;p57"/>
            <p:cNvSpPr/>
            <p:nvPr/>
          </p:nvSpPr>
          <p:spPr>
            <a:xfrm>
              <a:off x="23342275" y="13150675"/>
              <a:ext cx="908075" cy="376800"/>
            </a:xfrm>
            <a:custGeom>
              <a:avLst/>
              <a:gdLst/>
              <a:ahLst/>
              <a:cxnLst/>
              <a:rect l="l" t="t" r="r" b="b"/>
              <a:pathLst>
                <a:path w="36323" h="15072" extrusionOk="0">
                  <a:moveTo>
                    <a:pt x="20031" y="1"/>
                  </a:moveTo>
                  <a:cubicBezTo>
                    <a:pt x="20031" y="1"/>
                    <a:pt x="11581" y="305"/>
                    <a:pt x="5502" y="4074"/>
                  </a:cubicBezTo>
                  <a:cubicBezTo>
                    <a:pt x="5502" y="4074"/>
                    <a:pt x="456" y="6019"/>
                    <a:pt x="244" y="6779"/>
                  </a:cubicBezTo>
                  <a:cubicBezTo>
                    <a:pt x="0" y="7539"/>
                    <a:pt x="2736" y="10579"/>
                    <a:pt x="2736" y="10579"/>
                  </a:cubicBezTo>
                  <a:cubicBezTo>
                    <a:pt x="2736" y="10579"/>
                    <a:pt x="2865" y="10511"/>
                    <a:pt x="3103" y="10511"/>
                  </a:cubicBezTo>
                  <a:cubicBezTo>
                    <a:pt x="3595" y="10511"/>
                    <a:pt x="4556" y="10801"/>
                    <a:pt x="5806" y="12585"/>
                  </a:cubicBezTo>
                  <a:cubicBezTo>
                    <a:pt x="7020" y="14336"/>
                    <a:pt x="8834" y="15071"/>
                    <a:pt x="10419" y="15071"/>
                  </a:cubicBezTo>
                  <a:cubicBezTo>
                    <a:pt x="11255" y="15071"/>
                    <a:pt x="12027" y="14867"/>
                    <a:pt x="12615" y="14500"/>
                  </a:cubicBezTo>
                  <a:cubicBezTo>
                    <a:pt x="12956" y="14272"/>
                    <a:pt x="13536" y="13277"/>
                    <a:pt x="16041" y="13277"/>
                  </a:cubicBezTo>
                  <a:cubicBezTo>
                    <a:pt x="16880" y="13277"/>
                    <a:pt x="17936" y="13389"/>
                    <a:pt x="19271" y="13679"/>
                  </a:cubicBezTo>
                  <a:cubicBezTo>
                    <a:pt x="19645" y="13762"/>
                    <a:pt x="20001" y="13800"/>
                    <a:pt x="20340" y="13800"/>
                  </a:cubicBezTo>
                  <a:cubicBezTo>
                    <a:pt x="23726" y="13800"/>
                    <a:pt x="25434" y="9995"/>
                    <a:pt x="26262" y="9028"/>
                  </a:cubicBezTo>
                  <a:cubicBezTo>
                    <a:pt x="26995" y="8183"/>
                    <a:pt x="27885" y="7651"/>
                    <a:pt x="29562" y="7651"/>
                  </a:cubicBezTo>
                  <a:cubicBezTo>
                    <a:pt x="29693" y="7651"/>
                    <a:pt x="29829" y="7654"/>
                    <a:pt x="29971" y="7661"/>
                  </a:cubicBezTo>
                  <a:cubicBezTo>
                    <a:pt x="29982" y="7661"/>
                    <a:pt x="29993" y="7661"/>
                    <a:pt x="30004" y="7661"/>
                  </a:cubicBezTo>
                  <a:cubicBezTo>
                    <a:pt x="31966" y="7661"/>
                    <a:pt x="36322" y="5009"/>
                    <a:pt x="36111" y="3770"/>
                  </a:cubicBezTo>
                  <a:cubicBezTo>
                    <a:pt x="36111" y="3770"/>
                    <a:pt x="34348" y="457"/>
                    <a:pt x="2003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38;p57"/>
            <p:cNvSpPr/>
            <p:nvPr/>
          </p:nvSpPr>
          <p:spPr>
            <a:xfrm>
              <a:off x="23095300" y="12724850"/>
              <a:ext cx="68425" cy="108950"/>
            </a:xfrm>
            <a:custGeom>
              <a:avLst/>
              <a:gdLst/>
              <a:ahLst/>
              <a:cxnLst/>
              <a:rect l="l" t="t" r="r" b="b"/>
              <a:pathLst>
                <a:path w="2737" h="4358" extrusionOk="0">
                  <a:moveTo>
                    <a:pt x="197" y="1"/>
                  </a:moveTo>
                  <a:cubicBezTo>
                    <a:pt x="125" y="1"/>
                    <a:pt x="54" y="29"/>
                    <a:pt x="31" y="73"/>
                  </a:cubicBezTo>
                  <a:cubicBezTo>
                    <a:pt x="1" y="104"/>
                    <a:pt x="1" y="225"/>
                    <a:pt x="1" y="286"/>
                  </a:cubicBezTo>
                  <a:cubicBezTo>
                    <a:pt x="92" y="1471"/>
                    <a:pt x="487" y="2596"/>
                    <a:pt x="1156" y="3569"/>
                  </a:cubicBezTo>
                  <a:cubicBezTo>
                    <a:pt x="1399" y="3903"/>
                    <a:pt x="1703" y="4207"/>
                    <a:pt x="2129" y="4329"/>
                  </a:cubicBezTo>
                  <a:cubicBezTo>
                    <a:pt x="2186" y="4348"/>
                    <a:pt x="2250" y="4358"/>
                    <a:pt x="2312" y="4358"/>
                  </a:cubicBezTo>
                  <a:cubicBezTo>
                    <a:pt x="2447" y="4358"/>
                    <a:pt x="2573" y="4311"/>
                    <a:pt x="2615" y="4207"/>
                  </a:cubicBezTo>
                  <a:cubicBezTo>
                    <a:pt x="2676" y="4116"/>
                    <a:pt x="2676" y="4055"/>
                    <a:pt x="2676" y="3964"/>
                  </a:cubicBezTo>
                  <a:lnTo>
                    <a:pt x="2676" y="3781"/>
                  </a:lnTo>
                  <a:cubicBezTo>
                    <a:pt x="2736" y="3660"/>
                    <a:pt x="2736" y="3508"/>
                    <a:pt x="2706" y="3356"/>
                  </a:cubicBezTo>
                  <a:cubicBezTo>
                    <a:pt x="2584" y="2262"/>
                    <a:pt x="2007" y="1198"/>
                    <a:pt x="1186" y="468"/>
                  </a:cubicBezTo>
                  <a:cubicBezTo>
                    <a:pt x="1034" y="377"/>
                    <a:pt x="882" y="256"/>
                    <a:pt x="730" y="164"/>
                  </a:cubicBezTo>
                  <a:cubicBezTo>
                    <a:pt x="700" y="134"/>
                    <a:pt x="609" y="104"/>
                    <a:pt x="578" y="73"/>
                  </a:cubicBezTo>
                  <a:lnTo>
                    <a:pt x="578" y="104"/>
                  </a:lnTo>
                  <a:cubicBezTo>
                    <a:pt x="457" y="73"/>
                    <a:pt x="396" y="12"/>
                    <a:pt x="274" y="12"/>
                  </a:cubicBezTo>
                  <a:cubicBezTo>
                    <a:pt x="250" y="4"/>
                    <a:pt x="223" y="1"/>
                    <a:pt x="197"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39;p57"/>
            <p:cNvSpPr/>
            <p:nvPr/>
          </p:nvSpPr>
          <p:spPr>
            <a:xfrm>
              <a:off x="23144225" y="12810575"/>
              <a:ext cx="52175" cy="355200"/>
            </a:xfrm>
            <a:custGeom>
              <a:avLst/>
              <a:gdLst/>
              <a:ahLst/>
              <a:cxnLst/>
              <a:rect l="l" t="t" r="r" b="b"/>
              <a:pathLst>
                <a:path w="2087" h="14208" extrusionOk="0">
                  <a:moveTo>
                    <a:pt x="105" y="1"/>
                  </a:moveTo>
                  <a:cubicBezTo>
                    <a:pt x="55" y="1"/>
                    <a:pt x="0" y="73"/>
                    <a:pt x="20" y="170"/>
                  </a:cubicBezTo>
                  <a:cubicBezTo>
                    <a:pt x="20" y="170"/>
                    <a:pt x="141" y="383"/>
                    <a:pt x="293" y="808"/>
                  </a:cubicBezTo>
                  <a:cubicBezTo>
                    <a:pt x="445" y="1234"/>
                    <a:pt x="597" y="1842"/>
                    <a:pt x="749" y="2511"/>
                  </a:cubicBezTo>
                  <a:cubicBezTo>
                    <a:pt x="1053" y="3939"/>
                    <a:pt x="1083" y="5702"/>
                    <a:pt x="1083" y="7070"/>
                  </a:cubicBezTo>
                  <a:cubicBezTo>
                    <a:pt x="1083" y="8438"/>
                    <a:pt x="1114" y="10231"/>
                    <a:pt x="1327" y="11690"/>
                  </a:cubicBezTo>
                  <a:cubicBezTo>
                    <a:pt x="1387" y="12359"/>
                    <a:pt x="1539" y="12967"/>
                    <a:pt x="1661" y="13423"/>
                  </a:cubicBezTo>
                  <a:cubicBezTo>
                    <a:pt x="1813" y="13848"/>
                    <a:pt x="1874" y="14122"/>
                    <a:pt x="1874" y="14122"/>
                  </a:cubicBezTo>
                  <a:cubicBezTo>
                    <a:pt x="1897" y="14181"/>
                    <a:pt x="1935" y="14208"/>
                    <a:pt x="1972" y="14208"/>
                  </a:cubicBezTo>
                  <a:cubicBezTo>
                    <a:pt x="2030" y="14208"/>
                    <a:pt x="2086" y="14142"/>
                    <a:pt x="2086" y="14030"/>
                  </a:cubicBezTo>
                  <a:cubicBezTo>
                    <a:pt x="2086" y="14030"/>
                    <a:pt x="1995" y="13757"/>
                    <a:pt x="1874" y="13362"/>
                  </a:cubicBezTo>
                  <a:cubicBezTo>
                    <a:pt x="1783" y="12936"/>
                    <a:pt x="1661" y="12328"/>
                    <a:pt x="1570" y="11599"/>
                  </a:cubicBezTo>
                  <a:cubicBezTo>
                    <a:pt x="1418" y="10201"/>
                    <a:pt x="1418" y="8438"/>
                    <a:pt x="1418" y="7040"/>
                  </a:cubicBezTo>
                  <a:cubicBezTo>
                    <a:pt x="1418" y="5641"/>
                    <a:pt x="1327" y="3848"/>
                    <a:pt x="1023" y="2450"/>
                  </a:cubicBezTo>
                  <a:cubicBezTo>
                    <a:pt x="871" y="1751"/>
                    <a:pt x="627" y="1143"/>
                    <a:pt x="476" y="748"/>
                  </a:cubicBezTo>
                  <a:cubicBezTo>
                    <a:pt x="293" y="352"/>
                    <a:pt x="172" y="79"/>
                    <a:pt x="172" y="79"/>
                  </a:cubicBezTo>
                  <a:cubicBezTo>
                    <a:pt x="161" y="24"/>
                    <a:pt x="134" y="1"/>
                    <a:pt x="1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0;p57"/>
            <p:cNvSpPr/>
            <p:nvPr/>
          </p:nvSpPr>
          <p:spPr>
            <a:xfrm>
              <a:off x="23315675" y="12730200"/>
              <a:ext cx="45625" cy="112475"/>
            </a:xfrm>
            <a:custGeom>
              <a:avLst/>
              <a:gdLst/>
              <a:ahLst/>
              <a:cxnLst/>
              <a:rect l="l" t="t" r="r" b="b"/>
              <a:pathLst>
                <a:path w="1825" h="4499" extrusionOk="0">
                  <a:moveTo>
                    <a:pt x="1115" y="1"/>
                  </a:moveTo>
                  <a:cubicBezTo>
                    <a:pt x="951" y="1"/>
                    <a:pt x="871" y="181"/>
                    <a:pt x="791" y="315"/>
                  </a:cubicBezTo>
                  <a:cubicBezTo>
                    <a:pt x="761" y="376"/>
                    <a:pt x="730" y="467"/>
                    <a:pt x="669" y="558"/>
                  </a:cubicBezTo>
                  <a:cubicBezTo>
                    <a:pt x="213" y="1166"/>
                    <a:pt x="31" y="1987"/>
                    <a:pt x="61" y="2747"/>
                  </a:cubicBezTo>
                  <a:cubicBezTo>
                    <a:pt x="31" y="3081"/>
                    <a:pt x="1" y="3416"/>
                    <a:pt x="1" y="3750"/>
                  </a:cubicBezTo>
                  <a:cubicBezTo>
                    <a:pt x="1" y="3993"/>
                    <a:pt x="31" y="4267"/>
                    <a:pt x="213" y="4419"/>
                  </a:cubicBezTo>
                  <a:cubicBezTo>
                    <a:pt x="293" y="4475"/>
                    <a:pt x="377" y="4498"/>
                    <a:pt x="461" y="4498"/>
                  </a:cubicBezTo>
                  <a:cubicBezTo>
                    <a:pt x="604" y="4498"/>
                    <a:pt x="749" y="4434"/>
                    <a:pt x="882" y="4358"/>
                  </a:cubicBezTo>
                  <a:cubicBezTo>
                    <a:pt x="1064" y="4327"/>
                    <a:pt x="1216" y="4145"/>
                    <a:pt x="1277" y="3993"/>
                  </a:cubicBezTo>
                  <a:cubicBezTo>
                    <a:pt x="1368" y="3811"/>
                    <a:pt x="1429" y="3659"/>
                    <a:pt x="1490" y="3446"/>
                  </a:cubicBezTo>
                  <a:cubicBezTo>
                    <a:pt x="1824" y="2534"/>
                    <a:pt x="1764" y="1470"/>
                    <a:pt x="1642" y="498"/>
                  </a:cubicBezTo>
                  <a:cubicBezTo>
                    <a:pt x="1612" y="254"/>
                    <a:pt x="1520" y="11"/>
                    <a:pt x="1338" y="11"/>
                  </a:cubicBezTo>
                  <a:cubicBezTo>
                    <a:pt x="1308" y="11"/>
                    <a:pt x="1247" y="11"/>
                    <a:pt x="1216" y="42"/>
                  </a:cubicBezTo>
                  <a:lnTo>
                    <a:pt x="1186" y="11"/>
                  </a:lnTo>
                  <a:cubicBezTo>
                    <a:pt x="1161" y="4"/>
                    <a:pt x="1137" y="1"/>
                    <a:pt x="111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41;p57"/>
            <p:cNvSpPr/>
            <p:nvPr/>
          </p:nvSpPr>
          <p:spPr>
            <a:xfrm>
              <a:off x="23217650" y="12813475"/>
              <a:ext cx="119325" cy="346000"/>
            </a:xfrm>
            <a:custGeom>
              <a:avLst/>
              <a:gdLst/>
              <a:ahLst/>
              <a:cxnLst/>
              <a:rect l="l" t="t" r="r" b="b"/>
              <a:pathLst>
                <a:path w="4773" h="13840" extrusionOk="0">
                  <a:moveTo>
                    <a:pt x="4492" y="1"/>
                  </a:moveTo>
                  <a:cubicBezTo>
                    <a:pt x="4446" y="1"/>
                    <a:pt x="4408" y="39"/>
                    <a:pt x="4408" y="115"/>
                  </a:cubicBezTo>
                  <a:cubicBezTo>
                    <a:pt x="4408" y="115"/>
                    <a:pt x="4499" y="1240"/>
                    <a:pt x="4165" y="2638"/>
                  </a:cubicBezTo>
                  <a:cubicBezTo>
                    <a:pt x="3861" y="4036"/>
                    <a:pt x="3101" y="5677"/>
                    <a:pt x="2432" y="6924"/>
                  </a:cubicBezTo>
                  <a:cubicBezTo>
                    <a:pt x="1794" y="8170"/>
                    <a:pt x="973" y="9811"/>
                    <a:pt x="426" y="11179"/>
                  </a:cubicBezTo>
                  <a:cubicBezTo>
                    <a:pt x="153" y="11908"/>
                    <a:pt x="1" y="12547"/>
                    <a:pt x="1" y="13003"/>
                  </a:cubicBezTo>
                  <a:cubicBezTo>
                    <a:pt x="1" y="13489"/>
                    <a:pt x="92" y="13763"/>
                    <a:pt x="92" y="13763"/>
                  </a:cubicBezTo>
                  <a:cubicBezTo>
                    <a:pt x="105" y="13816"/>
                    <a:pt x="142" y="13840"/>
                    <a:pt x="176" y="13840"/>
                  </a:cubicBezTo>
                  <a:cubicBezTo>
                    <a:pt x="220" y="13840"/>
                    <a:pt x="261" y="13800"/>
                    <a:pt x="244" y="13732"/>
                  </a:cubicBezTo>
                  <a:cubicBezTo>
                    <a:pt x="244" y="13732"/>
                    <a:pt x="153" y="13459"/>
                    <a:pt x="213" y="13003"/>
                  </a:cubicBezTo>
                  <a:cubicBezTo>
                    <a:pt x="213" y="12577"/>
                    <a:pt x="396" y="11939"/>
                    <a:pt x="669" y="11300"/>
                  </a:cubicBezTo>
                  <a:cubicBezTo>
                    <a:pt x="1216" y="9963"/>
                    <a:pt x="2098" y="8383"/>
                    <a:pt x="2736" y="7106"/>
                  </a:cubicBezTo>
                  <a:cubicBezTo>
                    <a:pt x="3405" y="5860"/>
                    <a:pt x="4165" y="4158"/>
                    <a:pt x="4408" y="2699"/>
                  </a:cubicBezTo>
                  <a:cubicBezTo>
                    <a:pt x="4773" y="1270"/>
                    <a:pt x="4621" y="115"/>
                    <a:pt x="4621" y="115"/>
                  </a:cubicBezTo>
                  <a:cubicBezTo>
                    <a:pt x="4590" y="39"/>
                    <a:pt x="4537" y="1"/>
                    <a:pt x="4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42;p57"/>
            <p:cNvSpPr/>
            <p:nvPr/>
          </p:nvSpPr>
          <p:spPr>
            <a:xfrm>
              <a:off x="23270850" y="12307375"/>
              <a:ext cx="685450" cy="1082950"/>
            </a:xfrm>
            <a:custGeom>
              <a:avLst/>
              <a:gdLst/>
              <a:ahLst/>
              <a:cxnLst/>
              <a:rect l="l" t="t" r="r" b="b"/>
              <a:pathLst>
                <a:path w="27418" h="43318" extrusionOk="0">
                  <a:moveTo>
                    <a:pt x="25363" y="0"/>
                  </a:moveTo>
                  <a:cubicBezTo>
                    <a:pt x="25186" y="0"/>
                    <a:pt x="25007" y="20"/>
                    <a:pt x="24834" y="55"/>
                  </a:cubicBezTo>
                  <a:cubicBezTo>
                    <a:pt x="24226" y="146"/>
                    <a:pt x="23648" y="419"/>
                    <a:pt x="23101" y="723"/>
                  </a:cubicBezTo>
                  <a:cubicBezTo>
                    <a:pt x="22007" y="1331"/>
                    <a:pt x="20943" y="2091"/>
                    <a:pt x="19909" y="2942"/>
                  </a:cubicBezTo>
                  <a:cubicBezTo>
                    <a:pt x="15806" y="6347"/>
                    <a:pt x="11855" y="10906"/>
                    <a:pt x="8724" y="15952"/>
                  </a:cubicBezTo>
                  <a:cubicBezTo>
                    <a:pt x="5563" y="20997"/>
                    <a:pt x="3283" y="26529"/>
                    <a:pt x="1915" y="31544"/>
                  </a:cubicBezTo>
                  <a:cubicBezTo>
                    <a:pt x="1611" y="32608"/>
                    <a:pt x="1368" y="33703"/>
                    <a:pt x="1125" y="34766"/>
                  </a:cubicBezTo>
                  <a:cubicBezTo>
                    <a:pt x="912" y="35861"/>
                    <a:pt x="669" y="36924"/>
                    <a:pt x="547" y="37928"/>
                  </a:cubicBezTo>
                  <a:cubicBezTo>
                    <a:pt x="426" y="38900"/>
                    <a:pt x="243" y="39812"/>
                    <a:pt x="213" y="40602"/>
                  </a:cubicBezTo>
                  <a:cubicBezTo>
                    <a:pt x="122" y="41453"/>
                    <a:pt x="61" y="42183"/>
                    <a:pt x="0" y="42669"/>
                  </a:cubicBezTo>
                  <a:lnTo>
                    <a:pt x="1034" y="43216"/>
                  </a:lnTo>
                  <a:lnTo>
                    <a:pt x="1155" y="43277"/>
                  </a:lnTo>
                  <a:cubicBezTo>
                    <a:pt x="1176" y="43277"/>
                    <a:pt x="1223" y="43318"/>
                    <a:pt x="1252" y="43318"/>
                  </a:cubicBezTo>
                  <a:cubicBezTo>
                    <a:pt x="1267" y="43318"/>
                    <a:pt x="1277" y="43308"/>
                    <a:pt x="1277" y="43277"/>
                  </a:cubicBezTo>
                  <a:lnTo>
                    <a:pt x="1429" y="43095"/>
                  </a:lnTo>
                  <a:lnTo>
                    <a:pt x="1581" y="42852"/>
                  </a:lnTo>
                  <a:lnTo>
                    <a:pt x="1885" y="42456"/>
                  </a:lnTo>
                  <a:cubicBezTo>
                    <a:pt x="2250" y="41879"/>
                    <a:pt x="2675" y="41332"/>
                    <a:pt x="3101" y="40846"/>
                  </a:cubicBezTo>
                  <a:cubicBezTo>
                    <a:pt x="3952" y="39812"/>
                    <a:pt x="4833" y="38839"/>
                    <a:pt x="5775" y="37928"/>
                  </a:cubicBezTo>
                  <a:cubicBezTo>
                    <a:pt x="7660" y="36104"/>
                    <a:pt x="9696" y="34493"/>
                    <a:pt x="11824" y="33338"/>
                  </a:cubicBezTo>
                  <a:cubicBezTo>
                    <a:pt x="12918" y="32760"/>
                    <a:pt x="13982" y="32183"/>
                    <a:pt x="14985" y="31514"/>
                  </a:cubicBezTo>
                  <a:cubicBezTo>
                    <a:pt x="15928" y="30815"/>
                    <a:pt x="16839" y="29994"/>
                    <a:pt x="17326" y="28961"/>
                  </a:cubicBezTo>
                  <a:cubicBezTo>
                    <a:pt x="17569" y="28414"/>
                    <a:pt x="17751" y="27867"/>
                    <a:pt x="17782" y="27319"/>
                  </a:cubicBezTo>
                  <a:cubicBezTo>
                    <a:pt x="17873" y="26803"/>
                    <a:pt x="17873" y="26256"/>
                    <a:pt x="18025" y="25769"/>
                  </a:cubicBezTo>
                  <a:cubicBezTo>
                    <a:pt x="18238" y="24766"/>
                    <a:pt x="19089" y="24128"/>
                    <a:pt x="19879" y="23611"/>
                  </a:cubicBezTo>
                  <a:cubicBezTo>
                    <a:pt x="20669" y="23064"/>
                    <a:pt x="21520" y="22547"/>
                    <a:pt x="22037" y="21818"/>
                  </a:cubicBezTo>
                  <a:cubicBezTo>
                    <a:pt x="22615" y="21088"/>
                    <a:pt x="22949" y="20298"/>
                    <a:pt x="23162" y="19538"/>
                  </a:cubicBezTo>
                  <a:cubicBezTo>
                    <a:pt x="23344" y="18778"/>
                    <a:pt x="23344" y="18018"/>
                    <a:pt x="23223" y="17319"/>
                  </a:cubicBezTo>
                  <a:cubicBezTo>
                    <a:pt x="23101" y="16651"/>
                    <a:pt x="22949" y="16043"/>
                    <a:pt x="22888" y="15496"/>
                  </a:cubicBezTo>
                  <a:cubicBezTo>
                    <a:pt x="22675" y="14401"/>
                    <a:pt x="22919" y="13581"/>
                    <a:pt x="23223" y="13064"/>
                  </a:cubicBezTo>
                  <a:cubicBezTo>
                    <a:pt x="23375" y="12851"/>
                    <a:pt x="23527" y="12669"/>
                    <a:pt x="23618" y="12547"/>
                  </a:cubicBezTo>
                  <a:cubicBezTo>
                    <a:pt x="23709" y="12426"/>
                    <a:pt x="23770" y="12365"/>
                    <a:pt x="23770" y="12365"/>
                  </a:cubicBezTo>
                  <a:cubicBezTo>
                    <a:pt x="24144" y="11925"/>
                    <a:pt x="24292" y="11678"/>
                    <a:pt x="24236" y="11678"/>
                  </a:cubicBezTo>
                  <a:cubicBezTo>
                    <a:pt x="24188" y="11678"/>
                    <a:pt x="23987" y="11864"/>
                    <a:pt x="23648" y="12274"/>
                  </a:cubicBezTo>
                  <a:cubicBezTo>
                    <a:pt x="23648" y="12274"/>
                    <a:pt x="23587" y="12334"/>
                    <a:pt x="23496" y="12456"/>
                  </a:cubicBezTo>
                  <a:cubicBezTo>
                    <a:pt x="23375" y="12578"/>
                    <a:pt x="23223" y="12760"/>
                    <a:pt x="23071" y="13034"/>
                  </a:cubicBezTo>
                  <a:cubicBezTo>
                    <a:pt x="22919" y="13307"/>
                    <a:pt x="22767" y="13641"/>
                    <a:pt x="22675" y="14097"/>
                  </a:cubicBezTo>
                  <a:cubicBezTo>
                    <a:pt x="22615" y="14553"/>
                    <a:pt x="22615" y="15040"/>
                    <a:pt x="22675" y="15617"/>
                  </a:cubicBezTo>
                  <a:cubicBezTo>
                    <a:pt x="22797" y="16711"/>
                    <a:pt x="23283" y="18049"/>
                    <a:pt x="22919" y="19569"/>
                  </a:cubicBezTo>
                  <a:cubicBezTo>
                    <a:pt x="22736" y="20298"/>
                    <a:pt x="22372" y="21058"/>
                    <a:pt x="21855" y="21727"/>
                  </a:cubicBezTo>
                  <a:cubicBezTo>
                    <a:pt x="21368" y="22426"/>
                    <a:pt x="20548" y="22912"/>
                    <a:pt x="19757" y="23429"/>
                  </a:cubicBezTo>
                  <a:cubicBezTo>
                    <a:pt x="19332" y="23733"/>
                    <a:pt x="18967" y="24006"/>
                    <a:pt x="18572" y="24402"/>
                  </a:cubicBezTo>
                  <a:cubicBezTo>
                    <a:pt x="18238" y="24766"/>
                    <a:pt x="17934" y="25222"/>
                    <a:pt x="17782" y="25769"/>
                  </a:cubicBezTo>
                  <a:cubicBezTo>
                    <a:pt x="17630" y="26286"/>
                    <a:pt x="17630" y="26833"/>
                    <a:pt x="17569" y="27350"/>
                  </a:cubicBezTo>
                  <a:cubicBezTo>
                    <a:pt x="17478" y="27897"/>
                    <a:pt x="17326" y="28383"/>
                    <a:pt x="17113" y="28870"/>
                  </a:cubicBezTo>
                  <a:cubicBezTo>
                    <a:pt x="16657" y="29873"/>
                    <a:pt x="15776" y="30633"/>
                    <a:pt x="14833" y="31301"/>
                  </a:cubicBezTo>
                  <a:cubicBezTo>
                    <a:pt x="13861" y="32000"/>
                    <a:pt x="12797" y="32517"/>
                    <a:pt x="11703" y="33125"/>
                  </a:cubicBezTo>
                  <a:cubicBezTo>
                    <a:pt x="9545" y="34310"/>
                    <a:pt x="7478" y="35952"/>
                    <a:pt x="5593" y="37776"/>
                  </a:cubicBezTo>
                  <a:cubicBezTo>
                    <a:pt x="4681" y="38687"/>
                    <a:pt x="3769" y="39660"/>
                    <a:pt x="2888" y="40694"/>
                  </a:cubicBezTo>
                  <a:lnTo>
                    <a:pt x="1642" y="42274"/>
                  </a:lnTo>
                  <a:lnTo>
                    <a:pt x="1338" y="42700"/>
                  </a:lnTo>
                  <a:lnTo>
                    <a:pt x="1186" y="42882"/>
                  </a:lnTo>
                  <a:lnTo>
                    <a:pt x="426" y="42487"/>
                  </a:lnTo>
                  <a:cubicBezTo>
                    <a:pt x="456" y="42061"/>
                    <a:pt x="487" y="41423"/>
                    <a:pt x="578" y="40694"/>
                  </a:cubicBezTo>
                  <a:cubicBezTo>
                    <a:pt x="608" y="39903"/>
                    <a:pt x="791" y="38991"/>
                    <a:pt x="912" y="37988"/>
                  </a:cubicBezTo>
                  <a:cubicBezTo>
                    <a:pt x="1064" y="37016"/>
                    <a:pt x="1307" y="35952"/>
                    <a:pt x="1490" y="34888"/>
                  </a:cubicBezTo>
                  <a:cubicBezTo>
                    <a:pt x="1763" y="33824"/>
                    <a:pt x="1976" y="32700"/>
                    <a:pt x="2280" y="31696"/>
                  </a:cubicBezTo>
                  <a:cubicBezTo>
                    <a:pt x="3617" y="26712"/>
                    <a:pt x="5897" y="21210"/>
                    <a:pt x="8997" y="16195"/>
                  </a:cubicBezTo>
                  <a:cubicBezTo>
                    <a:pt x="12128" y="11179"/>
                    <a:pt x="16049" y="6620"/>
                    <a:pt x="20092" y="3185"/>
                  </a:cubicBezTo>
                  <a:cubicBezTo>
                    <a:pt x="21125" y="2365"/>
                    <a:pt x="22189" y="1605"/>
                    <a:pt x="23253" y="997"/>
                  </a:cubicBezTo>
                  <a:cubicBezTo>
                    <a:pt x="23800" y="693"/>
                    <a:pt x="24317" y="419"/>
                    <a:pt x="24894" y="298"/>
                  </a:cubicBezTo>
                  <a:cubicBezTo>
                    <a:pt x="25050" y="265"/>
                    <a:pt x="25204" y="248"/>
                    <a:pt x="25353" y="248"/>
                  </a:cubicBezTo>
                  <a:cubicBezTo>
                    <a:pt x="25756" y="248"/>
                    <a:pt x="26126" y="374"/>
                    <a:pt x="26414" y="663"/>
                  </a:cubicBezTo>
                  <a:cubicBezTo>
                    <a:pt x="26779" y="997"/>
                    <a:pt x="26900" y="1574"/>
                    <a:pt x="26992" y="2061"/>
                  </a:cubicBezTo>
                  <a:cubicBezTo>
                    <a:pt x="27052" y="2577"/>
                    <a:pt x="27144" y="3094"/>
                    <a:pt x="27144" y="3581"/>
                  </a:cubicBezTo>
                  <a:cubicBezTo>
                    <a:pt x="27144" y="4553"/>
                    <a:pt x="27052" y="5465"/>
                    <a:pt x="26870" y="6255"/>
                  </a:cubicBezTo>
                  <a:cubicBezTo>
                    <a:pt x="26536" y="7897"/>
                    <a:pt x="25928" y="9082"/>
                    <a:pt x="25472" y="9872"/>
                  </a:cubicBezTo>
                  <a:cubicBezTo>
                    <a:pt x="25016" y="10663"/>
                    <a:pt x="24712" y="11058"/>
                    <a:pt x="24712" y="11058"/>
                  </a:cubicBezTo>
                  <a:cubicBezTo>
                    <a:pt x="24367" y="11502"/>
                    <a:pt x="24226" y="11750"/>
                    <a:pt x="24285" y="11750"/>
                  </a:cubicBezTo>
                  <a:cubicBezTo>
                    <a:pt x="24335" y="11750"/>
                    <a:pt x="24529" y="11570"/>
                    <a:pt x="24864" y="11179"/>
                  </a:cubicBezTo>
                  <a:cubicBezTo>
                    <a:pt x="24864" y="11179"/>
                    <a:pt x="25198" y="10784"/>
                    <a:pt x="25654" y="9994"/>
                  </a:cubicBezTo>
                  <a:cubicBezTo>
                    <a:pt x="26110" y="9204"/>
                    <a:pt x="26718" y="7927"/>
                    <a:pt x="27113" y="6316"/>
                  </a:cubicBezTo>
                  <a:cubicBezTo>
                    <a:pt x="27296" y="5495"/>
                    <a:pt x="27417" y="4553"/>
                    <a:pt x="27356" y="3581"/>
                  </a:cubicBezTo>
                  <a:cubicBezTo>
                    <a:pt x="27356" y="3064"/>
                    <a:pt x="27296" y="2547"/>
                    <a:pt x="27204" y="2000"/>
                  </a:cubicBezTo>
                  <a:cubicBezTo>
                    <a:pt x="27144" y="1483"/>
                    <a:pt x="27022" y="906"/>
                    <a:pt x="26566" y="450"/>
                  </a:cubicBezTo>
                  <a:cubicBezTo>
                    <a:pt x="26240" y="124"/>
                    <a:pt x="25806" y="0"/>
                    <a:pt x="25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43;p57"/>
            <p:cNvSpPr/>
            <p:nvPr/>
          </p:nvSpPr>
          <p:spPr>
            <a:xfrm>
              <a:off x="23287025" y="12301400"/>
              <a:ext cx="620075" cy="1074000"/>
            </a:xfrm>
            <a:custGeom>
              <a:avLst/>
              <a:gdLst/>
              <a:ahLst/>
              <a:cxnLst/>
              <a:rect l="l" t="t" r="r" b="b"/>
              <a:pathLst>
                <a:path w="24803" h="42960" extrusionOk="0">
                  <a:moveTo>
                    <a:pt x="24758" y="0"/>
                  </a:moveTo>
                  <a:cubicBezTo>
                    <a:pt x="24718" y="0"/>
                    <a:pt x="24638" y="107"/>
                    <a:pt x="24551" y="324"/>
                  </a:cubicBezTo>
                  <a:cubicBezTo>
                    <a:pt x="24551" y="324"/>
                    <a:pt x="24491" y="537"/>
                    <a:pt x="24278" y="932"/>
                  </a:cubicBezTo>
                  <a:cubicBezTo>
                    <a:pt x="24095" y="1297"/>
                    <a:pt x="23822" y="1874"/>
                    <a:pt x="23487" y="2543"/>
                  </a:cubicBezTo>
                  <a:cubicBezTo>
                    <a:pt x="22819" y="3911"/>
                    <a:pt x="21694" y="5795"/>
                    <a:pt x="20326" y="7832"/>
                  </a:cubicBezTo>
                  <a:cubicBezTo>
                    <a:pt x="17591" y="11935"/>
                    <a:pt x="13700" y="16677"/>
                    <a:pt x="10964" y="20628"/>
                  </a:cubicBezTo>
                  <a:cubicBezTo>
                    <a:pt x="9597" y="22574"/>
                    <a:pt x="8138" y="24944"/>
                    <a:pt x="6861" y="27376"/>
                  </a:cubicBezTo>
                  <a:cubicBezTo>
                    <a:pt x="5554" y="29777"/>
                    <a:pt x="4369" y="32300"/>
                    <a:pt x="3396" y="34549"/>
                  </a:cubicBezTo>
                  <a:cubicBezTo>
                    <a:pt x="2393" y="36799"/>
                    <a:pt x="1572" y="38805"/>
                    <a:pt x="995" y="40233"/>
                  </a:cubicBezTo>
                  <a:cubicBezTo>
                    <a:pt x="417" y="41692"/>
                    <a:pt x="83" y="42574"/>
                    <a:pt x="83" y="42574"/>
                  </a:cubicBezTo>
                  <a:cubicBezTo>
                    <a:pt x="1" y="42820"/>
                    <a:pt x="7" y="42960"/>
                    <a:pt x="59" y="42960"/>
                  </a:cubicBezTo>
                  <a:cubicBezTo>
                    <a:pt x="104" y="42960"/>
                    <a:pt x="181" y="42858"/>
                    <a:pt x="265" y="42635"/>
                  </a:cubicBezTo>
                  <a:cubicBezTo>
                    <a:pt x="265" y="42635"/>
                    <a:pt x="630" y="41814"/>
                    <a:pt x="1238" y="40355"/>
                  </a:cubicBezTo>
                  <a:cubicBezTo>
                    <a:pt x="1785" y="38957"/>
                    <a:pt x="2636" y="36951"/>
                    <a:pt x="3669" y="34701"/>
                  </a:cubicBezTo>
                  <a:cubicBezTo>
                    <a:pt x="4642" y="32452"/>
                    <a:pt x="5858" y="29960"/>
                    <a:pt x="7165" y="27558"/>
                  </a:cubicBezTo>
                  <a:cubicBezTo>
                    <a:pt x="8442" y="25157"/>
                    <a:pt x="9901" y="22847"/>
                    <a:pt x="11268" y="20871"/>
                  </a:cubicBezTo>
                  <a:cubicBezTo>
                    <a:pt x="14004" y="16920"/>
                    <a:pt x="17864" y="12178"/>
                    <a:pt x="20569" y="8014"/>
                  </a:cubicBezTo>
                  <a:cubicBezTo>
                    <a:pt x="21937" y="5978"/>
                    <a:pt x="23001" y="4093"/>
                    <a:pt x="23670" y="2665"/>
                  </a:cubicBezTo>
                  <a:cubicBezTo>
                    <a:pt x="24035" y="1935"/>
                    <a:pt x="24278" y="1388"/>
                    <a:pt x="24430" y="993"/>
                  </a:cubicBezTo>
                  <a:cubicBezTo>
                    <a:pt x="24642" y="628"/>
                    <a:pt x="24703" y="385"/>
                    <a:pt x="24703" y="385"/>
                  </a:cubicBezTo>
                  <a:cubicBezTo>
                    <a:pt x="24799" y="130"/>
                    <a:pt x="24803" y="0"/>
                    <a:pt x="24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44;p57"/>
            <p:cNvSpPr/>
            <p:nvPr/>
          </p:nvSpPr>
          <p:spPr>
            <a:xfrm>
              <a:off x="23292950" y="12663925"/>
              <a:ext cx="538775" cy="710650"/>
            </a:xfrm>
            <a:custGeom>
              <a:avLst/>
              <a:gdLst/>
              <a:ahLst/>
              <a:cxnLst/>
              <a:rect l="l" t="t" r="r" b="b"/>
              <a:pathLst>
                <a:path w="21551" h="28426" extrusionOk="0">
                  <a:moveTo>
                    <a:pt x="21519" y="1"/>
                  </a:moveTo>
                  <a:lnTo>
                    <a:pt x="21519" y="1"/>
                  </a:lnTo>
                  <a:cubicBezTo>
                    <a:pt x="21493" y="1"/>
                    <a:pt x="21436" y="80"/>
                    <a:pt x="21366" y="261"/>
                  </a:cubicBezTo>
                  <a:cubicBezTo>
                    <a:pt x="21366" y="261"/>
                    <a:pt x="21275" y="413"/>
                    <a:pt x="21123" y="656"/>
                  </a:cubicBezTo>
                  <a:cubicBezTo>
                    <a:pt x="21001" y="930"/>
                    <a:pt x="20758" y="1325"/>
                    <a:pt x="20454" y="1781"/>
                  </a:cubicBezTo>
                  <a:cubicBezTo>
                    <a:pt x="19785" y="2693"/>
                    <a:pt x="18843" y="3939"/>
                    <a:pt x="17658" y="5215"/>
                  </a:cubicBezTo>
                  <a:cubicBezTo>
                    <a:pt x="15317" y="7860"/>
                    <a:pt x="11943" y="10747"/>
                    <a:pt x="9542" y="13240"/>
                  </a:cubicBezTo>
                  <a:cubicBezTo>
                    <a:pt x="8326" y="14547"/>
                    <a:pt x="7080" y="16067"/>
                    <a:pt x="5925" y="17678"/>
                  </a:cubicBezTo>
                  <a:cubicBezTo>
                    <a:pt x="4800" y="19319"/>
                    <a:pt x="3736" y="21021"/>
                    <a:pt x="2885" y="22602"/>
                  </a:cubicBezTo>
                  <a:cubicBezTo>
                    <a:pt x="2004" y="24152"/>
                    <a:pt x="1335" y="25550"/>
                    <a:pt x="849" y="26553"/>
                  </a:cubicBezTo>
                  <a:cubicBezTo>
                    <a:pt x="393" y="27526"/>
                    <a:pt x="89" y="28134"/>
                    <a:pt x="89" y="28134"/>
                  </a:cubicBezTo>
                  <a:cubicBezTo>
                    <a:pt x="1" y="28310"/>
                    <a:pt x="15" y="28425"/>
                    <a:pt x="72" y="28425"/>
                  </a:cubicBezTo>
                  <a:cubicBezTo>
                    <a:pt x="113" y="28425"/>
                    <a:pt x="177" y="28365"/>
                    <a:pt x="241" y="28225"/>
                  </a:cubicBezTo>
                  <a:lnTo>
                    <a:pt x="1031" y="26614"/>
                  </a:lnTo>
                  <a:cubicBezTo>
                    <a:pt x="1518" y="25641"/>
                    <a:pt x="2247" y="24273"/>
                    <a:pt x="3129" y="22693"/>
                  </a:cubicBezTo>
                  <a:cubicBezTo>
                    <a:pt x="3949" y="21143"/>
                    <a:pt x="5013" y="19441"/>
                    <a:pt x="6168" y="17830"/>
                  </a:cubicBezTo>
                  <a:cubicBezTo>
                    <a:pt x="7293" y="16249"/>
                    <a:pt x="8539" y="14729"/>
                    <a:pt x="9724" y="13483"/>
                  </a:cubicBezTo>
                  <a:cubicBezTo>
                    <a:pt x="12126" y="10960"/>
                    <a:pt x="15469" y="8042"/>
                    <a:pt x="17810" y="5398"/>
                  </a:cubicBezTo>
                  <a:cubicBezTo>
                    <a:pt x="18995" y="4060"/>
                    <a:pt x="19937" y="2814"/>
                    <a:pt x="20545" y="1842"/>
                  </a:cubicBezTo>
                  <a:cubicBezTo>
                    <a:pt x="20849" y="1355"/>
                    <a:pt x="21092" y="990"/>
                    <a:pt x="21244" y="717"/>
                  </a:cubicBezTo>
                  <a:cubicBezTo>
                    <a:pt x="21396" y="443"/>
                    <a:pt x="21457" y="291"/>
                    <a:pt x="21457" y="291"/>
                  </a:cubicBezTo>
                  <a:cubicBezTo>
                    <a:pt x="21539" y="110"/>
                    <a:pt x="21550" y="1"/>
                    <a:pt x="2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45;p57"/>
            <p:cNvSpPr/>
            <p:nvPr/>
          </p:nvSpPr>
          <p:spPr>
            <a:xfrm>
              <a:off x="23298175" y="12927075"/>
              <a:ext cx="435025" cy="447350"/>
            </a:xfrm>
            <a:custGeom>
              <a:avLst/>
              <a:gdLst/>
              <a:ahLst/>
              <a:cxnLst/>
              <a:rect l="l" t="t" r="r" b="b"/>
              <a:pathLst>
                <a:path w="17401" h="17894" extrusionOk="0">
                  <a:moveTo>
                    <a:pt x="17306" y="1"/>
                  </a:moveTo>
                  <a:cubicBezTo>
                    <a:pt x="17267" y="1"/>
                    <a:pt x="17212" y="21"/>
                    <a:pt x="17145" y="69"/>
                  </a:cubicBezTo>
                  <a:cubicBezTo>
                    <a:pt x="17145" y="69"/>
                    <a:pt x="16841" y="404"/>
                    <a:pt x="16294" y="951"/>
                  </a:cubicBezTo>
                  <a:cubicBezTo>
                    <a:pt x="15716" y="1468"/>
                    <a:pt x="14835" y="2167"/>
                    <a:pt x="13801" y="2835"/>
                  </a:cubicBezTo>
                  <a:cubicBezTo>
                    <a:pt x="12798" y="3535"/>
                    <a:pt x="11613" y="4294"/>
                    <a:pt x="10427" y="5054"/>
                  </a:cubicBezTo>
                  <a:cubicBezTo>
                    <a:pt x="9242" y="5814"/>
                    <a:pt x="8148" y="6665"/>
                    <a:pt x="7266" y="7547"/>
                  </a:cubicBezTo>
                  <a:cubicBezTo>
                    <a:pt x="5473" y="9249"/>
                    <a:pt x="3679" y="11802"/>
                    <a:pt x="2372" y="13930"/>
                  </a:cubicBezTo>
                  <a:cubicBezTo>
                    <a:pt x="1673" y="14963"/>
                    <a:pt x="1157" y="15906"/>
                    <a:pt x="731" y="16605"/>
                  </a:cubicBezTo>
                  <a:cubicBezTo>
                    <a:pt x="305" y="17243"/>
                    <a:pt x="93" y="17668"/>
                    <a:pt x="93" y="17668"/>
                  </a:cubicBezTo>
                  <a:cubicBezTo>
                    <a:pt x="0" y="17798"/>
                    <a:pt x="20" y="17894"/>
                    <a:pt x="85" y="17894"/>
                  </a:cubicBezTo>
                  <a:cubicBezTo>
                    <a:pt x="126" y="17894"/>
                    <a:pt x="185" y="17855"/>
                    <a:pt x="245" y="17760"/>
                  </a:cubicBezTo>
                  <a:cubicBezTo>
                    <a:pt x="245" y="17760"/>
                    <a:pt x="1278" y="16179"/>
                    <a:pt x="2585" y="14082"/>
                  </a:cubicBezTo>
                  <a:cubicBezTo>
                    <a:pt x="3953" y="11985"/>
                    <a:pt x="5807" y="9492"/>
                    <a:pt x="7540" y="7820"/>
                  </a:cubicBezTo>
                  <a:cubicBezTo>
                    <a:pt x="8421" y="6969"/>
                    <a:pt x="9485" y="6149"/>
                    <a:pt x="10610" y="5358"/>
                  </a:cubicBezTo>
                  <a:cubicBezTo>
                    <a:pt x="11765" y="4598"/>
                    <a:pt x="12950" y="3839"/>
                    <a:pt x="13953" y="3109"/>
                  </a:cubicBezTo>
                  <a:cubicBezTo>
                    <a:pt x="14987" y="2380"/>
                    <a:pt x="15868" y="1650"/>
                    <a:pt x="16446" y="1133"/>
                  </a:cubicBezTo>
                  <a:cubicBezTo>
                    <a:pt x="16993" y="586"/>
                    <a:pt x="17297" y="221"/>
                    <a:pt x="17297" y="221"/>
                  </a:cubicBezTo>
                  <a:cubicBezTo>
                    <a:pt x="17400" y="97"/>
                    <a:pt x="17391" y="1"/>
                    <a:pt x="17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46;p57"/>
            <p:cNvSpPr/>
            <p:nvPr/>
          </p:nvSpPr>
          <p:spPr>
            <a:xfrm>
              <a:off x="23285250" y="12348200"/>
              <a:ext cx="532750" cy="1021925"/>
            </a:xfrm>
            <a:custGeom>
              <a:avLst/>
              <a:gdLst/>
              <a:ahLst/>
              <a:cxnLst/>
              <a:rect l="l" t="t" r="r" b="b"/>
              <a:pathLst>
                <a:path w="21310" h="40877" extrusionOk="0">
                  <a:moveTo>
                    <a:pt x="21255" y="1"/>
                  </a:moveTo>
                  <a:cubicBezTo>
                    <a:pt x="21213" y="1"/>
                    <a:pt x="21123" y="75"/>
                    <a:pt x="21005" y="245"/>
                  </a:cubicBezTo>
                  <a:cubicBezTo>
                    <a:pt x="21005" y="245"/>
                    <a:pt x="20488" y="914"/>
                    <a:pt x="19698" y="2130"/>
                  </a:cubicBezTo>
                  <a:cubicBezTo>
                    <a:pt x="18938" y="3346"/>
                    <a:pt x="17783" y="5018"/>
                    <a:pt x="16537" y="6963"/>
                  </a:cubicBezTo>
                  <a:cubicBezTo>
                    <a:pt x="15230" y="8847"/>
                    <a:pt x="13680" y="10914"/>
                    <a:pt x="12190" y="13042"/>
                  </a:cubicBezTo>
                  <a:cubicBezTo>
                    <a:pt x="10731" y="15139"/>
                    <a:pt x="9272" y="17267"/>
                    <a:pt x="8087" y="19151"/>
                  </a:cubicBezTo>
                  <a:cubicBezTo>
                    <a:pt x="6932" y="21066"/>
                    <a:pt x="5625" y="23255"/>
                    <a:pt x="4531" y="25626"/>
                  </a:cubicBezTo>
                  <a:cubicBezTo>
                    <a:pt x="3437" y="27966"/>
                    <a:pt x="2525" y="30398"/>
                    <a:pt x="1856" y="32617"/>
                  </a:cubicBezTo>
                  <a:cubicBezTo>
                    <a:pt x="1187" y="34805"/>
                    <a:pt x="731" y="36811"/>
                    <a:pt x="458" y="38240"/>
                  </a:cubicBezTo>
                  <a:cubicBezTo>
                    <a:pt x="154" y="39638"/>
                    <a:pt x="32" y="40520"/>
                    <a:pt x="32" y="40520"/>
                  </a:cubicBezTo>
                  <a:cubicBezTo>
                    <a:pt x="1" y="40755"/>
                    <a:pt x="34" y="40877"/>
                    <a:pt x="87" y="40877"/>
                  </a:cubicBezTo>
                  <a:cubicBezTo>
                    <a:pt x="135" y="40877"/>
                    <a:pt x="201" y="40770"/>
                    <a:pt x="245" y="40550"/>
                  </a:cubicBezTo>
                  <a:cubicBezTo>
                    <a:pt x="245" y="40550"/>
                    <a:pt x="336" y="39668"/>
                    <a:pt x="640" y="38270"/>
                  </a:cubicBezTo>
                  <a:cubicBezTo>
                    <a:pt x="944" y="36872"/>
                    <a:pt x="1400" y="34896"/>
                    <a:pt x="2099" y="32677"/>
                  </a:cubicBezTo>
                  <a:cubicBezTo>
                    <a:pt x="2768" y="30489"/>
                    <a:pt x="3680" y="28088"/>
                    <a:pt x="4804" y="25778"/>
                  </a:cubicBezTo>
                  <a:cubicBezTo>
                    <a:pt x="5899" y="23437"/>
                    <a:pt x="7175" y="21249"/>
                    <a:pt x="8361" y="19334"/>
                  </a:cubicBezTo>
                  <a:cubicBezTo>
                    <a:pt x="9546" y="17449"/>
                    <a:pt x="10944" y="15322"/>
                    <a:pt x="12434" y="13224"/>
                  </a:cubicBezTo>
                  <a:cubicBezTo>
                    <a:pt x="13923" y="11097"/>
                    <a:pt x="15473" y="9060"/>
                    <a:pt x="16719" y="7115"/>
                  </a:cubicBezTo>
                  <a:cubicBezTo>
                    <a:pt x="17966" y="5169"/>
                    <a:pt x="19029" y="3467"/>
                    <a:pt x="19850" y="2252"/>
                  </a:cubicBezTo>
                  <a:cubicBezTo>
                    <a:pt x="20640" y="1066"/>
                    <a:pt x="21127" y="337"/>
                    <a:pt x="21127" y="337"/>
                  </a:cubicBezTo>
                  <a:cubicBezTo>
                    <a:pt x="21282" y="129"/>
                    <a:pt x="21310" y="1"/>
                    <a:pt x="2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47;p57"/>
            <p:cNvSpPr/>
            <p:nvPr/>
          </p:nvSpPr>
          <p:spPr>
            <a:xfrm>
              <a:off x="23293650" y="13147650"/>
              <a:ext cx="956725" cy="382250"/>
            </a:xfrm>
            <a:custGeom>
              <a:avLst/>
              <a:gdLst/>
              <a:ahLst/>
              <a:cxnLst/>
              <a:rect l="l" t="t" r="r" b="b"/>
              <a:pathLst>
                <a:path w="38269" h="15290" extrusionOk="0">
                  <a:moveTo>
                    <a:pt x="21815" y="202"/>
                  </a:moveTo>
                  <a:cubicBezTo>
                    <a:pt x="21870" y="241"/>
                    <a:pt x="22085" y="274"/>
                    <a:pt x="22463" y="274"/>
                  </a:cubicBezTo>
                  <a:cubicBezTo>
                    <a:pt x="22463" y="274"/>
                    <a:pt x="22888" y="274"/>
                    <a:pt x="23618" y="304"/>
                  </a:cubicBezTo>
                  <a:cubicBezTo>
                    <a:pt x="24377" y="365"/>
                    <a:pt x="25381" y="426"/>
                    <a:pt x="26718" y="578"/>
                  </a:cubicBezTo>
                  <a:cubicBezTo>
                    <a:pt x="28025" y="730"/>
                    <a:pt x="29606" y="1003"/>
                    <a:pt x="31369" y="1307"/>
                  </a:cubicBezTo>
                  <a:cubicBezTo>
                    <a:pt x="33101" y="1611"/>
                    <a:pt x="35077" y="2037"/>
                    <a:pt x="36870" y="3101"/>
                  </a:cubicBezTo>
                  <a:cubicBezTo>
                    <a:pt x="37296" y="3405"/>
                    <a:pt x="37843" y="3678"/>
                    <a:pt x="37934" y="4073"/>
                  </a:cubicBezTo>
                  <a:cubicBezTo>
                    <a:pt x="37995" y="4529"/>
                    <a:pt x="37478" y="4924"/>
                    <a:pt x="37083" y="5259"/>
                  </a:cubicBezTo>
                  <a:cubicBezTo>
                    <a:pt x="36262" y="5928"/>
                    <a:pt x="35320" y="6566"/>
                    <a:pt x="34256" y="6961"/>
                  </a:cubicBezTo>
                  <a:cubicBezTo>
                    <a:pt x="33192" y="7387"/>
                    <a:pt x="32068" y="7599"/>
                    <a:pt x="30913" y="7721"/>
                  </a:cubicBezTo>
                  <a:cubicBezTo>
                    <a:pt x="30335" y="7812"/>
                    <a:pt x="29727" y="7873"/>
                    <a:pt x="29150" y="8177"/>
                  </a:cubicBezTo>
                  <a:cubicBezTo>
                    <a:pt x="28572" y="8481"/>
                    <a:pt x="28177" y="8937"/>
                    <a:pt x="27812" y="9423"/>
                  </a:cubicBezTo>
                  <a:cubicBezTo>
                    <a:pt x="27144" y="10426"/>
                    <a:pt x="26688" y="11520"/>
                    <a:pt x="25836" y="12280"/>
                  </a:cubicBezTo>
                  <a:cubicBezTo>
                    <a:pt x="25016" y="13101"/>
                    <a:pt x="23982" y="13587"/>
                    <a:pt x="22888" y="13770"/>
                  </a:cubicBezTo>
                  <a:cubicBezTo>
                    <a:pt x="22595" y="13835"/>
                    <a:pt x="22302" y="13865"/>
                    <a:pt x="22008" y="13865"/>
                  </a:cubicBezTo>
                  <a:cubicBezTo>
                    <a:pt x="21755" y="13865"/>
                    <a:pt x="21501" y="13842"/>
                    <a:pt x="21247" y="13800"/>
                  </a:cubicBezTo>
                  <a:cubicBezTo>
                    <a:pt x="20730" y="13739"/>
                    <a:pt x="20213" y="13557"/>
                    <a:pt x="19697" y="13405"/>
                  </a:cubicBezTo>
                  <a:cubicBezTo>
                    <a:pt x="19149" y="13192"/>
                    <a:pt x="18663" y="13040"/>
                    <a:pt x="18086" y="12979"/>
                  </a:cubicBezTo>
                  <a:cubicBezTo>
                    <a:pt x="17943" y="12955"/>
                    <a:pt x="17797" y="12944"/>
                    <a:pt x="17652" y="12944"/>
                  </a:cubicBezTo>
                  <a:cubicBezTo>
                    <a:pt x="17243" y="12944"/>
                    <a:pt x="16834" y="13035"/>
                    <a:pt x="16475" y="13192"/>
                  </a:cubicBezTo>
                  <a:cubicBezTo>
                    <a:pt x="15502" y="13587"/>
                    <a:pt x="14803" y="14256"/>
                    <a:pt x="13921" y="14681"/>
                  </a:cubicBezTo>
                  <a:cubicBezTo>
                    <a:pt x="13504" y="14905"/>
                    <a:pt x="13049" y="15004"/>
                    <a:pt x="12587" y="15004"/>
                  </a:cubicBezTo>
                  <a:cubicBezTo>
                    <a:pt x="12108" y="15004"/>
                    <a:pt x="11620" y="14898"/>
                    <a:pt x="11155" y="14712"/>
                  </a:cubicBezTo>
                  <a:cubicBezTo>
                    <a:pt x="10243" y="14377"/>
                    <a:pt x="9484" y="13739"/>
                    <a:pt x="8754" y="13101"/>
                  </a:cubicBezTo>
                  <a:cubicBezTo>
                    <a:pt x="8025" y="12402"/>
                    <a:pt x="7386" y="11733"/>
                    <a:pt x="6657" y="11156"/>
                  </a:cubicBezTo>
                  <a:cubicBezTo>
                    <a:pt x="5259" y="9970"/>
                    <a:pt x="3769" y="9119"/>
                    <a:pt x="2493" y="8724"/>
                  </a:cubicBezTo>
                  <a:cubicBezTo>
                    <a:pt x="1824" y="8481"/>
                    <a:pt x="1277" y="8329"/>
                    <a:pt x="760" y="8268"/>
                  </a:cubicBezTo>
                  <a:cubicBezTo>
                    <a:pt x="669" y="8207"/>
                    <a:pt x="547" y="8207"/>
                    <a:pt x="426" y="8177"/>
                  </a:cubicBezTo>
                  <a:lnTo>
                    <a:pt x="304" y="8177"/>
                  </a:lnTo>
                  <a:lnTo>
                    <a:pt x="304" y="7812"/>
                  </a:lnTo>
                  <a:cubicBezTo>
                    <a:pt x="1125" y="7387"/>
                    <a:pt x="1915" y="6961"/>
                    <a:pt x="2675" y="6566"/>
                  </a:cubicBezTo>
                  <a:cubicBezTo>
                    <a:pt x="3465" y="6140"/>
                    <a:pt x="4225" y="5745"/>
                    <a:pt x="4955" y="5380"/>
                  </a:cubicBezTo>
                  <a:cubicBezTo>
                    <a:pt x="6444" y="4651"/>
                    <a:pt x="7812" y="4013"/>
                    <a:pt x="9088" y="3435"/>
                  </a:cubicBezTo>
                  <a:cubicBezTo>
                    <a:pt x="11672" y="2341"/>
                    <a:pt x="13891" y="1611"/>
                    <a:pt x="15715" y="1155"/>
                  </a:cubicBezTo>
                  <a:cubicBezTo>
                    <a:pt x="17538" y="730"/>
                    <a:pt x="18906" y="517"/>
                    <a:pt x="19818" y="426"/>
                  </a:cubicBezTo>
                  <a:cubicBezTo>
                    <a:pt x="20274" y="396"/>
                    <a:pt x="20608" y="365"/>
                    <a:pt x="20821" y="365"/>
                  </a:cubicBezTo>
                  <a:cubicBezTo>
                    <a:pt x="21064" y="335"/>
                    <a:pt x="21186" y="335"/>
                    <a:pt x="21186" y="335"/>
                  </a:cubicBezTo>
                  <a:cubicBezTo>
                    <a:pt x="21583" y="306"/>
                    <a:pt x="21795" y="258"/>
                    <a:pt x="21815" y="202"/>
                  </a:cubicBezTo>
                  <a:close/>
                  <a:moveTo>
                    <a:pt x="20791" y="0"/>
                  </a:moveTo>
                  <a:cubicBezTo>
                    <a:pt x="20578" y="0"/>
                    <a:pt x="20213" y="61"/>
                    <a:pt x="19757" y="92"/>
                  </a:cubicBezTo>
                  <a:cubicBezTo>
                    <a:pt x="18815" y="183"/>
                    <a:pt x="17447" y="396"/>
                    <a:pt x="15624" y="821"/>
                  </a:cubicBezTo>
                  <a:cubicBezTo>
                    <a:pt x="13830" y="1277"/>
                    <a:pt x="11551" y="2006"/>
                    <a:pt x="8967" y="3101"/>
                  </a:cubicBezTo>
                  <a:cubicBezTo>
                    <a:pt x="7690" y="3617"/>
                    <a:pt x="6292" y="4317"/>
                    <a:pt x="4803" y="5046"/>
                  </a:cubicBezTo>
                  <a:cubicBezTo>
                    <a:pt x="4073" y="5411"/>
                    <a:pt x="3313" y="5806"/>
                    <a:pt x="2523" y="6201"/>
                  </a:cubicBezTo>
                  <a:cubicBezTo>
                    <a:pt x="1733" y="6627"/>
                    <a:pt x="882" y="7083"/>
                    <a:pt x="0" y="7538"/>
                  </a:cubicBezTo>
                  <a:lnTo>
                    <a:pt x="0" y="8177"/>
                  </a:lnTo>
                  <a:lnTo>
                    <a:pt x="0" y="8329"/>
                  </a:lnTo>
                  <a:cubicBezTo>
                    <a:pt x="0" y="8359"/>
                    <a:pt x="91" y="8359"/>
                    <a:pt x="122" y="8359"/>
                  </a:cubicBezTo>
                  <a:cubicBezTo>
                    <a:pt x="213" y="8359"/>
                    <a:pt x="274" y="8420"/>
                    <a:pt x="365" y="8420"/>
                  </a:cubicBezTo>
                  <a:cubicBezTo>
                    <a:pt x="456" y="8450"/>
                    <a:pt x="578" y="8450"/>
                    <a:pt x="699" y="8481"/>
                  </a:cubicBezTo>
                  <a:cubicBezTo>
                    <a:pt x="1186" y="8572"/>
                    <a:pt x="1763" y="8724"/>
                    <a:pt x="2371" y="8937"/>
                  </a:cubicBezTo>
                  <a:cubicBezTo>
                    <a:pt x="3617" y="9362"/>
                    <a:pt x="5076" y="10152"/>
                    <a:pt x="6444" y="11338"/>
                  </a:cubicBezTo>
                  <a:cubicBezTo>
                    <a:pt x="7113" y="11915"/>
                    <a:pt x="7751" y="12584"/>
                    <a:pt x="8481" y="13283"/>
                  </a:cubicBezTo>
                  <a:cubicBezTo>
                    <a:pt x="9210" y="13952"/>
                    <a:pt x="10000" y="14590"/>
                    <a:pt x="11003" y="14985"/>
                  </a:cubicBezTo>
                  <a:cubicBezTo>
                    <a:pt x="11507" y="15174"/>
                    <a:pt x="12059" y="15290"/>
                    <a:pt x="12606" y="15290"/>
                  </a:cubicBezTo>
                  <a:cubicBezTo>
                    <a:pt x="13115" y="15290"/>
                    <a:pt x="13619" y="15190"/>
                    <a:pt x="14073" y="14955"/>
                  </a:cubicBezTo>
                  <a:cubicBezTo>
                    <a:pt x="14985" y="14499"/>
                    <a:pt x="15745" y="13800"/>
                    <a:pt x="16566" y="13466"/>
                  </a:cubicBezTo>
                  <a:cubicBezTo>
                    <a:pt x="16899" y="13310"/>
                    <a:pt x="17248" y="13248"/>
                    <a:pt x="17608" y="13248"/>
                  </a:cubicBezTo>
                  <a:cubicBezTo>
                    <a:pt x="18233" y="13248"/>
                    <a:pt x="18889" y="13436"/>
                    <a:pt x="19545" y="13648"/>
                  </a:cubicBezTo>
                  <a:cubicBezTo>
                    <a:pt x="20061" y="13800"/>
                    <a:pt x="20608" y="13982"/>
                    <a:pt x="21186" y="14074"/>
                  </a:cubicBezTo>
                  <a:cubicBezTo>
                    <a:pt x="21432" y="14101"/>
                    <a:pt x="21690" y="14116"/>
                    <a:pt x="21952" y="14116"/>
                  </a:cubicBezTo>
                  <a:cubicBezTo>
                    <a:pt x="22273" y="14116"/>
                    <a:pt x="22601" y="14093"/>
                    <a:pt x="22918" y="14043"/>
                  </a:cubicBezTo>
                  <a:cubicBezTo>
                    <a:pt x="24104" y="13830"/>
                    <a:pt x="25198" y="13314"/>
                    <a:pt x="26080" y="12463"/>
                  </a:cubicBezTo>
                  <a:cubicBezTo>
                    <a:pt x="26992" y="11642"/>
                    <a:pt x="27447" y="10487"/>
                    <a:pt x="28086" y="9545"/>
                  </a:cubicBezTo>
                  <a:cubicBezTo>
                    <a:pt x="28420" y="9058"/>
                    <a:pt x="28815" y="8633"/>
                    <a:pt x="29302" y="8359"/>
                  </a:cubicBezTo>
                  <a:cubicBezTo>
                    <a:pt x="29788" y="8116"/>
                    <a:pt x="30365" y="8025"/>
                    <a:pt x="30943" y="7964"/>
                  </a:cubicBezTo>
                  <a:cubicBezTo>
                    <a:pt x="32128" y="7842"/>
                    <a:pt x="33283" y="7630"/>
                    <a:pt x="34347" y="7174"/>
                  </a:cubicBezTo>
                  <a:cubicBezTo>
                    <a:pt x="35411" y="6718"/>
                    <a:pt x="36414" y="6110"/>
                    <a:pt x="37296" y="5380"/>
                  </a:cubicBezTo>
                  <a:cubicBezTo>
                    <a:pt x="37478" y="5198"/>
                    <a:pt x="37691" y="5046"/>
                    <a:pt x="37904" y="4803"/>
                  </a:cubicBezTo>
                  <a:cubicBezTo>
                    <a:pt x="38086" y="4621"/>
                    <a:pt x="38268" y="4317"/>
                    <a:pt x="38238" y="3982"/>
                  </a:cubicBezTo>
                  <a:cubicBezTo>
                    <a:pt x="38147" y="3617"/>
                    <a:pt x="37934" y="3405"/>
                    <a:pt x="37691" y="3253"/>
                  </a:cubicBezTo>
                  <a:cubicBezTo>
                    <a:pt x="37478" y="3040"/>
                    <a:pt x="37235" y="2949"/>
                    <a:pt x="37022" y="2797"/>
                  </a:cubicBezTo>
                  <a:cubicBezTo>
                    <a:pt x="35168" y="1733"/>
                    <a:pt x="33131" y="1307"/>
                    <a:pt x="31399" y="1003"/>
                  </a:cubicBezTo>
                  <a:cubicBezTo>
                    <a:pt x="29606" y="699"/>
                    <a:pt x="28055" y="487"/>
                    <a:pt x="26718" y="304"/>
                  </a:cubicBezTo>
                  <a:cubicBezTo>
                    <a:pt x="25381" y="183"/>
                    <a:pt x="24317" y="122"/>
                    <a:pt x="23618" y="92"/>
                  </a:cubicBezTo>
                  <a:lnTo>
                    <a:pt x="22463" y="92"/>
                  </a:lnTo>
                  <a:cubicBezTo>
                    <a:pt x="22061" y="92"/>
                    <a:pt x="21842" y="129"/>
                    <a:pt x="21807" y="171"/>
                  </a:cubicBezTo>
                  <a:lnTo>
                    <a:pt x="21807" y="171"/>
                  </a:lnTo>
                  <a:cubicBezTo>
                    <a:pt x="21758" y="115"/>
                    <a:pt x="21532" y="55"/>
                    <a:pt x="2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48;p57"/>
            <p:cNvSpPr/>
            <p:nvPr/>
          </p:nvSpPr>
          <p:spPr>
            <a:xfrm>
              <a:off x="23296950" y="13253725"/>
              <a:ext cx="949650" cy="94925"/>
            </a:xfrm>
            <a:custGeom>
              <a:avLst/>
              <a:gdLst/>
              <a:ahLst/>
              <a:cxnLst/>
              <a:rect l="l" t="t" r="r" b="b"/>
              <a:pathLst>
                <a:path w="37986" h="3797" extrusionOk="0">
                  <a:moveTo>
                    <a:pt x="37751" y="1"/>
                  </a:moveTo>
                  <a:cubicBezTo>
                    <a:pt x="37714" y="1"/>
                    <a:pt x="37670" y="4"/>
                    <a:pt x="37620" y="13"/>
                  </a:cubicBezTo>
                  <a:cubicBezTo>
                    <a:pt x="37620" y="13"/>
                    <a:pt x="34793" y="681"/>
                    <a:pt x="31085" y="1137"/>
                  </a:cubicBezTo>
                  <a:cubicBezTo>
                    <a:pt x="29200" y="1381"/>
                    <a:pt x="27072" y="1593"/>
                    <a:pt x="25005" y="1685"/>
                  </a:cubicBezTo>
                  <a:cubicBezTo>
                    <a:pt x="22908" y="1806"/>
                    <a:pt x="20811" y="1836"/>
                    <a:pt x="18987" y="1836"/>
                  </a:cubicBezTo>
                  <a:cubicBezTo>
                    <a:pt x="15340" y="1836"/>
                    <a:pt x="10628" y="1836"/>
                    <a:pt x="6859" y="2323"/>
                  </a:cubicBezTo>
                  <a:cubicBezTo>
                    <a:pt x="5005" y="2536"/>
                    <a:pt x="3333" y="2840"/>
                    <a:pt x="2209" y="3113"/>
                  </a:cubicBezTo>
                  <a:cubicBezTo>
                    <a:pt x="1601" y="3235"/>
                    <a:pt x="1145" y="3356"/>
                    <a:pt x="841" y="3447"/>
                  </a:cubicBezTo>
                  <a:cubicBezTo>
                    <a:pt x="537" y="3569"/>
                    <a:pt x="324" y="3599"/>
                    <a:pt x="324" y="3599"/>
                  </a:cubicBezTo>
                  <a:cubicBezTo>
                    <a:pt x="54" y="3689"/>
                    <a:pt x="1" y="3796"/>
                    <a:pt x="127" y="3796"/>
                  </a:cubicBezTo>
                  <a:cubicBezTo>
                    <a:pt x="171" y="3796"/>
                    <a:pt x="237" y="3783"/>
                    <a:pt x="324" y="3751"/>
                  </a:cubicBezTo>
                  <a:cubicBezTo>
                    <a:pt x="324" y="3751"/>
                    <a:pt x="537" y="3721"/>
                    <a:pt x="841" y="3630"/>
                  </a:cubicBezTo>
                  <a:cubicBezTo>
                    <a:pt x="1175" y="3508"/>
                    <a:pt x="1631" y="3417"/>
                    <a:pt x="2209" y="3295"/>
                  </a:cubicBezTo>
                  <a:cubicBezTo>
                    <a:pt x="3364" y="3022"/>
                    <a:pt x="5005" y="2748"/>
                    <a:pt x="6859" y="2566"/>
                  </a:cubicBezTo>
                  <a:cubicBezTo>
                    <a:pt x="10628" y="2140"/>
                    <a:pt x="15309" y="2232"/>
                    <a:pt x="18987" y="2201"/>
                  </a:cubicBezTo>
                  <a:cubicBezTo>
                    <a:pt x="20811" y="2201"/>
                    <a:pt x="22938" y="2140"/>
                    <a:pt x="25036" y="1988"/>
                  </a:cubicBezTo>
                  <a:cubicBezTo>
                    <a:pt x="27133" y="1897"/>
                    <a:pt x="29261" y="1654"/>
                    <a:pt x="31115" y="1381"/>
                  </a:cubicBezTo>
                  <a:cubicBezTo>
                    <a:pt x="34884" y="864"/>
                    <a:pt x="37650" y="226"/>
                    <a:pt x="37650" y="226"/>
                  </a:cubicBezTo>
                  <a:cubicBezTo>
                    <a:pt x="37964" y="147"/>
                    <a:pt x="37985" y="1"/>
                    <a:pt x="37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49;p57"/>
            <p:cNvSpPr/>
            <p:nvPr/>
          </p:nvSpPr>
          <p:spPr>
            <a:xfrm>
              <a:off x="23310775" y="13332175"/>
              <a:ext cx="682975" cy="61325"/>
            </a:xfrm>
            <a:custGeom>
              <a:avLst/>
              <a:gdLst/>
              <a:ahLst/>
              <a:cxnLst/>
              <a:rect l="l" t="t" r="r" b="b"/>
              <a:pathLst>
                <a:path w="27319" h="2453" extrusionOk="0">
                  <a:moveTo>
                    <a:pt x="8920" y="1"/>
                  </a:moveTo>
                  <a:cubicBezTo>
                    <a:pt x="7564" y="1"/>
                    <a:pt x="6221" y="106"/>
                    <a:pt x="4999" y="188"/>
                  </a:cubicBezTo>
                  <a:cubicBezTo>
                    <a:pt x="3631" y="309"/>
                    <a:pt x="2446" y="461"/>
                    <a:pt x="1595" y="583"/>
                  </a:cubicBezTo>
                  <a:cubicBezTo>
                    <a:pt x="744" y="705"/>
                    <a:pt x="227" y="765"/>
                    <a:pt x="227" y="765"/>
                  </a:cubicBezTo>
                  <a:cubicBezTo>
                    <a:pt x="48" y="832"/>
                    <a:pt x="1" y="932"/>
                    <a:pt x="109" y="932"/>
                  </a:cubicBezTo>
                  <a:cubicBezTo>
                    <a:pt x="148" y="932"/>
                    <a:pt x="207" y="919"/>
                    <a:pt x="288" y="887"/>
                  </a:cubicBezTo>
                  <a:cubicBezTo>
                    <a:pt x="288" y="887"/>
                    <a:pt x="805" y="796"/>
                    <a:pt x="1656" y="735"/>
                  </a:cubicBezTo>
                  <a:cubicBezTo>
                    <a:pt x="2476" y="644"/>
                    <a:pt x="3662" y="553"/>
                    <a:pt x="5030" y="431"/>
                  </a:cubicBezTo>
                  <a:cubicBezTo>
                    <a:pt x="6130" y="356"/>
                    <a:pt x="7354" y="302"/>
                    <a:pt x="8600" y="302"/>
                  </a:cubicBezTo>
                  <a:cubicBezTo>
                    <a:pt x="8868" y="302"/>
                    <a:pt x="9137" y="304"/>
                    <a:pt x="9407" y="309"/>
                  </a:cubicBezTo>
                  <a:cubicBezTo>
                    <a:pt x="10926" y="340"/>
                    <a:pt x="12385" y="492"/>
                    <a:pt x="13692" y="735"/>
                  </a:cubicBezTo>
                  <a:cubicBezTo>
                    <a:pt x="16276" y="1161"/>
                    <a:pt x="19528" y="1981"/>
                    <a:pt x="22264" y="2285"/>
                  </a:cubicBezTo>
                  <a:cubicBezTo>
                    <a:pt x="23235" y="2415"/>
                    <a:pt x="24114" y="2452"/>
                    <a:pt x="24858" y="2452"/>
                  </a:cubicBezTo>
                  <a:cubicBezTo>
                    <a:pt x="25162" y="2452"/>
                    <a:pt x="25443" y="2446"/>
                    <a:pt x="25699" y="2437"/>
                  </a:cubicBezTo>
                  <a:cubicBezTo>
                    <a:pt x="26124" y="2437"/>
                    <a:pt x="26459" y="2407"/>
                    <a:pt x="26671" y="2376"/>
                  </a:cubicBezTo>
                  <a:cubicBezTo>
                    <a:pt x="26945" y="2316"/>
                    <a:pt x="27066" y="2316"/>
                    <a:pt x="27066" y="2316"/>
                  </a:cubicBezTo>
                  <a:cubicBezTo>
                    <a:pt x="27319" y="2287"/>
                    <a:pt x="27287" y="2130"/>
                    <a:pt x="27089" y="2130"/>
                  </a:cubicBezTo>
                  <a:cubicBezTo>
                    <a:pt x="27072" y="2130"/>
                    <a:pt x="27055" y="2131"/>
                    <a:pt x="27036" y="2133"/>
                  </a:cubicBezTo>
                  <a:cubicBezTo>
                    <a:pt x="27036" y="2133"/>
                    <a:pt x="26914" y="2133"/>
                    <a:pt x="26671" y="2164"/>
                  </a:cubicBezTo>
                  <a:cubicBezTo>
                    <a:pt x="26459" y="2164"/>
                    <a:pt x="26124" y="2224"/>
                    <a:pt x="25699" y="2224"/>
                  </a:cubicBezTo>
                  <a:cubicBezTo>
                    <a:pt x="25522" y="2231"/>
                    <a:pt x="25330" y="2234"/>
                    <a:pt x="25125" y="2234"/>
                  </a:cubicBezTo>
                  <a:cubicBezTo>
                    <a:pt x="24340" y="2234"/>
                    <a:pt x="23361" y="2180"/>
                    <a:pt x="22325" y="2012"/>
                  </a:cubicBezTo>
                  <a:cubicBezTo>
                    <a:pt x="19619" y="1677"/>
                    <a:pt x="16337" y="796"/>
                    <a:pt x="13723" y="401"/>
                  </a:cubicBezTo>
                  <a:cubicBezTo>
                    <a:pt x="12446" y="157"/>
                    <a:pt x="10926" y="6"/>
                    <a:pt x="9407" y="6"/>
                  </a:cubicBezTo>
                  <a:cubicBezTo>
                    <a:pt x="9244" y="2"/>
                    <a:pt x="9082" y="1"/>
                    <a:pt x="8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50;p57"/>
            <p:cNvSpPr/>
            <p:nvPr/>
          </p:nvSpPr>
          <p:spPr>
            <a:xfrm>
              <a:off x="23297450" y="13351300"/>
              <a:ext cx="428250" cy="128525"/>
            </a:xfrm>
            <a:custGeom>
              <a:avLst/>
              <a:gdLst/>
              <a:ahLst/>
              <a:cxnLst/>
              <a:rect l="l" t="t" r="r" b="b"/>
              <a:pathLst>
                <a:path w="17130" h="5141" extrusionOk="0">
                  <a:moveTo>
                    <a:pt x="152" y="0"/>
                  </a:moveTo>
                  <a:cubicBezTo>
                    <a:pt x="0" y="0"/>
                    <a:pt x="0" y="152"/>
                    <a:pt x="152" y="213"/>
                  </a:cubicBezTo>
                  <a:cubicBezTo>
                    <a:pt x="152" y="213"/>
                    <a:pt x="517" y="213"/>
                    <a:pt x="1034" y="274"/>
                  </a:cubicBezTo>
                  <a:cubicBezTo>
                    <a:pt x="1581" y="304"/>
                    <a:pt x="2341" y="365"/>
                    <a:pt x="3192" y="578"/>
                  </a:cubicBezTo>
                  <a:cubicBezTo>
                    <a:pt x="4955" y="882"/>
                    <a:pt x="6961" y="1703"/>
                    <a:pt x="8572" y="2341"/>
                  </a:cubicBezTo>
                  <a:cubicBezTo>
                    <a:pt x="10152" y="3040"/>
                    <a:pt x="12158" y="3921"/>
                    <a:pt x="13891" y="4408"/>
                  </a:cubicBezTo>
                  <a:cubicBezTo>
                    <a:pt x="14742" y="4681"/>
                    <a:pt x="15502" y="4864"/>
                    <a:pt x="16049" y="4985"/>
                  </a:cubicBezTo>
                  <a:cubicBezTo>
                    <a:pt x="16566" y="5046"/>
                    <a:pt x="16931" y="5137"/>
                    <a:pt x="16931" y="5137"/>
                  </a:cubicBezTo>
                  <a:cubicBezTo>
                    <a:pt x="16944" y="5140"/>
                    <a:pt x="16957" y="5141"/>
                    <a:pt x="16969" y="5141"/>
                  </a:cubicBezTo>
                  <a:cubicBezTo>
                    <a:pt x="17116" y="5141"/>
                    <a:pt x="17129" y="4981"/>
                    <a:pt x="16961" y="4924"/>
                  </a:cubicBezTo>
                  <a:cubicBezTo>
                    <a:pt x="16961" y="4924"/>
                    <a:pt x="16627" y="4864"/>
                    <a:pt x="16079" y="4742"/>
                  </a:cubicBezTo>
                  <a:cubicBezTo>
                    <a:pt x="15563" y="4621"/>
                    <a:pt x="14803" y="4408"/>
                    <a:pt x="13952" y="4134"/>
                  </a:cubicBezTo>
                  <a:cubicBezTo>
                    <a:pt x="12280" y="3617"/>
                    <a:pt x="10304" y="2675"/>
                    <a:pt x="8724" y="2006"/>
                  </a:cubicBezTo>
                  <a:cubicBezTo>
                    <a:pt x="7113" y="1338"/>
                    <a:pt x="5015" y="578"/>
                    <a:pt x="3283" y="274"/>
                  </a:cubicBezTo>
                  <a:cubicBezTo>
                    <a:pt x="2401" y="92"/>
                    <a:pt x="1641" y="31"/>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51;p57"/>
            <p:cNvSpPr/>
            <p:nvPr/>
          </p:nvSpPr>
          <p:spPr>
            <a:xfrm>
              <a:off x="23302150" y="13191625"/>
              <a:ext cx="860125" cy="153200"/>
            </a:xfrm>
            <a:custGeom>
              <a:avLst/>
              <a:gdLst/>
              <a:ahLst/>
              <a:cxnLst/>
              <a:rect l="l" t="t" r="r" b="b"/>
              <a:pathLst>
                <a:path w="34405" h="6128" extrusionOk="0">
                  <a:moveTo>
                    <a:pt x="34172" y="0"/>
                  </a:moveTo>
                  <a:cubicBezTo>
                    <a:pt x="34150" y="0"/>
                    <a:pt x="34125" y="2"/>
                    <a:pt x="34098" y="4"/>
                  </a:cubicBezTo>
                  <a:cubicBezTo>
                    <a:pt x="34098" y="4"/>
                    <a:pt x="33460" y="187"/>
                    <a:pt x="32396" y="339"/>
                  </a:cubicBezTo>
                  <a:cubicBezTo>
                    <a:pt x="31416" y="475"/>
                    <a:pt x="30095" y="587"/>
                    <a:pt x="28585" y="587"/>
                  </a:cubicBezTo>
                  <a:cubicBezTo>
                    <a:pt x="28409" y="587"/>
                    <a:pt x="28231" y="585"/>
                    <a:pt x="28050" y="582"/>
                  </a:cubicBezTo>
                  <a:cubicBezTo>
                    <a:pt x="26348" y="582"/>
                    <a:pt x="24372" y="430"/>
                    <a:pt x="22427" y="430"/>
                  </a:cubicBezTo>
                  <a:cubicBezTo>
                    <a:pt x="20451" y="430"/>
                    <a:pt x="18505" y="612"/>
                    <a:pt x="16834" y="886"/>
                  </a:cubicBezTo>
                  <a:cubicBezTo>
                    <a:pt x="13460" y="1372"/>
                    <a:pt x="9265" y="2588"/>
                    <a:pt x="6013" y="3773"/>
                  </a:cubicBezTo>
                  <a:cubicBezTo>
                    <a:pt x="4371" y="4381"/>
                    <a:pt x="2943" y="4898"/>
                    <a:pt x="1909" y="5293"/>
                  </a:cubicBezTo>
                  <a:cubicBezTo>
                    <a:pt x="876" y="5658"/>
                    <a:pt x="268" y="5901"/>
                    <a:pt x="268" y="5901"/>
                  </a:cubicBezTo>
                  <a:cubicBezTo>
                    <a:pt x="41" y="6014"/>
                    <a:pt x="1" y="6128"/>
                    <a:pt x="146" y="6128"/>
                  </a:cubicBezTo>
                  <a:cubicBezTo>
                    <a:pt x="195" y="6128"/>
                    <a:pt x="266" y="6114"/>
                    <a:pt x="359" y="6083"/>
                  </a:cubicBezTo>
                  <a:cubicBezTo>
                    <a:pt x="359" y="6083"/>
                    <a:pt x="967" y="5871"/>
                    <a:pt x="1970" y="5476"/>
                  </a:cubicBezTo>
                  <a:cubicBezTo>
                    <a:pt x="3004" y="5111"/>
                    <a:pt x="4463" y="4594"/>
                    <a:pt x="6074" y="4047"/>
                  </a:cubicBezTo>
                  <a:cubicBezTo>
                    <a:pt x="9356" y="2922"/>
                    <a:pt x="13521" y="1767"/>
                    <a:pt x="16864" y="1251"/>
                  </a:cubicBezTo>
                  <a:cubicBezTo>
                    <a:pt x="18566" y="1007"/>
                    <a:pt x="20451" y="855"/>
                    <a:pt x="22396" y="795"/>
                  </a:cubicBezTo>
                  <a:cubicBezTo>
                    <a:pt x="24341" y="795"/>
                    <a:pt x="26256" y="916"/>
                    <a:pt x="28019" y="916"/>
                  </a:cubicBezTo>
                  <a:cubicBezTo>
                    <a:pt x="29752" y="916"/>
                    <a:pt x="31272" y="795"/>
                    <a:pt x="32396" y="612"/>
                  </a:cubicBezTo>
                  <a:cubicBezTo>
                    <a:pt x="33460" y="430"/>
                    <a:pt x="34098" y="247"/>
                    <a:pt x="34098" y="247"/>
                  </a:cubicBezTo>
                  <a:cubicBezTo>
                    <a:pt x="34403" y="137"/>
                    <a:pt x="34405" y="0"/>
                    <a:pt x="34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52;p57"/>
            <p:cNvSpPr/>
            <p:nvPr/>
          </p:nvSpPr>
          <p:spPr>
            <a:xfrm>
              <a:off x="23115075" y="13126225"/>
              <a:ext cx="144400" cy="141625"/>
            </a:xfrm>
            <a:custGeom>
              <a:avLst/>
              <a:gdLst/>
              <a:ahLst/>
              <a:cxnLst/>
              <a:rect l="l" t="t" r="r" b="b"/>
              <a:pathLst>
                <a:path w="5776" h="5665" extrusionOk="0">
                  <a:moveTo>
                    <a:pt x="2804" y="1"/>
                  </a:moveTo>
                  <a:cubicBezTo>
                    <a:pt x="2554" y="1"/>
                    <a:pt x="2296" y="44"/>
                    <a:pt x="2067" y="158"/>
                  </a:cubicBezTo>
                  <a:cubicBezTo>
                    <a:pt x="699" y="797"/>
                    <a:pt x="0" y="2256"/>
                    <a:pt x="304" y="3502"/>
                  </a:cubicBezTo>
                  <a:cubicBezTo>
                    <a:pt x="517" y="4170"/>
                    <a:pt x="882" y="4870"/>
                    <a:pt x="1459" y="5234"/>
                  </a:cubicBezTo>
                  <a:cubicBezTo>
                    <a:pt x="1876" y="5528"/>
                    <a:pt x="2376" y="5664"/>
                    <a:pt x="2882" y="5664"/>
                  </a:cubicBezTo>
                  <a:cubicBezTo>
                    <a:pt x="3633" y="5664"/>
                    <a:pt x="4398" y="5366"/>
                    <a:pt x="4924" y="4839"/>
                  </a:cubicBezTo>
                  <a:cubicBezTo>
                    <a:pt x="5745" y="3836"/>
                    <a:pt x="5775" y="2316"/>
                    <a:pt x="5076" y="1283"/>
                  </a:cubicBezTo>
                  <a:cubicBezTo>
                    <a:pt x="4772" y="888"/>
                    <a:pt x="4347" y="523"/>
                    <a:pt x="3921" y="280"/>
                  </a:cubicBezTo>
                  <a:cubicBezTo>
                    <a:pt x="3741" y="160"/>
                    <a:pt x="3285" y="1"/>
                    <a:pt x="2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53;p57"/>
            <p:cNvSpPr/>
            <p:nvPr/>
          </p:nvSpPr>
          <p:spPr>
            <a:xfrm>
              <a:off x="23189725" y="13216875"/>
              <a:ext cx="427200" cy="515975"/>
            </a:xfrm>
            <a:custGeom>
              <a:avLst/>
              <a:gdLst/>
              <a:ahLst/>
              <a:cxnLst/>
              <a:rect l="l" t="t" r="r" b="b"/>
              <a:pathLst>
                <a:path w="17088" h="20639" extrusionOk="0">
                  <a:moveTo>
                    <a:pt x="1961" y="1"/>
                  </a:moveTo>
                  <a:cubicBezTo>
                    <a:pt x="919" y="1"/>
                    <a:pt x="1" y="860"/>
                    <a:pt x="54" y="1973"/>
                  </a:cubicBezTo>
                  <a:cubicBezTo>
                    <a:pt x="115" y="3098"/>
                    <a:pt x="418" y="4192"/>
                    <a:pt x="874" y="5225"/>
                  </a:cubicBezTo>
                  <a:cubicBezTo>
                    <a:pt x="1574" y="6836"/>
                    <a:pt x="2729" y="8235"/>
                    <a:pt x="3944" y="9481"/>
                  </a:cubicBezTo>
                  <a:cubicBezTo>
                    <a:pt x="4735" y="10271"/>
                    <a:pt x="5647" y="11092"/>
                    <a:pt x="6741" y="11335"/>
                  </a:cubicBezTo>
                  <a:cubicBezTo>
                    <a:pt x="6984" y="11426"/>
                    <a:pt x="7258" y="11426"/>
                    <a:pt x="7501" y="11457"/>
                  </a:cubicBezTo>
                  <a:cubicBezTo>
                    <a:pt x="8929" y="13675"/>
                    <a:pt x="10601" y="15681"/>
                    <a:pt x="12303" y="17688"/>
                  </a:cubicBezTo>
                  <a:cubicBezTo>
                    <a:pt x="13093" y="18630"/>
                    <a:pt x="13945" y="19603"/>
                    <a:pt x="15039" y="20271"/>
                  </a:cubicBezTo>
                  <a:cubicBezTo>
                    <a:pt x="15191" y="20393"/>
                    <a:pt x="15343" y="20454"/>
                    <a:pt x="15525" y="20545"/>
                  </a:cubicBezTo>
                  <a:cubicBezTo>
                    <a:pt x="15660" y="20609"/>
                    <a:pt x="15797" y="20639"/>
                    <a:pt x="15930" y="20639"/>
                  </a:cubicBezTo>
                  <a:cubicBezTo>
                    <a:pt x="16551" y="20639"/>
                    <a:pt x="17088" y="20004"/>
                    <a:pt x="16863" y="19329"/>
                  </a:cubicBezTo>
                  <a:cubicBezTo>
                    <a:pt x="16589" y="18569"/>
                    <a:pt x="16224" y="17840"/>
                    <a:pt x="15829" y="17171"/>
                  </a:cubicBezTo>
                  <a:cubicBezTo>
                    <a:pt x="14249" y="14344"/>
                    <a:pt x="12364" y="11639"/>
                    <a:pt x="10024" y="9481"/>
                  </a:cubicBezTo>
                  <a:cubicBezTo>
                    <a:pt x="10084" y="8630"/>
                    <a:pt x="9780" y="7779"/>
                    <a:pt x="9416" y="6988"/>
                  </a:cubicBezTo>
                  <a:cubicBezTo>
                    <a:pt x="8109" y="4435"/>
                    <a:pt x="6194" y="2186"/>
                    <a:pt x="3792" y="636"/>
                  </a:cubicBezTo>
                  <a:cubicBezTo>
                    <a:pt x="3367" y="362"/>
                    <a:pt x="2911" y="180"/>
                    <a:pt x="2425" y="58"/>
                  </a:cubicBezTo>
                  <a:cubicBezTo>
                    <a:pt x="2269" y="19"/>
                    <a:pt x="2113" y="1"/>
                    <a:pt x="1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54;p57"/>
            <p:cNvSpPr/>
            <p:nvPr/>
          </p:nvSpPr>
          <p:spPr>
            <a:xfrm>
              <a:off x="23376550" y="13450850"/>
              <a:ext cx="69100" cy="54825"/>
            </a:xfrm>
            <a:custGeom>
              <a:avLst/>
              <a:gdLst/>
              <a:ahLst/>
              <a:cxnLst/>
              <a:rect l="l" t="t" r="r" b="b"/>
              <a:pathLst>
                <a:path w="2764" h="2193" extrusionOk="0">
                  <a:moveTo>
                    <a:pt x="2581" y="0"/>
                  </a:moveTo>
                  <a:cubicBezTo>
                    <a:pt x="2581" y="0"/>
                    <a:pt x="2399" y="122"/>
                    <a:pt x="2095" y="304"/>
                  </a:cubicBezTo>
                  <a:cubicBezTo>
                    <a:pt x="1821" y="517"/>
                    <a:pt x="1487" y="730"/>
                    <a:pt x="1213" y="912"/>
                  </a:cubicBezTo>
                  <a:cubicBezTo>
                    <a:pt x="940" y="1125"/>
                    <a:pt x="636" y="1429"/>
                    <a:pt x="423" y="1642"/>
                  </a:cubicBezTo>
                  <a:cubicBezTo>
                    <a:pt x="180" y="1885"/>
                    <a:pt x="28" y="2067"/>
                    <a:pt x="28" y="2067"/>
                  </a:cubicBezTo>
                  <a:cubicBezTo>
                    <a:pt x="0" y="2067"/>
                    <a:pt x="98" y="2193"/>
                    <a:pt x="139" y="2193"/>
                  </a:cubicBezTo>
                  <a:cubicBezTo>
                    <a:pt x="143" y="2193"/>
                    <a:pt x="146" y="2191"/>
                    <a:pt x="149" y="2189"/>
                  </a:cubicBezTo>
                  <a:cubicBezTo>
                    <a:pt x="149" y="2189"/>
                    <a:pt x="332" y="1976"/>
                    <a:pt x="605" y="1794"/>
                  </a:cubicBezTo>
                  <a:cubicBezTo>
                    <a:pt x="879" y="1611"/>
                    <a:pt x="1183" y="1338"/>
                    <a:pt x="1456" y="1155"/>
                  </a:cubicBezTo>
                  <a:cubicBezTo>
                    <a:pt x="1699" y="973"/>
                    <a:pt x="2003" y="730"/>
                    <a:pt x="2277" y="517"/>
                  </a:cubicBezTo>
                  <a:cubicBezTo>
                    <a:pt x="2551" y="304"/>
                    <a:pt x="2733" y="152"/>
                    <a:pt x="2733" y="152"/>
                  </a:cubicBezTo>
                  <a:cubicBezTo>
                    <a:pt x="2763" y="122"/>
                    <a:pt x="2702" y="0"/>
                    <a:pt x="258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55;p57"/>
            <p:cNvSpPr/>
            <p:nvPr/>
          </p:nvSpPr>
          <p:spPr>
            <a:xfrm>
              <a:off x="23399400" y="13484275"/>
              <a:ext cx="75125" cy="54325"/>
            </a:xfrm>
            <a:custGeom>
              <a:avLst/>
              <a:gdLst/>
              <a:ahLst/>
              <a:cxnLst/>
              <a:rect l="l" t="t" r="r" b="b"/>
              <a:pathLst>
                <a:path w="3005" h="2173" extrusionOk="0">
                  <a:moveTo>
                    <a:pt x="2852" y="1"/>
                  </a:moveTo>
                  <a:cubicBezTo>
                    <a:pt x="2852" y="1"/>
                    <a:pt x="1940" y="517"/>
                    <a:pt x="1363" y="912"/>
                  </a:cubicBezTo>
                  <a:cubicBezTo>
                    <a:pt x="785" y="1277"/>
                    <a:pt x="26" y="2007"/>
                    <a:pt x="26" y="2007"/>
                  </a:cubicBezTo>
                  <a:cubicBezTo>
                    <a:pt x="0" y="2058"/>
                    <a:pt x="81" y="2173"/>
                    <a:pt x="126" y="2173"/>
                  </a:cubicBezTo>
                  <a:cubicBezTo>
                    <a:pt x="135" y="2173"/>
                    <a:pt x="142" y="2169"/>
                    <a:pt x="147" y="2159"/>
                  </a:cubicBezTo>
                  <a:cubicBezTo>
                    <a:pt x="147" y="2159"/>
                    <a:pt x="1059" y="1612"/>
                    <a:pt x="1606" y="1216"/>
                  </a:cubicBezTo>
                  <a:cubicBezTo>
                    <a:pt x="2123" y="852"/>
                    <a:pt x="2974" y="183"/>
                    <a:pt x="2974" y="183"/>
                  </a:cubicBezTo>
                  <a:cubicBezTo>
                    <a:pt x="3004" y="183"/>
                    <a:pt x="2913" y="31"/>
                    <a:pt x="285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56;p57"/>
            <p:cNvSpPr/>
            <p:nvPr/>
          </p:nvSpPr>
          <p:spPr>
            <a:xfrm>
              <a:off x="23425850" y="13521500"/>
              <a:ext cx="75275" cy="47150"/>
            </a:xfrm>
            <a:custGeom>
              <a:avLst/>
              <a:gdLst/>
              <a:ahLst/>
              <a:cxnLst/>
              <a:rect l="l" t="t" r="r" b="b"/>
              <a:pathLst>
                <a:path w="3011" h="1886" extrusionOk="0">
                  <a:moveTo>
                    <a:pt x="2858" y="1"/>
                  </a:moveTo>
                  <a:cubicBezTo>
                    <a:pt x="2858" y="1"/>
                    <a:pt x="1946" y="457"/>
                    <a:pt x="1369" y="791"/>
                  </a:cubicBezTo>
                  <a:cubicBezTo>
                    <a:pt x="852" y="1126"/>
                    <a:pt x="1" y="1734"/>
                    <a:pt x="1" y="1734"/>
                  </a:cubicBezTo>
                  <a:cubicBezTo>
                    <a:pt x="1" y="1734"/>
                    <a:pt x="92" y="1886"/>
                    <a:pt x="123" y="1886"/>
                  </a:cubicBezTo>
                  <a:cubicBezTo>
                    <a:pt x="123" y="1886"/>
                    <a:pt x="1034" y="1430"/>
                    <a:pt x="1612" y="1095"/>
                  </a:cubicBezTo>
                  <a:cubicBezTo>
                    <a:pt x="2129" y="761"/>
                    <a:pt x="2980" y="153"/>
                    <a:pt x="2980" y="153"/>
                  </a:cubicBezTo>
                  <a:cubicBezTo>
                    <a:pt x="3010" y="123"/>
                    <a:pt x="2919" y="1"/>
                    <a:pt x="2858"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57;p57"/>
            <p:cNvSpPr/>
            <p:nvPr/>
          </p:nvSpPr>
          <p:spPr>
            <a:xfrm>
              <a:off x="23455500" y="13555600"/>
              <a:ext cx="81250" cy="48775"/>
            </a:xfrm>
            <a:custGeom>
              <a:avLst/>
              <a:gdLst/>
              <a:ahLst/>
              <a:cxnLst/>
              <a:rect l="l" t="t" r="r" b="b"/>
              <a:pathLst>
                <a:path w="3250" h="1951" extrusionOk="0">
                  <a:moveTo>
                    <a:pt x="3125" y="1"/>
                  </a:moveTo>
                  <a:cubicBezTo>
                    <a:pt x="3117" y="1"/>
                    <a:pt x="3109" y="2"/>
                    <a:pt x="3101" y="5"/>
                  </a:cubicBezTo>
                  <a:cubicBezTo>
                    <a:pt x="3101" y="5"/>
                    <a:pt x="2098" y="400"/>
                    <a:pt x="1490" y="765"/>
                  </a:cubicBezTo>
                  <a:cubicBezTo>
                    <a:pt x="882" y="1099"/>
                    <a:pt x="0" y="1798"/>
                    <a:pt x="0" y="1798"/>
                  </a:cubicBezTo>
                  <a:cubicBezTo>
                    <a:pt x="0" y="1829"/>
                    <a:pt x="61" y="1950"/>
                    <a:pt x="122" y="1950"/>
                  </a:cubicBezTo>
                  <a:cubicBezTo>
                    <a:pt x="122" y="1950"/>
                    <a:pt x="1064" y="1403"/>
                    <a:pt x="1672" y="1069"/>
                  </a:cubicBezTo>
                  <a:cubicBezTo>
                    <a:pt x="2280" y="734"/>
                    <a:pt x="3222" y="157"/>
                    <a:pt x="3222" y="157"/>
                  </a:cubicBezTo>
                  <a:cubicBezTo>
                    <a:pt x="3250" y="129"/>
                    <a:pt x="3202" y="1"/>
                    <a:pt x="312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8;p57"/>
            <p:cNvSpPr/>
            <p:nvPr/>
          </p:nvSpPr>
          <p:spPr>
            <a:xfrm>
              <a:off x="23487425" y="13605100"/>
              <a:ext cx="77525" cy="41825"/>
            </a:xfrm>
            <a:custGeom>
              <a:avLst/>
              <a:gdLst/>
              <a:ahLst/>
              <a:cxnLst/>
              <a:rect l="l" t="t" r="r" b="b"/>
              <a:pathLst>
                <a:path w="3101" h="1673" extrusionOk="0">
                  <a:moveTo>
                    <a:pt x="3009" y="1"/>
                  </a:moveTo>
                  <a:cubicBezTo>
                    <a:pt x="3009" y="1"/>
                    <a:pt x="2067" y="365"/>
                    <a:pt x="1489" y="669"/>
                  </a:cubicBezTo>
                  <a:cubicBezTo>
                    <a:pt x="912" y="973"/>
                    <a:pt x="61" y="1520"/>
                    <a:pt x="61" y="1520"/>
                  </a:cubicBezTo>
                  <a:cubicBezTo>
                    <a:pt x="0" y="1520"/>
                    <a:pt x="91" y="1672"/>
                    <a:pt x="122" y="1672"/>
                  </a:cubicBezTo>
                  <a:cubicBezTo>
                    <a:pt x="122" y="1672"/>
                    <a:pt x="1064" y="1277"/>
                    <a:pt x="1641" y="973"/>
                  </a:cubicBezTo>
                  <a:cubicBezTo>
                    <a:pt x="2219" y="669"/>
                    <a:pt x="3100" y="152"/>
                    <a:pt x="3100" y="152"/>
                  </a:cubicBezTo>
                  <a:cubicBezTo>
                    <a:pt x="3100" y="122"/>
                    <a:pt x="3009" y="1"/>
                    <a:pt x="300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59;p57"/>
            <p:cNvSpPr/>
            <p:nvPr/>
          </p:nvSpPr>
          <p:spPr>
            <a:xfrm>
              <a:off x="23525400" y="13654500"/>
              <a:ext cx="66150" cy="34200"/>
            </a:xfrm>
            <a:custGeom>
              <a:avLst/>
              <a:gdLst/>
              <a:ahLst/>
              <a:cxnLst/>
              <a:rect l="l" t="t" r="r" b="b"/>
              <a:pathLst>
                <a:path w="2646" h="1368" extrusionOk="0">
                  <a:moveTo>
                    <a:pt x="2432" y="0"/>
                  </a:moveTo>
                  <a:cubicBezTo>
                    <a:pt x="2432" y="0"/>
                    <a:pt x="1673" y="304"/>
                    <a:pt x="1186" y="517"/>
                  </a:cubicBezTo>
                  <a:cubicBezTo>
                    <a:pt x="730" y="760"/>
                    <a:pt x="1" y="1216"/>
                    <a:pt x="1" y="1216"/>
                  </a:cubicBezTo>
                  <a:cubicBezTo>
                    <a:pt x="1" y="1216"/>
                    <a:pt x="62" y="1368"/>
                    <a:pt x="92" y="1368"/>
                  </a:cubicBezTo>
                  <a:cubicBezTo>
                    <a:pt x="92" y="1368"/>
                    <a:pt x="882" y="1064"/>
                    <a:pt x="1369" y="821"/>
                  </a:cubicBezTo>
                  <a:cubicBezTo>
                    <a:pt x="1885" y="608"/>
                    <a:pt x="2584" y="152"/>
                    <a:pt x="2584" y="152"/>
                  </a:cubicBezTo>
                  <a:cubicBezTo>
                    <a:pt x="2645" y="152"/>
                    <a:pt x="2554" y="0"/>
                    <a:pt x="243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0;p57"/>
            <p:cNvSpPr/>
            <p:nvPr/>
          </p:nvSpPr>
          <p:spPr>
            <a:xfrm>
              <a:off x="23561875" y="13689450"/>
              <a:ext cx="52475" cy="28125"/>
            </a:xfrm>
            <a:custGeom>
              <a:avLst/>
              <a:gdLst/>
              <a:ahLst/>
              <a:cxnLst/>
              <a:rect l="l" t="t" r="r" b="b"/>
              <a:pathLst>
                <a:path w="2099" h="1125" extrusionOk="0">
                  <a:moveTo>
                    <a:pt x="1977" y="0"/>
                  </a:moveTo>
                  <a:cubicBezTo>
                    <a:pt x="1977" y="0"/>
                    <a:pt x="1338" y="213"/>
                    <a:pt x="943" y="426"/>
                  </a:cubicBezTo>
                  <a:cubicBezTo>
                    <a:pt x="578" y="608"/>
                    <a:pt x="31" y="973"/>
                    <a:pt x="31" y="973"/>
                  </a:cubicBezTo>
                  <a:cubicBezTo>
                    <a:pt x="1" y="973"/>
                    <a:pt x="62" y="1125"/>
                    <a:pt x="122" y="1125"/>
                  </a:cubicBezTo>
                  <a:cubicBezTo>
                    <a:pt x="122" y="1125"/>
                    <a:pt x="761" y="912"/>
                    <a:pt x="1125" y="730"/>
                  </a:cubicBezTo>
                  <a:cubicBezTo>
                    <a:pt x="1521" y="548"/>
                    <a:pt x="2037" y="152"/>
                    <a:pt x="2037" y="152"/>
                  </a:cubicBezTo>
                  <a:cubicBezTo>
                    <a:pt x="2098" y="152"/>
                    <a:pt x="2007" y="0"/>
                    <a:pt x="197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1;p57"/>
            <p:cNvSpPr/>
            <p:nvPr/>
          </p:nvSpPr>
          <p:spPr>
            <a:xfrm>
              <a:off x="23202450" y="13270725"/>
              <a:ext cx="18275" cy="19050"/>
            </a:xfrm>
            <a:custGeom>
              <a:avLst/>
              <a:gdLst/>
              <a:ahLst/>
              <a:cxnLst/>
              <a:rect l="l" t="t" r="r" b="b"/>
              <a:pathLst>
                <a:path w="731" h="762" extrusionOk="0">
                  <a:moveTo>
                    <a:pt x="244" y="214"/>
                  </a:moveTo>
                  <a:cubicBezTo>
                    <a:pt x="244" y="214"/>
                    <a:pt x="244" y="214"/>
                    <a:pt x="244" y="214"/>
                  </a:cubicBezTo>
                  <a:cubicBezTo>
                    <a:pt x="250" y="214"/>
                    <a:pt x="249" y="214"/>
                    <a:pt x="244" y="214"/>
                  </a:cubicBezTo>
                  <a:close/>
                  <a:moveTo>
                    <a:pt x="320" y="1"/>
                  </a:moveTo>
                  <a:cubicBezTo>
                    <a:pt x="174" y="1"/>
                    <a:pt x="97" y="184"/>
                    <a:pt x="122" y="184"/>
                  </a:cubicBezTo>
                  <a:cubicBezTo>
                    <a:pt x="122" y="209"/>
                    <a:pt x="222" y="213"/>
                    <a:pt x="244" y="214"/>
                  </a:cubicBezTo>
                  <a:lnTo>
                    <a:pt x="244" y="214"/>
                  </a:lnTo>
                  <a:cubicBezTo>
                    <a:pt x="244" y="210"/>
                    <a:pt x="245" y="208"/>
                    <a:pt x="247" y="208"/>
                  </a:cubicBezTo>
                  <a:cubicBezTo>
                    <a:pt x="259" y="208"/>
                    <a:pt x="300" y="275"/>
                    <a:pt x="274" y="275"/>
                  </a:cubicBezTo>
                  <a:cubicBezTo>
                    <a:pt x="274" y="305"/>
                    <a:pt x="274" y="305"/>
                    <a:pt x="305" y="366"/>
                  </a:cubicBezTo>
                  <a:lnTo>
                    <a:pt x="305" y="397"/>
                  </a:lnTo>
                  <a:lnTo>
                    <a:pt x="350" y="397"/>
                  </a:lnTo>
                  <a:cubicBezTo>
                    <a:pt x="350" y="405"/>
                    <a:pt x="350" y="414"/>
                    <a:pt x="341" y="414"/>
                  </a:cubicBezTo>
                  <a:cubicBezTo>
                    <a:pt x="335" y="414"/>
                    <a:pt x="324" y="409"/>
                    <a:pt x="305" y="397"/>
                  </a:cubicBezTo>
                  <a:cubicBezTo>
                    <a:pt x="274" y="366"/>
                    <a:pt x="274" y="305"/>
                    <a:pt x="274" y="305"/>
                  </a:cubicBezTo>
                  <a:lnTo>
                    <a:pt x="92" y="275"/>
                  </a:lnTo>
                  <a:cubicBezTo>
                    <a:pt x="92" y="275"/>
                    <a:pt x="1" y="366"/>
                    <a:pt x="92" y="579"/>
                  </a:cubicBezTo>
                  <a:cubicBezTo>
                    <a:pt x="122" y="640"/>
                    <a:pt x="213" y="761"/>
                    <a:pt x="365" y="761"/>
                  </a:cubicBezTo>
                  <a:cubicBezTo>
                    <a:pt x="457" y="761"/>
                    <a:pt x="578" y="670"/>
                    <a:pt x="669" y="579"/>
                  </a:cubicBezTo>
                  <a:cubicBezTo>
                    <a:pt x="730" y="397"/>
                    <a:pt x="669" y="305"/>
                    <a:pt x="609" y="214"/>
                  </a:cubicBezTo>
                  <a:cubicBezTo>
                    <a:pt x="578" y="153"/>
                    <a:pt x="548" y="62"/>
                    <a:pt x="426" y="32"/>
                  </a:cubicBezTo>
                  <a:cubicBezTo>
                    <a:pt x="388" y="10"/>
                    <a:pt x="352" y="1"/>
                    <a:pt x="320"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2;p57"/>
            <p:cNvSpPr/>
            <p:nvPr/>
          </p:nvSpPr>
          <p:spPr>
            <a:xfrm>
              <a:off x="23283750" y="13281375"/>
              <a:ext cx="16750" cy="16500"/>
            </a:xfrm>
            <a:custGeom>
              <a:avLst/>
              <a:gdLst/>
              <a:ahLst/>
              <a:cxnLst/>
              <a:rect l="l" t="t" r="r" b="b"/>
              <a:pathLst>
                <a:path w="670" h="660" extrusionOk="0">
                  <a:moveTo>
                    <a:pt x="214" y="183"/>
                  </a:moveTo>
                  <a:cubicBezTo>
                    <a:pt x="214" y="183"/>
                    <a:pt x="244" y="183"/>
                    <a:pt x="305" y="214"/>
                  </a:cubicBezTo>
                  <a:cubicBezTo>
                    <a:pt x="335" y="214"/>
                    <a:pt x="396" y="305"/>
                    <a:pt x="366" y="305"/>
                  </a:cubicBezTo>
                  <a:lnTo>
                    <a:pt x="335" y="305"/>
                  </a:lnTo>
                  <a:lnTo>
                    <a:pt x="305" y="335"/>
                  </a:lnTo>
                  <a:cubicBezTo>
                    <a:pt x="244" y="335"/>
                    <a:pt x="214" y="244"/>
                    <a:pt x="214" y="214"/>
                  </a:cubicBezTo>
                  <a:lnTo>
                    <a:pt x="214" y="183"/>
                  </a:lnTo>
                  <a:close/>
                  <a:moveTo>
                    <a:pt x="183" y="1"/>
                  </a:moveTo>
                  <a:cubicBezTo>
                    <a:pt x="183" y="1"/>
                    <a:pt x="168" y="78"/>
                    <a:pt x="181" y="133"/>
                  </a:cubicBezTo>
                  <a:lnTo>
                    <a:pt x="181" y="133"/>
                  </a:lnTo>
                  <a:lnTo>
                    <a:pt x="62" y="62"/>
                  </a:lnTo>
                  <a:cubicBezTo>
                    <a:pt x="62" y="62"/>
                    <a:pt x="31" y="92"/>
                    <a:pt x="1" y="214"/>
                  </a:cubicBezTo>
                  <a:cubicBezTo>
                    <a:pt x="1" y="335"/>
                    <a:pt x="1" y="518"/>
                    <a:pt x="183" y="639"/>
                  </a:cubicBezTo>
                  <a:cubicBezTo>
                    <a:pt x="196" y="652"/>
                    <a:pt x="235" y="659"/>
                    <a:pt x="284" y="659"/>
                  </a:cubicBezTo>
                  <a:cubicBezTo>
                    <a:pt x="354" y="659"/>
                    <a:pt x="447" y="645"/>
                    <a:pt x="518" y="609"/>
                  </a:cubicBezTo>
                  <a:cubicBezTo>
                    <a:pt x="670" y="518"/>
                    <a:pt x="670" y="244"/>
                    <a:pt x="639" y="214"/>
                  </a:cubicBezTo>
                  <a:cubicBezTo>
                    <a:pt x="518" y="1"/>
                    <a:pt x="366" y="1"/>
                    <a:pt x="30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63;p57"/>
            <p:cNvSpPr/>
            <p:nvPr/>
          </p:nvSpPr>
          <p:spPr>
            <a:xfrm>
              <a:off x="23238925" y="13312125"/>
              <a:ext cx="18275" cy="16200"/>
            </a:xfrm>
            <a:custGeom>
              <a:avLst/>
              <a:gdLst/>
              <a:ahLst/>
              <a:cxnLst/>
              <a:rect l="l" t="t" r="r" b="b"/>
              <a:pathLst>
                <a:path w="731" h="648" extrusionOk="0">
                  <a:moveTo>
                    <a:pt x="391" y="0"/>
                  </a:moveTo>
                  <a:cubicBezTo>
                    <a:pt x="291" y="0"/>
                    <a:pt x="213" y="78"/>
                    <a:pt x="213" y="78"/>
                  </a:cubicBezTo>
                  <a:cubicBezTo>
                    <a:pt x="213" y="78"/>
                    <a:pt x="335" y="200"/>
                    <a:pt x="335" y="291"/>
                  </a:cubicBezTo>
                  <a:lnTo>
                    <a:pt x="365" y="321"/>
                  </a:lnTo>
                  <a:cubicBezTo>
                    <a:pt x="365" y="328"/>
                    <a:pt x="365" y="330"/>
                    <a:pt x="365" y="330"/>
                  </a:cubicBezTo>
                  <a:cubicBezTo>
                    <a:pt x="364" y="330"/>
                    <a:pt x="361" y="312"/>
                    <a:pt x="350" y="312"/>
                  </a:cubicBezTo>
                  <a:cubicBezTo>
                    <a:pt x="346" y="312"/>
                    <a:pt x="341" y="315"/>
                    <a:pt x="335" y="321"/>
                  </a:cubicBezTo>
                  <a:cubicBezTo>
                    <a:pt x="315" y="321"/>
                    <a:pt x="308" y="348"/>
                    <a:pt x="297" y="348"/>
                  </a:cubicBezTo>
                  <a:cubicBezTo>
                    <a:pt x="291" y="348"/>
                    <a:pt x="284" y="341"/>
                    <a:pt x="274" y="321"/>
                  </a:cubicBezTo>
                  <a:cubicBezTo>
                    <a:pt x="213" y="291"/>
                    <a:pt x="213" y="200"/>
                    <a:pt x="213" y="200"/>
                  </a:cubicBezTo>
                  <a:lnTo>
                    <a:pt x="61" y="78"/>
                  </a:lnTo>
                  <a:cubicBezTo>
                    <a:pt x="61" y="78"/>
                    <a:pt x="1" y="169"/>
                    <a:pt x="1" y="352"/>
                  </a:cubicBezTo>
                  <a:cubicBezTo>
                    <a:pt x="1" y="443"/>
                    <a:pt x="31" y="534"/>
                    <a:pt x="153" y="625"/>
                  </a:cubicBezTo>
                  <a:cubicBezTo>
                    <a:pt x="213" y="640"/>
                    <a:pt x="282" y="648"/>
                    <a:pt x="343" y="648"/>
                  </a:cubicBezTo>
                  <a:cubicBezTo>
                    <a:pt x="403" y="648"/>
                    <a:pt x="457" y="640"/>
                    <a:pt x="487" y="625"/>
                  </a:cubicBezTo>
                  <a:cubicBezTo>
                    <a:pt x="578" y="595"/>
                    <a:pt x="669" y="504"/>
                    <a:pt x="669" y="352"/>
                  </a:cubicBezTo>
                  <a:cubicBezTo>
                    <a:pt x="730" y="200"/>
                    <a:pt x="609" y="78"/>
                    <a:pt x="517" y="48"/>
                  </a:cubicBezTo>
                  <a:cubicBezTo>
                    <a:pt x="474" y="13"/>
                    <a:pt x="431" y="0"/>
                    <a:pt x="391"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64;p57"/>
            <p:cNvSpPr/>
            <p:nvPr/>
          </p:nvSpPr>
          <p:spPr>
            <a:xfrm>
              <a:off x="23238925" y="13236350"/>
              <a:ext cx="19025" cy="18800"/>
            </a:xfrm>
            <a:custGeom>
              <a:avLst/>
              <a:gdLst/>
              <a:ahLst/>
              <a:cxnLst/>
              <a:rect l="l" t="t" r="r" b="b"/>
              <a:pathLst>
                <a:path w="761" h="752" extrusionOk="0">
                  <a:moveTo>
                    <a:pt x="335" y="282"/>
                  </a:moveTo>
                  <a:cubicBezTo>
                    <a:pt x="335" y="282"/>
                    <a:pt x="365" y="373"/>
                    <a:pt x="335" y="373"/>
                  </a:cubicBezTo>
                  <a:cubicBezTo>
                    <a:pt x="335" y="434"/>
                    <a:pt x="274" y="465"/>
                    <a:pt x="274" y="465"/>
                  </a:cubicBezTo>
                  <a:cubicBezTo>
                    <a:pt x="213" y="465"/>
                    <a:pt x="183" y="434"/>
                    <a:pt x="183" y="373"/>
                  </a:cubicBezTo>
                  <a:lnTo>
                    <a:pt x="183" y="343"/>
                  </a:lnTo>
                  <a:lnTo>
                    <a:pt x="133" y="323"/>
                  </a:lnTo>
                  <a:lnTo>
                    <a:pt x="133" y="323"/>
                  </a:lnTo>
                  <a:cubicBezTo>
                    <a:pt x="140" y="325"/>
                    <a:pt x="150" y="326"/>
                    <a:pt x="162" y="326"/>
                  </a:cubicBezTo>
                  <a:cubicBezTo>
                    <a:pt x="207" y="326"/>
                    <a:pt x="274" y="313"/>
                    <a:pt x="274" y="313"/>
                  </a:cubicBezTo>
                  <a:cubicBezTo>
                    <a:pt x="274" y="313"/>
                    <a:pt x="305" y="282"/>
                    <a:pt x="335" y="282"/>
                  </a:cubicBezTo>
                  <a:close/>
                  <a:moveTo>
                    <a:pt x="402" y="1"/>
                  </a:moveTo>
                  <a:cubicBezTo>
                    <a:pt x="379" y="1"/>
                    <a:pt x="356" y="3"/>
                    <a:pt x="335" y="9"/>
                  </a:cubicBezTo>
                  <a:cubicBezTo>
                    <a:pt x="61" y="69"/>
                    <a:pt x="122" y="313"/>
                    <a:pt x="122" y="313"/>
                  </a:cubicBezTo>
                  <a:cubicBezTo>
                    <a:pt x="122" y="316"/>
                    <a:pt x="124" y="319"/>
                    <a:pt x="128" y="321"/>
                  </a:cubicBezTo>
                  <a:lnTo>
                    <a:pt x="128" y="321"/>
                  </a:lnTo>
                  <a:lnTo>
                    <a:pt x="31" y="282"/>
                  </a:lnTo>
                  <a:cubicBezTo>
                    <a:pt x="31" y="282"/>
                    <a:pt x="1" y="313"/>
                    <a:pt x="1" y="373"/>
                  </a:cubicBezTo>
                  <a:cubicBezTo>
                    <a:pt x="1" y="465"/>
                    <a:pt x="1" y="647"/>
                    <a:pt x="213" y="738"/>
                  </a:cubicBezTo>
                  <a:cubicBezTo>
                    <a:pt x="229" y="746"/>
                    <a:pt x="262" y="752"/>
                    <a:pt x="303" y="752"/>
                  </a:cubicBezTo>
                  <a:cubicBezTo>
                    <a:pt x="418" y="752"/>
                    <a:pt x="602" y="705"/>
                    <a:pt x="669" y="525"/>
                  </a:cubicBezTo>
                  <a:cubicBezTo>
                    <a:pt x="761" y="434"/>
                    <a:pt x="761" y="282"/>
                    <a:pt x="669" y="161"/>
                  </a:cubicBezTo>
                  <a:cubicBezTo>
                    <a:pt x="644" y="60"/>
                    <a:pt x="515" y="1"/>
                    <a:pt x="40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65;p57"/>
            <p:cNvSpPr/>
            <p:nvPr/>
          </p:nvSpPr>
          <p:spPr>
            <a:xfrm>
              <a:off x="23241975" y="13279600"/>
              <a:ext cx="16725" cy="15900"/>
            </a:xfrm>
            <a:custGeom>
              <a:avLst/>
              <a:gdLst/>
              <a:ahLst/>
              <a:cxnLst/>
              <a:rect l="l" t="t" r="r" b="b"/>
              <a:pathLst>
                <a:path w="669" h="636" extrusionOk="0">
                  <a:moveTo>
                    <a:pt x="304" y="254"/>
                  </a:moveTo>
                  <a:lnTo>
                    <a:pt x="304" y="285"/>
                  </a:lnTo>
                  <a:cubicBezTo>
                    <a:pt x="304" y="300"/>
                    <a:pt x="289" y="308"/>
                    <a:pt x="270" y="308"/>
                  </a:cubicBezTo>
                  <a:cubicBezTo>
                    <a:pt x="251" y="308"/>
                    <a:pt x="228" y="300"/>
                    <a:pt x="213" y="285"/>
                  </a:cubicBezTo>
                  <a:lnTo>
                    <a:pt x="196" y="268"/>
                  </a:lnTo>
                  <a:lnTo>
                    <a:pt x="196" y="268"/>
                  </a:lnTo>
                  <a:cubicBezTo>
                    <a:pt x="217" y="267"/>
                    <a:pt x="235" y="263"/>
                    <a:pt x="243" y="254"/>
                  </a:cubicBezTo>
                  <a:close/>
                  <a:moveTo>
                    <a:pt x="360" y="0"/>
                  </a:moveTo>
                  <a:cubicBezTo>
                    <a:pt x="338" y="0"/>
                    <a:pt x="319" y="4"/>
                    <a:pt x="304" y="11"/>
                  </a:cubicBezTo>
                  <a:cubicBezTo>
                    <a:pt x="91" y="72"/>
                    <a:pt x="61" y="254"/>
                    <a:pt x="61" y="254"/>
                  </a:cubicBezTo>
                  <a:cubicBezTo>
                    <a:pt x="61" y="254"/>
                    <a:pt x="90" y="260"/>
                    <a:pt x="124" y="264"/>
                  </a:cubicBezTo>
                  <a:lnTo>
                    <a:pt x="124" y="264"/>
                  </a:lnTo>
                  <a:lnTo>
                    <a:pt x="0" y="285"/>
                  </a:lnTo>
                  <a:cubicBezTo>
                    <a:pt x="0" y="285"/>
                    <a:pt x="0" y="376"/>
                    <a:pt x="31" y="437"/>
                  </a:cubicBezTo>
                  <a:cubicBezTo>
                    <a:pt x="56" y="513"/>
                    <a:pt x="125" y="633"/>
                    <a:pt x="272" y="633"/>
                  </a:cubicBezTo>
                  <a:cubicBezTo>
                    <a:pt x="300" y="633"/>
                    <a:pt x="331" y="629"/>
                    <a:pt x="365" y="619"/>
                  </a:cubicBezTo>
                  <a:cubicBezTo>
                    <a:pt x="371" y="630"/>
                    <a:pt x="382" y="635"/>
                    <a:pt x="398" y="635"/>
                  </a:cubicBezTo>
                  <a:cubicBezTo>
                    <a:pt x="467" y="635"/>
                    <a:pt x="614" y="536"/>
                    <a:pt x="639" y="437"/>
                  </a:cubicBezTo>
                  <a:cubicBezTo>
                    <a:pt x="669" y="376"/>
                    <a:pt x="669" y="254"/>
                    <a:pt x="608" y="133"/>
                  </a:cubicBezTo>
                  <a:cubicBezTo>
                    <a:pt x="538" y="40"/>
                    <a:pt x="433" y="0"/>
                    <a:pt x="360"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66;p57"/>
            <p:cNvSpPr/>
            <p:nvPr/>
          </p:nvSpPr>
          <p:spPr>
            <a:xfrm>
              <a:off x="23253375" y="13376375"/>
              <a:ext cx="19775" cy="17050"/>
            </a:xfrm>
            <a:custGeom>
              <a:avLst/>
              <a:gdLst/>
              <a:ahLst/>
              <a:cxnLst/>
              <a:rect l="l" t="t" r="r" b="b"/>
              <a:pathLst>
                <a:path w="791" h="682" extrusionOk="0">
                  <a:moveTo>
                    <a:pt x="395" y="0"/>
                  </a:moveTo>
                  <a:cubicBezTo>
                    <a:pt x="183" y="0"/>
                    <a:pt x="152" y="183"/>
                    <a:pt x="152" y="183"/>
                  </a:cubicBezTo>
                  <a:cubicBezTo>
                    <a:pt x="152" y="213"/>
                    <a:pt x="304" y="213"/>
                    <a:pt x="335" y="304"/>
                  </a:cubicBezTo>
                  <a:cubicBezTo>
                    <a:pt x="335" y="304"/>
                    <a:pt x="348" y="277"/>
                    <a:pt x="366" y="277"/>
                  </a:cubicBezTo>
                  <a:cubicBezTo>
                    <a:pt x="375" y="277"/>
                    <a:pt x="385" y="284"/>
                    <a:pt x="395" y="304"/>
                  </a:cubicBezTo>
                  <a:cubicBezTo>
                    <a:pt x="456" y="304"/>
                    <a:pt x="395" y="335"/>
                    <a:pt x="395" y="335"/>
                  </a:cubicBezTo>
                  <a:cubicBezTo>
                    <a:pt x="365" y="335"/>
                    <a:pt x="365" y="365"/>
                    <a:pt x="304" y="365"/>
                  </a:cubicBezTo>
                  <a:cubicBezTo>
                    <a:pt x="213" y="335"/>
                    <a:pt x="183" y="304"/>
                    <a:pt x="183" y="304"/>
                  </a:cubicBezTo>
                  <a:cubicBezTo>
                    <a:pt x="152" y="304"/>
                    <a:pt x="0" y="365"/>
                    <a:pt x="0" y="365"/>
                  </a:cubicBezTo>
                  <a:cubicBezTo>
                    <a:pt x="0" y="365"/>
                    <a:pt x="0" y="487"/>
                    <a:pt x="152" y="608"/>
                  </a:cubicBezTo>
                  <a:cubicBezTo>
                    <a:pt x="197" y="653"/>
                    <a:pt x="274" y="681"/>
                    <a:pt x="360" y="681"/>
                  </a:cubicBezTo>
                  <a:cubicBezTo>
                    <a:pt x="391" y="681"/>
                    <a:pt x="424" y="677"/>
                    <a:pt x="456" y="669"/>
                  </a:cubicBezTo>
                  <a:cubicBezTo>
                    <a:pt x="578" y="639"/>
                    <a:pt x="669" y="548"/>
                    <a:pt x="699" y="487"/>
                  </a:cubicBezTo>
                  <a:cubicBezTo>
                    <a:pt x="760" y="396"/>
                    <a:pt x="790" y="244"/>
                    <a:pt x="699" y="152"/>
                  </a:cubicBezTo>
                  <a:cubicBezTo>
                    <a:pt x="638" y="31"/>
                    <a:pt x="517" y="0"/>
                    <a:pt x="39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67;p57"/>
            <p:cNvSpPr/>
            <p:nvPr/>
          </p:nvSpPr>
          <p:spPr>
            <a:xfrm>
              <a:off x="23284525" y="13333050"/>
              <a:ext cx="16725" cy="19075"/>
            </a:xfrm>
            <a:custGeom>
              <a:avLst/>
              <a:gdLst/>
              <a:ahLst/>
              <a:cxnLst/>
              <a:rect l="l" t="t" r="r" b="b"/>
              <a:pathLst>
                <a:path w="669" h="763" extrusionOk="0">
                  <a:moveTo>
                    <a:pt x="273" y="225"/>
                  </a:moveTo>
                  <a:cubicBezTo>
                    <a:pt x="284" y="229"/>
                    <a:pt x="296" y="235"/>
                    <a:pt x="304" y="244"/>
                  </a:cubicBezTo>
                  <a:cubicBezTo>
                    <a:pt x="335" y="274"/>
                    <a:pt x="365" y="366"/>
                    <a:pt x="335" y="366"/>
                  </a:cubicBezTo>
                  <a:lnTo>
                    <a:pt x="304" y="366"/>
                  </a:lnTo>
                  <a:lnTo>
                    <a:pt x="274" y="396"/>
                  </a:lnTo>
                  <a:cubicBezTo>
                    <a:pt x="213" y="396"/>
                    <a:pt x="213" y="335"/>
                    <a:pt x="213" y="305"/>
                  </a:cubicBezTo>
                  <a:lnTo>
                    <a:pt x="274" y="274"/>
                  </a:lnTo>
                  <a:cubicBezTo>
                    <a:pt x="274" y="266"/>
                    <a:pt x="274" y="247"/>
                    <a:pt x="273" y="225"/>
                  </a:cubicBezTo>
                  <a:close/>
                  <a:moveTo>
                    <a:pt x="304" y="1"/>
                  </a:moveTo>
                  <a:cubicBezTo>
                    <a:pt x="304" y="1"/>
                    <a:pt x="289" y="76"/>
                    <a:pt x="259" y="142"/>
                  </a:cubicBezTo>
                  <a:lnTo>
                    <a:pt x="259" y="142"/>
                  </a:lnTo>
                  <a:cubicBezTo>
                    <a:pt x="250" y="114"/>
                    <a:pt x="236" y="92"/>
                    <a:pt x="213" y="92"/>
                  </a:cubicBezTo>
                  <a:cubicBezTo>
                    <a:pt x="213" y="92"/>
                    <a:pt x="152" y="92"/>
                    <a:pt x="61" y="153"/>
                  </a:cubicBezTo>
                  <a:cubicBezTo>
                    <a:pt x="31" y="183"/>
                    <a:pt x="0" y="274"/>
                    <a:pt x="0" y="366"/>
                  </a:cubicBezTo>
                  <a:cubicBezTo>
                    <a:pt x="0" y="426"/>
                    <a:pt x="0" y="548"/>
                    <a:pt x="61" y="609"/>
                  </a:cubicBezTo>
                  <a:cubicBezTo>
                    <a:pt x="61" y="677"/>
                    <a:pt x="181" y="763"/>
                    <a:pt x="305" y="763"/>
                  </a:cubicBezTo>
                  <a:cubicBezTo>
                    <a:pt x="346" y="763"/>
                    <a:pt x="388" y="753"/>
                    <a:pt x="426" y="730"/>
                  </a:cubicBezTo>
                  <a:cubicBezTo>
                    <a:pt x="578" y="700"/>
                    <a:pt x="669" y="457"/>
                    <a:pt x="639" y="426"/>
                  </a:cubicBezTo>
                  <a:cubicBezTo>
                    <a:pt x="639" y="153"/>
                    <a:pt x="487" y="92"/>
                    <a:pt x="426" y="62"/>
                  </a:cubicBezTo>
                  <a:cubicBezTo>
                    <a:pt x="335" y="1"/>
                    <a:pt x="304" y="1"/>
                    <a:pt x="30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68;p57"/>
            <p:cNvSpPr/>
            <p:nvPr/>
          </p:nvSpPr>
          <p:spPr>
            <a:xfrm>
              <a:off x="23322525" y="13288975"/>
              <a:ext cx="15975" cy="15525"/>
            </a:xfrm>
            <a:custGeom>
              <a:avLst/>
              <a:gdLst/>
              <a:ahLst/>
              <a:cxnLst/>
              <a:rect l="l" t="t" r="r" b="b"/>
              <a:pathLst>
                <a:path w="639" h="621" extrusionOk="0">
                  <a:moveTo>
                    <a:pt x="304" y="214"/>
                  </a:moveTo>
                  <a:cubicBezTo>
                    <a:pt x="304" y="214"/>
                    <a:pt x="335" y="214"/>
                    <a:pt x="335" y="244"/>
                  </a:cubicBezTo>
                  <a:lnTo>
                    <a:pt x="304" y="214"/>
                  </a:lnTo>
                  <a:close/>
                  <a:moveTo>
                    <a:pt x="253" y="166"/>
                  </a:moveTo>
                  <a:cubicBezTo>
                    <a:pt x="273" y="193"/>
                    <a:pt x="293" y="214"/>
                    <a:pt x="304" y="214"/>
                  </a:cubicBezTo>
                  <a:cubicBezTo>
                    <a:pt x="297" y="244"/>
                    <a:pt x="287" y="256"/>
                    <a:pt x="278" y="256"/>
                  </a:cubicBezTo>
                  <a:cubicBezTo>
                    <a:pt x="257" y="256"/>
                    <a:pt x="239" y="194"/>
                    <a:pt x="253" y="166"/>
                  </a:cubicBezTo>
                  <a:close/>
                  <a:moveTo>
                    <a:pt x="183" y="1"/>
                  </a:moveTo>
                  <a:cubicBezTo>
                    <a:pt x="183" y="1"/>
                    <a:pt x="31" y="62"/>
                    <a:pt x="0" y="214"/>
                  </a:cubicBezTo>
                  <a:cubicBezTo>
                    <a:pt x="0" y="305"/>
                    <a:pt x="0" y="426"/>
                    <a:pt x="61" y="518"/>
                  </a:cubicBezTo>
                  <a:cubicBezTo>
                    <a:pt x="129" y="586"/>
                    <a:pt x="232" y="620"/>
                    <a:pt x="305" y="620"/>
                  </a:cubicBezTo>
                  <a:cubicBezTo>
                    <a:pt x="329" y="620"/>
                    <a:pt x="350" y="616"/>
                    <a:pt x="365" y="609"/>
                  </a:cubicBezTo>
                  <a:cubicBezTo>
                    <a:pt x="456" y="548"/>
                    <a:pt x="578" y="487"/>
                    <a:pt x="608" y="366"/>
                  </a:cubicBezTo>
                  <a:cubicBezTo>
                    <a:pt x="638" y="214"/>
                    <a:pt x="578" y="92"/>
                    <a:pt x="487" y="62"/>
                  </a:cubicBezTo>
                  <a:cubicBezTo>
                    <a:pt x="436" y="21"/>
                    <a:pt x="385" y="8"/>
                    <a:pt x="340" y="8"/>
                  </a:cubicBezTo>
                  <a:cubicBezTo>
                    <a:pt x="284" y="8"/>
                    <a:pt x="236" y="29"/>
                    <a:pt x="209" y="45"/>
                  </a:cubicBezTo>
                  <a:lnTo>
                    <a:pt x="209" y="45"/>
                  </a:lnTo>
                  <a:lnTo>
                    <a:pt x="183"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69;p57"/>
            <p:cNvSpPr/>
            <p:nvPr/>
          </p:nvSpPr>
          <p:spPr>
            <a:xfrm>
              <a:off x="23345650" y="13342175"/>
              <a:ext cx="19450" cy="19825"/>
            </a:xfrm>
            <a:custGeom>
              <a:avLst/>
              <a:gdLst/>
              <a:ahLst/>
              <a:cxnLst/>
              <a:rect l="l" t="t" r="r" b="b"/>
              <a:pathLst>
                <a:path w="778" h="793" extrusionOk="0">
                  <a:moveTo>
                    <a:pt x="352" y="1"/>
                  </a:moveTo>
                  <a:cubicBezTo>
                    <a:pt x="109" y="31"/>
                    <a:pt x="109" y="244"/>
                    <a:pt x="109" y="244"/>
                  </a:cubicBezTo>
                  <a:cubicBezTo>
                    <a:pt x="124" y="274"/>
                    <a:pt x="169" y="274"/>
                    <a:pt x="215" y="274"/>
                  </a:cubicBezTo>
                  <a:cubicBezTo>
                    <a:pt x="261" y="274"/>
                    <a:pt x="306" y="274"/>
                    <a:pt x="321" y="305"/>
                  </a:cubicBezTo>
                  <a:cubicBezTo>
                    <a:pt x="321" y="305"/>
                    <a:pt x="335" y="278"/>
                    <a:pt x="353" y="278"/>
                  </a:cubicBezTo>
                  <a:cubicBezTo>
                    <a:pt x="362" y="278"/>
                    <a:pt x="372" y="284"/>
                    <a:pt x="382" y="305"/>
                  </a:cubicBezTo>
                  <a:cubicBezTo>
                    <a:pt x="382" y="305"/>
                    <a:pt x="443" y="365"/>
                    <a:pt x="382" y="396"/>
                  </a:cubicBezTo>
                  <a:cubicBezTo>
                    <a:pt x="352" y="487"/>
                    <a:pt x="352" y="517"/>
                    <a:pt x="321" y="517"/>
                  </a:cubicBezTo>
                  <a:cubicBezTo>
                    <a:pt x="261" y="487"/>
                    <a:pt x="261" y="457"/>
                    <a:pt x="261" y="457"/>
                  </a:cubicBezTo>
                  <a:cubicBezTo>
                    <a:pt x="261" y="457"/>
                    <a:pt x="104" y="390"/>
                    <a:pt x="60" y="390"/>
                  </a:cubicBezTo>
                  <a:cubicBezTo>
                    <a:pt x="52" y="390"/>
                    <a:pt x="48" y="391"/>
                    <a:pt x="48" y="396"/>
                  </a:cubicBezTo>
                  <a:cubicBezTo>
                    <a:pt x="48" y="394"/>
                    <a:pt x="48" y="392"/>
                    <a:pt x="47" y="392"/>
                  </a:cubicBezTo>
                  <a:lnTo>
                    <a:pt x="47" y="392"/>
                  </a:lnTo>
                  <a:cubicBezTo>
                    <a:pt x="40" y="392"/>
                    <a:pt x="1" y="559"/>
                    <a:pt x="169" y="700"/>
                  </a:cubicBezTo>
                  <a:cubicBezTo>
                    <a:pt x="228" y="759"/>
                    <a:pt x="313" y="792"/>
                    <a:pt x="389" y="792"/>
                  </a:cubicBezTo>
                  <a:cubicBezTo>
                    <a:pt x="432" y="792"/>
                    <a:pt x="471" y="782"/>
                    <a:pt x="504" y="761"/>
                  </a:cubicBezTo>
                  <a:cubicBezTo>
                    <a:pt x="625" y="669"/>
                    <a:pt x="656" y="548"/>
                    <a:pt x="717" y="487"/>
                  </a:cubicBezTo>
                  <a:cubicBezTo>
                    <a:pt x="777" y="305"/>
                    <a:pt x="625" y="1"/>
                    <a:pt x="3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70;p57"/>
            <p:cNvSpPr/>
            <p:nvPr/>
          </p:nvSpPr>
          <p:spPr>
            <a:xfrm>
              <a:off x="23305800" y="13385500"/>
              <a:ext cx="18250" cy="17500"/>
            </a:xfrm>
            <a:custGeom>
              <a:avLst/>
              <a:gdLst/>
              <a:ahLst/>
              <a:cxnLst/>
              <a:rect l="l" t="t" r="r" b="b"/>
              <a:pathLst>
                <a:path w="730" h="700" extrusionOk="0">
                  <a:moveTo>
                    <a:pt x="217" y="259"/>
                  </a:moveTo>
                  <a:lnTo>
                    <a:pt x="217" y="259"/>
                  </a:lnTo>
                  <a:cubicBezTo>
                    <a:pt x="256" y="259"/>
                    <a:pt x="292" y="262"/>
                    <a:pt x="304" y="274"/>
                  </a:cubicBezTo>
                  <a:cubicBezTo>
                    <a:pt x="335" y="289"/>
                    <a:pt x="350" y="289"/>
                    <a:pt x="358" y="289"/>
                  </a:cubicBezTo>
                  <a:cubicBezTo>
                    <a:pt x="365" y="289"/>
                    <a:pt x="365" y="289"/>
                    <a:pt x="365" y="304"/>
                  </a:cubicBezTo>
                  <a:lnTo>
                    <a:pt x="365" y="335"/>
                  </a:lnTo>
                  <a:lnTo>
                    <a:pt x="304" y="395"/>
                  </a:lnTo>
                  <a:cubicBezTo>
                    <a:pt x="274" y="335"/>
                    <a:pt x="274" y="304"/>
                    <a:pt x="274" y="304"/>
                  </a:cubicBezTo>
                  <a:lnTo>
                    <a:pt x="217" y="259"/>
                  </a:lnTo>
                  <a:close/>
                  <a:moveTo>
                    <a:pt x="365" y="0"/>
                  </a:moveTo>
                  <a:cubicBezTo>
                    <a:pt x="244" y="0"/>
                    <a:pt x="183" y="31"/>
                    <a:pt x="122" y="122"/>
                  </a:cubicBezTo>
                  <a:cubicBezTo>
                    <a:pt x="84" y="160"/>
                    <a:pt x="82" y="199"/>
                    <a:pt x="85" y="222"/>
                  </a:cubicBezTo>
                  <a:lnTo>
                    <a:pt x="85" y="222"/>
                  </a:lnTo>
                  <a:cubicBezTo>
                    <a:pt x="47" y="271"/>
                    <a:pt x="1" y="366"/>
                    <a:pt x="61" y="487"/>
                  </a:cubicBezTo>
                  <a:cubicBezTo>
                    <a:pt x="61" y="608"/>
                    <a:pt x="213" y="699"/>
                    <a:pt x="304" y="699"/>
                  </a:cubicBezTo>
                  <a:cubicBezTo>
                    <a:pt x="426" y="699"/>
                    <a:pt x="578" y="608"/>
                    <a:pt x="608" y="547"/>
                  </a:cubicBezTo>
                  <a:cubicBezTo>
                    <a:pt x="730" y="304"/>
                    <a:pt x="608" y="0"/>
                    <a:pt x="36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71;p57"/>
            <p:cNvSpPr/>
            <p:nvPr/>
          </p:nvSpPr>
          <p:spPr>
            <a:xfrm>
              <a:off x="23381025" y="13427200"/>
              <a:ext cx="18275" cy="18625"/>
            </a:xfrm>
            <a:custGeom>
              <a:avLst/>
              <a:gdLst/>
              <a:ahLst/>
              <a:cxnLst/>
              <a:rect l="l" t="t" r="r" b="b"/>
              <a:pathLst>
                <a:path w="731" h="745" extrusionOk="0">
                  <a:moveTo>
                    <a:pt x="319" y="1"/>
                  </a:moveTo>
                  <a:cubicBezTo>
                    <a:pt x="291" y="1"/>
                    <a:pt x="274" y="4"/>
                    <a:pt x="274" y="4"/>
                  </a:cubicBezTo>
                  <a:cubicBezTo>
                    <a:pt x="274" y="34"/>
                    <a:pt x="274" y="186"/>
                    <a:pt x="305" y="186"/>
                  </a:cubicBezTo>
                  <a:cubicBezTo>
                    <a:pt x="305" y="186"/>
                    <a:pt x="396" y="186"/>
                    <a:pt x="426" y="278"/>
                  </a:cubicBezTo>
                  <a:cubicBezTo>
                    <a:pt x="457" y="338"/>
                    <a:pt x="426" y="338"/>
                    <a:pt x="396" y="399"/>
                  </a:cubicBezTo>
                  <a:cubicBezTo>
                    <a:pt x="376" y="399"/>
                    <a:pt x="369" y="413"/>
                    <a:pt x="349" y="413"/>
                  </a:cubicBezTo>
                  <a:cubicBezTo>
                    <a:pt x="338" y="413"/>
                    <a:pt x="325" y="409"/>
                    <a:pt x="305" y="399"/>
                  </a:cubicBezTo>
                  <a:cubicBezTo>
                    <a:pt x="274" y="338"/>
                    <a:pt x="274" y="308"/>
                    <a:pt x="274" y="308"/>
                  </a:cubicBezTo>
                  <a:lnTo>
                    <a:pt x="122" y="186"/>
                  </a:lnTo>
                  <a:cubicBezTo>
                    <a:pt x="122" y="186"/>
                    <a:pt x="1" y="308"/>
                    <a:pt x="61" y="490"/>
                  </a:cubicBezTo>
                  <a:cubicBezTo>
                    <a:pt x="61" y="581"/>
                    <a:pt x="153" y="703"/>
                    <a:pt x="274" y="733"/>
                  </a:cubicBezTo>
                  <a:cubicBezTo>
                    <a:pt x="312" y="741"/>
                    <a:pt x="348" y="745"/>
                    <a:pt x="382" y="745"/>
                  </a:cubicBezTo>
                  <a:cubicBezTo>
                    <a:pt x="483" y="745"/>
                    <a:pt x="563" y="711"/>
                    <a:pt x="609" y="642"/>
                  </a:cubicBezTo>
                  <a:cubicBezTo>
                    <a:pt x="700" y="581"/>
                    <a:pt x="730" y="460"/>
                    <a:pt x="730" y="338"/>
                  </a:cubicBezTo>
                  <a:cubicBezTo>
                    <a:pt x="730" y="247"/>
                    <a:pt x="669" y="126"/>
                    <a:pt x="578" y="95"/>
                  </a:cubicBezTo>
                  <a:cubicBezTo>
                    <a:pt x="477" y="14"/>
                    <a:pt x="376" y="1"/>
                    <a:pt x="319"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72;p57"/>
            <p:cNvSpPr/>
            <p:nvPr/>
          </p:nvSpPr>
          <p:spPr>
            <a:xfrm>
              <a:off x="23310350" y="13427750"/>
              <a:ext cx="19025" cy="18225"/>
            </a:xfrm>
            <a:custGeom>
              <a:avLst/>
              <a:gdLst/>
              <a:ahLst/>
              <a:cxnLst/>
              <a:rect l="l" t="t" r="r" b="b"/>
              <a:pathLst>
                <a:path w="761" h="729" extrusionOk="0">
                  <a:moveTo>
                    <a:pt x="183" y="12"/>
                  </a:moveTo>
                  <a:lnTo>
                    <a:pt x="183" y="12"/>
                  </a:lnTo>
                  <a:cubicBezTo>
                    <a:pt x="184" y="12"/>
                    <a:pt x="185" y="12"/>
                    <a:pt x="185" y="13"/>
                  </a:cubicBezTo>
                  <a:lnTo>
                    <a:pt x="185" y="13"/>
                  </a:lnTo>
                  <a:cubicBezTo>
                    <a:pt x="185" y="12"/>
                    <a:pt x="184" y="12"/>
                    <a:pt x="183" y="12"/>
                  </a:cubicBezTo>
                  <a:close/>
                  <a:moveTo>
                    <a:pt x="346" y="0"/>
                  </a:moveTo>
                  <a:cubicBezTo>
                    <a:pt x="286" y="0"/>
                    <a:pt x="244" y="12"/>
                    <a:pt x="244" y="12"/>
                  </a:cubicBezTo>
                  <a:cubicBezTo>
                    <a:pt x="214" y="73"/>
                    <a:pt x="305" y="164"/>
                    <a:pt x="305" y="164"/>
                  </a:cubicBezTo>
                  <a:cubicBezTo>
                    <a:pt x="305" y="164"/>
                    <a:pt x="335" y="164"/>
                    <a:pt x="366" y="256"/>
                  </a:cubicBezTo>
                  <a:cubicBezTo>
                    <a:pt x="396" y="316"/>
                    <a:pt x="366" y="286"/>
                    <a:pt x="335" y="316"/>
                  </a:cubicBezTo>
                  <a:cubicBezTo>
                    <a:pt x="283" y="316"/>
                    <a:pt x="261" y="336"/>
                    <a:pt x="246" y="336"/>
                  </a:cubicBezTo>
                  <a:cubicBezTo>
                    <a:pt x="234" y="336"/>
                    <a:pt x="227" y="325"/>
                    <a:pt x="214" y="286"/>
                  </a:cubicBezTo>
                  <a:cubicBezTo>
                    <a:pt x="214" y="225"/>
                    <a:pt x="244" y="164"/>
                    <a:pt x="244" y="164"/>
                  </a:cubicBezTo>
                  <a:cubicBezTo>
                    <a:pt x="244" y="164"/>
                    <a:pt x="215" y="20"/>
                    <a:pt x="185" y="13"/>
                  </a:cubicBezTo>
                  <a:lnTo>
                    <a:pt x="185" y="13"/>
                  </a:lnTo>
                  <a:cubicBezTo>
                    <a:pt x="202" y="18"/>
                    <a:pt x="30" y="109"/>
                    <a:pt x="1" y="286"/>
                  </a:cubicBezTo>
                  <a:cubicBezTo>
                    <a:pt x="1" y="407"/>
                    <a:pt x="1" y="529"/>
                    <a:pt x="92" y="620"/>
                  </a:cubicBezTo>
                  <a:cubicBezTo>
                    <a:pt x="153" y="701"/>
                    <a:pt x="241" y="728"/>
                    <a:pt x="328" y="728"/>
                  </a:cubicBezTo>
                  <a:cubicBezTo>
                    <a:pt x="372" y="728"/>
                    <a:pt x="416" y="722"/>
                    <a:pt x="457" y="711"/>
                  </a:cubicBezTo>
                  <a:cubicBezTo>
                    <a:pt x="548" y="681"/>
                    <a:pt x="670" y="590"/>
                    <a:pt x="700" y="438"/>
                  </a:cubicBezTo>
                  <a:cubicBezTo>
                    <a:pt x="761" y="286"/>
                    <a:pt x="670" y="164"/>
                    <a:pt x="609" y="104"/>
                  </a:cubicBezTo>
                  <a:cubicBezTo>
                    <a:pt x="524" y="19"/>
                    <a:pt x="421" y="0"/>
                    <a:pt x="346"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73;p57"/>
            <p:cNvSpPr/>
            <p:nvPr/>
          </p:nvSpPr>
          <p:spPr>
            <a:xfrm>
              <a:off x="23388625" y="13373075"/>
              <a:ext cx="18250" cy="17000"/>
            </a:xfrm>
            <a:custGeom>
              <a:avLst/>
              <a:gdLst/>
              <a:ahLst/>
              <a:cxnLst/>
              <a:rect l="l" t="t" r="r" b="b"/>
              <a:pathLst>
                <a:path w="730" h="680" extrusionOk="0">
                  <a:moveTo>
                    <a:pt x="344" y="1"/>
                  </a:moveTo>
                  <a:cubicBezTo>
                    <a:pt x="318" y="1"/>
                    <a:pt x="294" y="4"/>
                    <a:pt x="274" y="11"/>
                  </a:cubicBezTo>
                  <a:cubicBezTo>
                    <a:pt x="153" y="41"/>
                    <a:pt x="122" y="72"/>
                    <a:pt x="122" y="72"/>
                  </a:cubicBezTo>
                  <a:cubicBezTo>
                    <a:pt x="122" y="72"/>
                    <a:pt x="213" y="224"/>
                    <a:pt x="305" y="224"/>
                  </a:cubicBezTo>
                  <a:lnTo>
                    <a:pt x="365" y="224"/>
                  </a:lnTo>
                  <a:cubicBezTo>
                    <a:pt x="396" y="284"/>
                    <a:pt x="396" y="315"/>
                    <a:pt x="396" y="315"/>
                  </a:cubicBezTo>
                  <a:lnTo>
                    <a:pt x="365" y="315"/>
                  </a:lnTo>
                  <a:lnTo>
                    <a:pt x="365" y="345"/>
                  </a:lnTo>
                  <a:lnTo>
                    <a:pt x="305" y="345"/>
                  </a:lnTo>
                  <a:cubicBezTo>
                    <a:pt x="274" y="315"/>
                    <a:pt x="274" y="284"/>
                    <a:pt x="274" y="284"/>
                  </a:cubicBezTo>
                  <a:lnTo>
                    <a:pt x="122" y="163"/>
                  </a:lnTo>
                  <a:cubicBezTo>
                    <a:pt x="122" y="163"/>
                    <a:pt x="1" y="284"/>
                    <a:pt x="61" y="467"/>
                  </a:cubicBezTo>
                  <a:cubicBezTo>
                    <a:pt x="92" y="588"/>
                    <a:pt x="153" y="680"/>
                    <a:pt x="305" y="680"/>
                  </a:cubicBezTo>
                  <a:cubicBezTo>
                    <a:pt x="457" y="680"/>
                    <a:pt x="578" y="619"/>
                    <a:pt x="609" y="528"/>
                  </a:cubicBezTo>
                  <a:cubicBezTo>
                    <a:pt x="730" y="406"/>
                    <a:pt x="700" y="224"/>
                    <a:pt x="669" y="193"/>
                  </a:cubicBezTo>
                  <a:cubicBezTo>
                    <a:pt x="574" y="50"/>
                    <a:pt x="441" y="1"/>
                    <a:pt x="34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74;p57"/>
            <p:cNvSpPr/>
            <p:nvPr/>
          </p:nvSpPr>
          <p:spPr>
            <a:xfrm>
              <a:off x="23352150" y="13397650"/>
              <a:ext cx="17500" cy="17025"/>
            </a:xfrm>
            <a:custGeom>
              <a:avLst/>
              <a:gdLst/>
              <a:ahLst/>
              <a:cxnLst/>
              <a:rect l="l" t="t" r="r" b="b"/>
              <a:pathLst>
                <a:path w="700" h="681" extrusionOk="0">
                  <a:moveTo>
                    <a:pt x="335" y="1"/>
                  </a:moveTo>
                  <a:cubicBezTo>
                    <a:pt x="213" y="61"/>
                    <a:pt x="183" y="92"/>
                    <a:pt x="183" y="92"/>
                  </a:cubicBezTo>
                  <a:cubicBezTo>
                    <a:pt x="183" y="92"/>
                    <a:pt x="244" y="244"/>
                    <a:pt x="274" y="244"/>
                  </a:cubicBezTo>
                  <a:lnTo>
                    <a:pt x="335" y="244"/>
                  </a:lnTo>
                  <a:cubicBezTo>
                    <a:pt x="365" y="274"/>
                    <a:pt x="365" y="304"/>
                    <a:pt x="365" y="304"/>
                  </a:cubicBezTo>
                  <a:lnTo>
                    <a:pt x="335" y="304"/>
                  </a:lnTo>
                  <a:cubicBezTo>
                    <a:pt x="335" y="304"/>
                    <a:pt x="335" y="331"/>
                    <a:pt x="317" y="331"/>
                  </a:cubicBezTo>
                  <a:cubicBezTo>
                    <a:pt x="308" y="331"/>
                    <a:pt x="294" y="325"/>
                    <a:pt x="274" y="304"/>
                  </a:cubicBezTo>
                  <a:cubicBezTo>
                    <a:pt x="244" y="274"/>
                    <a:pt x="244" y="244"/>
                    <a:pt x="244" y="244"/>
                  </a:cubicBezTo>
                  <a:lnTo>
                    <a:pt x="92" y="122"/>
                  </a:lnTo>
                  <a:cubicBezTo>
                    <a:pt x="92" y="122"/>
                    <a:pt x="1" y="244"/>
                    <a:pt x="31" y="426"/>
                  </a:cubicBezTo>
                  <a:cubicBezTo>
                    <a:pt x="61" y="517"/>
                    <a:pt x="122" y="608"/>
                    <a:pt x="244" y="669"/>
                  </a:cubicBezTo>
                  <a:cubicBezTo>
                    <a:pt x="274" y="677"/>
                    <a:pt x="305" y="681"/>
                    <a:pt x="334" y="681"/>
                  </a:cubicBezTo>
                  <a:cubicBezTo>
                    <a:pt x="422" y="681"/>
                    <a:pt x="502" y="646"/>
                    <a:pt x="548" y="578"/>
                  </a:cubicBezTo>
                  <a:cubicBezTo>
                    <a:pt x="669" y="456"/>
                    <a:pt x="700" y="274"/>
                    <a:pt x="669" y="244"/>
                  </a:cubicBezTo>
                  <a:cubicBezTo>
                    <a:pt x="609" y="61"/>
                    <a:pt x="396" y="1"/>
                    <a:pt x="33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75;p57"/>
            <p:cNvSpPr/>
            <p:nvPr/>
          </p:nvSpPr>
          <p:spPr>
            <a:xfrm>
              <a:off x="23352150" y="13470800"/>
              <a:ext cx="17500" cy="17300"/>
            </a:xfrm>
            <a:custGeom>
              <a:avLst/>
              <a:gdLst/>
              <a:ahLst/>
              <a:cxnLst/>
              <a:rect l="l" t="t" r="r" b="b"/>
              <a:pathLst>
                <a:path w="700" h="692" extrusionOk="0">
                  <a:moveTo>
                    <a:pt x="386" y="1"/>
                  </a:moveTo>
                  <a:cubicBezTo>
                    <a:pt x="354" y="1"/>
                    <a:pt x="326" y="9"/>
                    <a:pt x="305" y="23"/>
                  </a:cubicBezTo>
                  <a:cubicBezTo>
                    <a:pt x="183" y="23"/>
                    <a:pt x="153" y="84"/>
                    <a:pt x="153" y="84"/>
                  </a:cubicBezTo>
                  <a:cubicBezTo>
                    <a:pt x="153" y="84"/>
                    <a:pt x="244" y="205"/>
                    <a:pt x="274" y="266"/>
                  </a:cubicBezTo>
                  <a:lnTo>
                    <a:pt x="335" y="266"/>
                  </a:lnTo>
                  <a:cubicBezTo>
                    <a:pt x="335" y="266"/>
                    <a:pt x="396" y="357"/>
                    <a:pt x="365" y="357"/>
                  </a:cubicBezTo>
                  <a:cubicBezTo>
                    <a:pt x="365" y="357"/>
                    <a:pt x="365" y="344"/>
                    <a:pt x="356" y="344"/>
                  </a:cubicBezTo>
                  <a:cubicBezTo>
                    <a:pt x="352" y="344"/>
                    <a:pt x="345" y="347"/>
                    <a:pt x="335" y="357"/>
                  </a:cubicBezTo>
                  <a:lnTo>
                    <a:pt x="274" y="388"/>
                  </a:lnTo>
                  <a:cubicBezTo>
                    <a:pt x="244" y="388"/>
                    <a:pt x="213" y="357"/>
                    <a:pt x="213" y="327"/>
                  </a:cubicBezTo>
                  <a:lnTo>
                    <a:pt x="213" y="236"/>
                  </a:lnTo>
                  <a:lnTo>
                    <a:pt x="61" y="114"/>
                  </a:lnTo>
                  <a:cubicBezTo>
                    <a:pt x="61" y="114"/>
                    <a:pt x="31" y="175"/>
                    <a:pt x="1" y="266"/>
                  </a:cubicBezTo>
                  <a:cubicBezTo>
                    <a:pt x="1" y="357"/>
                    <a:pt x="1" y="540"/>
                    <a:pt x="213" y="661"/>
                  </a:cubicBezTo>
                  <a:cubicBezTo>
                    <a:pt x="229" y="676"/>
                    <a:pt x="282" y="692"/>
                    <a:pt x="346" y="692"/>
                  </a:cubicBezTo>
                  <a:cubicBezTo>
                    <a:pt x="411" y="692"/>
                    <a:pt x="487" y="676"/>
                    <a:pt x="548" y="631"/>
                  </a:cubicBezTo>
                  <a:cubicBezTo>
                    <a:pt x="669" y="540"/>
                    <a:pt x="700" y="327"/>
                    <a:pt x="669" y="266"/>
                  </a:cubicBezTo>
                  <a:cubicBezTo>
                    <a:pt x="623" y="80"/>
                    <a:pt x="488" y="1"/>
                    <a:pt x="386"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76;p57"/>
            <p:cNvSpPr/>
            <p:nvPr/>
          </p:nvSpPr>
          <p:spPr>
            <a:xfrm>
              <a:off x="23223725" y="13336425"/>
              <a:ext cx="15225" cy="16725"/>
            </a:xfrm>
            <a:custGeom>
              <a:avLst/>
              <a:gdLst/>
              <a:ahLst/>
              <a:cxnLst/>
              <a:rect l="l" t="t" r="r" b="b"/>
              <a:pathLst>
                <a:path w="609" h="669" extrusionOk="0">
                  <a:moveTo>
                    <a:pt x="183" y="261"/>
                  </a:moveTo>
                  <a:cubicBezTo>
                    <a:pt x="183" y="261"/>
                    <a:pt x="214" y="261"/>
                    <a:pt x="305" y="291"/>
                  </a:cubicBezTo>
                  <a:lnTo>
                    <a:pt x="305" y="322"/>
                  </a:lnTo>
                  <a:lnTo>
                    <a:pt x="244" y="322"/>
                  </a:lnTo>
                  <a:cubicBezTo>
                    <a:pt x="244" y="322"/>
                    <a:pt x="244" y="349"/>
                    <a:pt x="235" y="349"/>
                  </a:cubicBezTo>
                  <a:cubicBezTo>
                    <a:pt x="230" y="349"/>
                    <a:pt x="224" y="342"/>
                    <a:pt x="214" y="322"/>
                  </a:cubicBezTo>
                  <a:cubicBezTo>
                    <a:pt x="183" y="291"/>
                    <a:pt x="183" y="261"/>
                    <a:pt x="183" y="261"/>
                  </a:cubicBezTo>
                  <a:close/>
                  <a:moveTo>
                    <a:pt x="313" y="1"/>
                  </a:moveTo>
                  <a:cubicBezTo>
                    <a:pt x="181" y="1"/>
                    <a:pt x="122" y="79"/>
                    <a:pt x="122" y="79"/>
                  </a:cubicBezTo>
                  <a:cubicBezTo>
                    <a:pt x="122" y="109"/>
                    <a:pt x="183" y="261"/>
                    <a:pt x="183" y="261"/>
                  </a:cubicBezTo>
                  <a:cubicBezTo>
                    <a:pt x="153" y="261"/>
                    <a:pt x="62" y="140"/>
                    <a:pt x="92" y="109"/>
                  </a:cubicBezTo>
                  <a:lnTo>
                    <a:pt x="92" y="109"/>
                  </a:lnTo>
                  <a:lnTo>
                    <a:pt x="31" y="170"/>
                  </a:lnTo>
                  <a:cubicBezTo>
                    <a:pt x="1" y="231"/>
                    <a:pt x="1" y="291"/>
                    <a:pt x="1" y="413"/>
                  </a:cubicBezTo>
                  <a:cubicBezTo>
                    <a:pt x="1" y="474"/>
                    <a:pt x="62" y="595"/>
                    <a:pt x="183" y="626"/>
                  </a:cubicBezTo>
                  <a:cubicBezTo>
                    <a:pt x="224" y="653"/>
                    <a:pt x="277" y="668"/>
                    <a:pt x="329" y="668"/>
                  </a:cubicBezTo>
                  <a:cubicBezTo>
                    <a:pt x="392" y="668"/>
                    <a:pt x="454" y="646"/>
                    <a:pt x="487" y="595"/>
                  </a:cubicBezTo>
                  <a:cubicBezTo>
                    <a:pt x="578" y="535"/>
                    <a:pt x="609" y="413"/>
                    <a:pt x="609" y="291"/>
                  </a:cubicBezTo>
                  <a:cubicBezTo>
                    <a:pt x="609" y="139"/>
                    <a:pt x="487" y="79"/>
                    <a:pt x="426" y="18"/>
                  </a:cubicBezTo>
                  <a:cubicBezTo>
                    <a:pt x="384" y="6"/>
                    <a:pt x="346" y="1"/>
                    <a:pt x="313"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stretch>
            <a:fillRect/>
          </a:stretch>
        </p:blipFill>
        <p:spPr>
          <a:xfrm>
            <a:off x="730180" y="3069007"/>
            <a:ext cx="1810669" cy="1450974"/>
          </a:xfrm>
          <a:prstGeom prst="rect">
            <a:avLst/>
          </a:prstGeom>
        </p:spPr>
      </p:pic>
      <p:pic>
        <p:nvPicPr>
          <p:cNvPr id="8" name="Picture 7"/>
          <p:cNvPicPr>
            <a:picLocks noChangeAspect="1"/>
          </p:cNvPicPr>
          <p:nvPr/>
        </p:nvPicPr>
        <p:blipFill>
          <a:blip r:embed="rId3"/>
          <a:stretch>
            <a:fillRect/>
          </a:stretch>
        </p:blipFill>
        <p:spPr>
          <a:xfrm>
            <a:off x="3729447" y="3337246"/>
            <a:ext cx="1975275" cy="1316850"/>
          </a:xfrm>
          <a:prstGeom prst="rect">
            <a:avLst/>
          </a:prstGeom>
        </p:spPr>
      </p:pic>
      <p:pic>
        <p:nvPicPr>
          <p:cNvPr id="9" name="Picture 8"/>
          <p:cNvPicPr>
            <a:picLocks noChangeAspect="1"/>
          </p:cNvPicPr>
          <p:nvPr/>
        </p:nvPicPr>
        <p:blipFill>
          <a:blip r:embed="rId4"/>
          <a:stretch>
            <a:fillRect/>
          </a:stretch>
        </p:blipFill>
        <p:spPr>
          <a:xfrm>
            <a:off x="6448505" y="2822097"/>
            <a:ext cx="2158171" cy="1944793"/>
          </a:xfrm>
          <a:prstGeom prst="rect">
            <a:avLst/>
          </a:prstGeom>
        </p:spPr>
      </p:pic>
    </p:spTree>
    <p:extLst>
      <p:ext uri="{BB962C8B-B14F-4D97-AF65-F5344CB8AC3E}">
        <p14:creationId xmlns:p14="http://schemas.microsoft.com/office/powerpoint/2010/main" val="637773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7699" y="236538"/>
            <a:ext cx="7556905" cy="577537"/>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pPr algn="l"/>
            <a:r>
              <a:rPr lang="id-ID" sz="2000" b="0" dirty="0">
                <a:solidFill>
                  <a:schemeClr val="tx1"/>
                </a:solidFill>
              </a:rPr>
              <a:t>Berikut ini beberapa contoh keluarga yang tergolong dalam subordo Brachycera, yaitu: </a:t>
            </a:r>
          </a:p>
        </p:txBody>
      </p:sp>
      <p:sp>
        <p:nvSpPr>
          <p:cNvPr id="6" name="Rectangle 5"/>
          <p:cNvSpPr/>
          <p:nvPr/>
        </p:nvSpPr>
        <p:spPr>
          <a:xfrm>
            <a:off x="276265" y="845439"/>
            <a:ext cx="3752041" cy="4201150"/>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4</a:t>
            </a:r>
            <a:r>
              <a:rPr lang="id-ID" b="1" dirty="0">
                <a:latin typeface="Lato" panose="020B0604020202020204" charset="0"/>
                <a:ea typeface="Calibri" panose="020F0502020204030204" pitchFamily="34" charset="0"/>
                <a:cs typeface="Times New Roman" panose="02020603050405020304" pitchFamily="18" charset="0"/>
              </a:rPr>
              <a:t>) </a:t>
            </a:r>
            <a:r>
              <a:rPr lang="id-ID" b="1" dirty="0" smtClean="0">
                <a:latin typeface="Lato" panose="020B0604020202020204" charset="0"/>
                <a:ea typeface="Calibri" panose="020F0502020204030204" pitchFamily="34" charset="0"/>
                <a:cs typeface="Times New Roman" panose="02020603050405020304" pitchFamily="18" charset="0"/>
              </a:rPr>
              <a:t>Keluarga </a:t>
            </a:r>
            <a:r>
              <a:rPr lang="id-ID" b="1" dirty="0">
                <a:latin typeface="Lato" panose="020B0604020202020204" charset="0"/>
                <a:ea typeface="Calibri" panose="020F0502020204030204" pitchFamily="34" charset="0"/>
                <a:cs typeface="Times New Roman" panose="02020603050405020304" pitchFamily="18" charset="0"/>
              </a:rPr>
              <a:t>Rhagionidae </a:t>
            </a:r>
          </a:p>
          <a:p>
            <a:pPr lvl="0" algn="just">
              <a:lnSpc>
                <a:spcPct val="150000"/>
              </a:lnSpc>
              <a:tabLst>
                <a:tab pos="3870960" algn="l"/>
              </a:tabLst>
            </a:pPr>
            <a:r>
              <a:rPr lang="id-ID" sz="1200" dirty="0" smtClean="0">
                <a:latin typeface="Lato" panose="020B0604020202020204" charset="0"/>
                <a:ea typeface="Calibri" panose="020F0502020204030204" pitchFamily="34" charset="0"/>
                <a:cs typeface="Times New Roman" panose="02020603050405020304" pitchFamily="18" charset="0"/>
              </a:rPr>
              <a:t>Lalat </a:t>
            </a:r>
            <a:r>
              <a:rPr lang="id-ID" sz="1200" dirty="0">
                <a:latin typeface="Lato" panose="020B0604020202020204" charset="0"/>
                <a:ea typeface="Calibri" panose="020F0502020204030204" pitchFamily="34" charset="0"/>
                <a:cs typeface="Times New Roman" panose="02020603050405020304" pitchFamily="18" charset="0"/>
              </a:rPr>
              <a:t>berukuran sedang hingga besar dengan tubuh ramping. Mulutnya disesuaikan untuk menusuk dan banyak spesies yang menjadi predator serangga lainnya. Mereka biasanya berwarna coklat dan kuning, dan tidak berbulu. </a:t>
            </a:r>
            <a:r>
              <a:rPr lang="id-ID" sz="1200" dirty="0" smtClean="0">
                <a:latin typeface="Lato" panose="020B0604020202020204" charset="0"/>
                <a:ea typeface="Calibri" panose="020F0502020204030204" pitchFamily="34" charset="0"/>
                <a:cs typeface="Times New Roman" panose="02020603050405020304" pitchFamily="18" charset="0"/>
              </a:rPr>
              <a:t>Lalat </a:t>
            </a:r>
            <a:r>
              <a:rPr lang="id-ID" sz="1200" dirty="0">
                <a:latin typeface="Lato" panose="020B0604020202020204" charset="0"/>
                <a:ea typeface="Calibri" panose="020F0502020204030204" pitchFamily="34" charset="0"/>
                <a:cs typeface="Times New Roman" panose="02020603050405020304" pitchFamily="18" charset="0"/>
              </a:rPr>
              <a:t>berkik dari genus Rhagio kadang-kadang disebut lalat "Down-looker: melihat ke bawah" karena kebiasaan mereka bertengger di atas batang pohon. Contoh spesiesnya </a:t>
            </a:r>
            <a:r>
              <a:rPr lang="id-ID" sz="1200" dirty="0" smtClean="0">
                <a:latin typeface="Lato" panose="020B0604020202020204" charset="0"/>
                <a:ea typeface="Calibri" panose="020F0502020204030204" pitchFamily="34" charset="0"/>
                <a:cs typeface="Times New Roman" panose="02020603050405020304" pitchFamily="18" charset="0"/>
              </a:rPr>
              <a:t>yaitu</a:t>
            </a:r>
            <a:r>
              <a:rPr lang="id-ID" sz="1200" dirty="0">
                <a:latin typeface="Lato" panose="020B0604020202020204" charset="0"/>
                <a:ea typeface="Calibri" panose="020F0502020204030204" pitchFamily="34" charset="0"/>
                <a:cs typeface="Times New Roman" panose="02020603050405020304" pitchFamily="18" charset="0"/>
              </a:rPr>
              <a:t>:  </a:t>
            </a:r>
            <a:r>
              <a:rPr lang="id-ID" sz="1200" i="1" dirty="0">
                <a:latin typeface="Lato" panose="020B0604020202020204" charset="0"/>
                <a:ea typeface="Calibri" panose="020F0502020204030204" pitchFamily="34" charset="0"/>
                <a:cs typeface="Times New Roman" panose="02020603050405020304" pitchFamily="18" charset="0"/>
              </a:rPr>
              <a:t>Rhagio </a:t>
            </a:r>
            <a:r>
              <a:rPr lang="id-ID" sz="1200" i="1" dirty="0" smtClean="0">
                <a:latin typeface="Lato" panose="020B0604020202020204" charset="0"/>
                <a:ea typeface="Calibri" panose="020F0502020204030204" pitchFamily="34" charset="0"/>
                <a:cs typeface="Times New Roman" panose="02020603050405020304" pitchFamily="18" charset="0"/>
              </a:rPr>
              <a:t>scolopaceus</a:t>
            </a: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i="1" dirty="0" smtClean="0">
                <a:latin typeface="Lato" panose="020B0604020202020204" charset="0"/>
                <a:ea typeface="Calibri" panose="020F0502020204030204" pitchFamily="34" charset="0"/>
                <a:cs typeface="Times New Roman" panose="02020603050405020304" pitchFamily="18" charset="0"/>
              </a:rPr>
              <a:t>    </a:t>
            </a:r>
          </a:p>
          <a:p>
            <a:pPr lvl="0" algn="just">
              <a:lnSpc>
                <a:spcPct val="150000"/>
              </a:lnSpc>
              <a:tabLst>
                <a:tab pos="3870960" algn="l"/>
              </a:tabLst>
            </a:pPr>
            <a:endParaRPr lang="id-ID" dirty="0">
              <a:effectLst/>
              <a:latin typeface="Lato" panose="020B0604020202020204" charset="0"/>
              <a:ea typeface="Calibri" panose="020F0502020204030204" pitchFamily="34" charset="0"/>
              <a:cs typeface="Times New Roman" panose="02020603050405020304" pitchFamily="18" charset="0"/>
            </a:endParaRPr>
          </a:p>
        </p:txBody>
      </p:sp>
      <p:sp>
        <p:nvSpPr>
          <p:cNvPr id="14" name="Rectangle 13"/>
          <p:cNvSpPr/>
          <p:nvPr/>
        </p:nvSpPr>
        <p:spPr>
          <a:xfrm>
            <a:off x="4338084" y="798399"/>
            <a:ext cx="4627073" cy="4293483"/>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a:latin typeface="Lato" panose="020B0604020202020204" charset="0"/>
                <a:ea typeface="Calibri" panose="020F0502020204030204" pitchFamily="34" charset="0"/>
                <a:cs typeface="Times New Roman" panose="02020603050405020304" pitchFamily="18" charset="0"/>
              </a:rPr>
              <a:t>5</a:t>
            </a:r>
            <a:r>
              <a:rPr lang="id-ID" b="1" dirty="0" smtClean="0">
                <a:latin typeface="Lato" panose="020B0604020202020204" charset="0"/>
                <a:ea typeface="Calibri" panose="020F0502020204030204" pitchFamily="34" charset="0"/>
                <a:cs typeface="Times New Roman" panose="02020603050405020304" pitchFamily="18" charset="0"/>
              </a:rPr>
              <a:t>) Famili Acroceridae </a:t>
            </a:r>
            <a:endParaRPr lang="id-ID" b="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Serangga </a:t>
            </a:r>
            <a:r>
              <a:rPr lang="id-ID" dirty="0">
                <a:latin typeface="Lato" panose="020B0604020202020204" charset="0"/>
                <a:ea typeface="Calibri" panose="020F0502020204030204" pitchFamily="34" charset="0"/>
                <a:cs typeface="Times New Roman" panose="02020603050405020304" pitchFamily="18" charset="0"/>
              </a:rPr>
              <a:t>kecil dari keluarga lalat yang tampak </a:t>
            </a:r>
            <a:r>
              <a:rPr lang="id-ID" dirty="0" smtClean="0">
                <a:latin typeface="Lato" panose="020B0604020202020204" charset="0"/>
                <a:ea typeface="Calibri" panose="020F0502020204030204" pitchFamily="34" charset="0"/>
                <a:cs typeface="Times New Roman" panose="02020603050405020304" pitchFamily="18" charset="0"/>
              </a:rPr>
              <a:t>aneh. Memiliki </a:t>
            </a:r>
            <a:r>
              <a:rPr lang="id-ID" dirty="0">
                <a:latin typeface="Lato" panose="020B0604020202020204" charset="0"/>
                <a:ea typeface="Calibri" panose="020F0502020204030204" pitchFamily="34" charset="0"/>
                <a:cs typeface="Times New Roman" panose="02020603050405020304" pitchFamily="18" charset="0"/>
              </a:rPr>
              <a:t>penampilan punggung punuk dengan kepala sangat kecil, umumnya dengan mulut panjang untuk mengakses nektar. Mereka langka dan tidak banyak dikenal. </a:t>
            </a:r>
            <a:r>
              <a:rPr lang="id-ID" b="1" dirty="0" smtClean="0">
                <a:latin typeface="Lato" panose="020B0604020202020204" charset="0"/>
                <a:ea typeface="Calibri" panose="020F0502020204030204" pitchFamily="34" charset="0"/>
                <a:cs typeface="Times New Roman" panose="02020603050405020304" pitchFamily="18" charset="0"/>
              </a:rPr>
              <a:t>Sering disebut dengan lalat </a:t>
            </a:r>
            <a:r>
              <a:rPr lang="id-ID" b="1" dirty="0">
                <a:latin typeface="Lato" panose="020B0604020202020204" charset="0"/>
                <a:ea typeface="Calibri" panose="020F0502020204030204" pitchFamily="34" charset="0"/>
                <a:cs typeface="Times New Roman" panose="02020603050405020304" pitchFamily="18" charset="0"/>
              </a:rPr>
              <a:t>berkepala kecil atau lalat punggung </a:t>
            </a:r>
            <a:r>
              <a:rPr lang="id-ID" b="1" dirty="0" smtClean="0">
                <a:latin typeface="Lato" panose="020B0604020202020204" charset="0"/>
                <a:ea typeface="Calibri" panose="020F0502020204030204" pitchFamily="34" charset="0"/>
                <a:cs typeface="Times New Roman" panose="02020603050405020304" pitchFamily="18" charset="0"/>
              </a:rPr>
              <a:t>bungkuk</a:t>
            </a:r>
            <a:r>
              <a:rPr lang="id-ID" dirty="0" smtClean="0">
                <a:latin typeface="Lato" panose="020B0604020202020204" charset="0"/>
                <a:ea typeface="Calibri" panose="020F0502020204030204" pitchFamily="34" charset="0"/>
                <a:cs typeface="Times New Roman" panose="02020603050405020304" pitchFamily="18" charset="0"/>
              </a:rPr>
              <a:t>. Contoh </a:t>
            </a:r>
            <a:r>
              <a:rPr lang="id-ID" dirty="0">
                <a:latin typeface="Lato" panose="020B0604020202020204" charset="0"/>
                <a:ea typeface="Calibri" panose="020F0502020204030204" pitchFamily="34" charset="0"/>
                <a:cs typeface="Times New Roman" panose="02020603050405020304" pitchFamily="18" charset="0"/>
              </a:rPr>
              <a:t>spesiesnya dari keluarga Acroceridae, yaitu:  </a:t>
            </a:r>
            <a:r>
              <a:rPr lang="id-ID" i="1" dirty="0">
                <a:latin typeface="Lato" panose="020B0604020202020204" charset="0"/>
                <a:ea typeface="Calibri" panose="020F0502020204030204" pitchFamily="34" charset="0"/>
                <a:cs typeface="Times New Roman" panose="02020603050405020304" pitchFamily="18" charset="0"/>
              </a:rPr>
              <a:t>Pterodontia sp</a:t>
            </a: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p>
          <a:p>
            <a:pPr lvl="0" algn="just">
              <a:lnSpc>
                <a:spcPct val="150000"/>
              </a:lnSpc>
              <a:tabLst>
                <a:tab pos="3870960" algn="l"/>
              </a:tabLst>
            </a:pPr>
            <a:endParaRPr lang="id-ID" i="1" dirty="0" smtClean="0"/>
          </a:p>
        </p:txBody>
      </p:sp>
      <p:grpSp>
        <p:nvGrpSpPr>
          <p:cNvPr id="46" name="Google Shape;4235;p57"/>
          <p:cNvGrpSpPr/>
          <p:nvPr/>
        </p:nvGrpSpPr>
        <p:grpSpPr>
          <a:xfrm rot="20693691">
            <a:off x="7719702" y="31516"/>
            <a:ext cx="841241" cy="1042525"/>
            <a:chOff x="23095300" y="12301400"/>
            <a:chExt cx="1155075" cy="1431450"/>
          </a:xfrm>
        </p:grpSpPr>
        <p:sp>
          <p:nvSpPr>
            <p:cNvPr id="47" name="Google Shape;4236;p57"/>
            <p:cNvSpPr/>
            <p:nvPr/>
          </p:nvSpPr>
          <p:spPr>
            <a:xfrm>
              <a:off x="23292125" y="12311850"/>
              <a:ext cx="694550" cy="1008325"/>
            </a:xfrm>
            <a:custGeom>
              <a:avLst/>
              <a:gdLst/>
              <a:ahLst/>
              <a:cxnLst/>
              <a:rect l="l" t="t" r="r" b="b"/>
              <a:pathLst>
                <a:path w="27782" h="40333" extrusionOk="0">
                  <a:moveTo>
                    <a:pt x="24485" y="0"/>
                  </a:moveTo>
                  <a:cubicBezTo>
                    <a:pt x="21759" y="0"/>
                    <a:pt x="15347" y="6409"/>
                    <a:pt x="11915" y="10301"/>
                  </a:cubicBezTo>
                  <a:cubicBezTo>
                    <a:pt x="6262" y="16745"/>
                    <a:pt x="2706" y="26989"/>
                    <a:pt x="2706" y="26989"/>
                  </a:cubicBezTo>
                  <a:lnTo>
                    <a:pt x="1216" y="31426"/>
                  </a:lnTo>
                  <a:lnTo>
                    <a:pt x="0" y="37505"/>
                  </a:lnTo>
                  <a:lnTo>
                    <a:pt x="2493" y="40332"/>
                  </a:lnTo>
                  <a:lnTo>
                    <a:pt x="2766" y="40028"/>
                  </a:lnTo>
                  <a:lnTo>
                    <a:pt x="6353" y="36077"/>
                  </a:lnTo>
                  <a:cubicBezTo>
                    <a:pt x="8025" y="34739"/>
                    <a:pt x="11976" y="32916"/>
                    <a:pt x="14438" y="30910"/>
                  </a:cubicBezTo>
                  <a:cubicBezTo>
                    <a:pt x="16292" y="29390"/>
                    <a:pt x="16992" y="27596"/>
                    <a:pt x="16900" y="26563"/>
                  </a:cubicBezTo>
                  <a:cubicBezTo>
                    <a:pt x="16688" y="23341"/>
                    <a:pt x="20669" y="23219"/>
                    <a:pt x="22098" y="20089"/>
                  </a:cubicBezTo>
                  <a:cubicBezTo>
                    <a:pt x="23010" y="18113"/>
                    <a:pt x="21794" y="16441"/>
                    <a:pt x="21885" y="14222"/>
                  </a:cubicBezTo>
                  <a:cubicBezTo>
                    <a:pt x="21916" y="13280"/>
                    <a:pt x="23679" y="11335"/>
                    <a:pt x="24165" y="10545"/>
                  </a:cubicBezTo>
                  <a:cubicBezTo>
                    <a:pt x="25867" y="7718"/>
                    <a:pt x="27782" y="970"/>
                    <a:pt x="24894" y="58"/>
                  </a:cubicBezTo>
                  <a:cubicBezTo>
                    <a:pt x="24769" y="19"/>
                    <a:pt x="24633" y="0"/>
                    <a:pt x="24485"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37;p57"/>
            <p:cNvSpPr/>
            <p:nvPr/>
          </p:nvSpPr>
          <p:spPr>
            <a:xfrm>
              <a:off x="23342275" y="13150675"/>
              <a:ext cx="908075" cy="376800"/>
            </a:xfrm>
            <a:custGeom>
              <a:avLst/>
              <a:gdLst/>
              <a:ahLst/>
              <a:cxnLst/>
              <a:rect l="l" t="t" r="r" b="b"/>
              <a:pathLst>
                <a:path w="36323" h="15072" extrusionOk="0">
                  <a:moveTo>
                    <a:pt x="20031" y="1"/>
                  </a:moveTo>
                  <a:cubicBezTo>
                    <a:pt x="20031" y="1"/>
                    <a:pt x="11581" y="305"/>
                    <a:pt x="5502" y="4074"/>
                  </a:cubicBezTo>
                  <a:cubicBezTo>
                    <a:pt x="5502" y="4074"/>
                    <a:pt x="456" y="6019"/>
                    <a:pt x="244" y="6779"/>
                  </a:cubicBezTo>
                  <a:cubicBezTo>
                    <a:pt x="0" y="7539"/>
                    <a:pt x="2736" y="10579"/>
                    <a:pt x="2736" y="10579"/>
                  </a:cubicBezTo>
                  <a:cubicBezTo>
                    <a:pt x="2736" y="10579"/>
                    <a:pt x="2865" y="10511"/>
                    <a:pt x="3103" y="10511"/>
                  </a:cubicBezTo>
                  <a:cubicBezTo>
                    <a:pt x="3595" y="10511"/>
                    <a:pt x="4556" y="10801"/>
                    <a:pt x="5806" y="12585"/>
                  </a:cubicBezTo>
                  <a:cubicBezTo>
                    <a:pt x="7020" y="14336"/>
                    <a:pt x="8834" y="15071"/>
                    <a:pt x="10419" y="15071"/>
                  </a:cubicBezTo>
                  <a:cubicBezTo>
                    <a:pt x="11255" y="15071"/>
                    <a:pt x="12027" y="14867"/>
                    <a:pt x="12615" y="14500"/>
                  </a:cubicBezTo>
                  <a:cubicBezTo>
                    <a:pt x="12956" y="14272"/>
                    <a:pt x="13536" y="13277"/>
                    <a:pt x="16041" y="13277"/>
                  </a:cubicBezTo>
                  <a:cubicBezTo>
                    <a:pt x="16880" y="13277"/>
                    <a:pt x="17936" y="13389"/>
                    <a:pt x="19271" y="13679"/>
                  </a:cubicBezTo>
                  <a:cubicBezTo>
                    <a:pt x="19645" y="13762"/>
                    <a:pt x="20001" y="13800"/>
                    <a:pt x="20340" y="13800"/>
                  </a:cubicBezTo>
                  <a:cubicBezTo>
                    <a:pt x="23726" y="13800"/>
                    <a:pt x="25434" y="9995"/>
                    <a:pt x="26262" y="9028"/>
                  </a:cubicBezTo>
                  <a:cubicBezTo>
                    <a:pt x="26995" y="8183"/>
                    <a:pt x="27885" y="7651"/>
                    <a:pt x="29562" y="7651"/>
                  </a:cubicBezTo>
                  <a:cubicBezTo>
                    <a:pt x="29693" y="7651"/>
                    <a:pt x="29829" y="7654"/>
                    <a:pt x="29971" y="7661"/>
                  </a:cubicBezTo>
                  <a:cubicBezTo>
                    <a:pt x="29982" y="7661"/>
                    <a:pt x="29993" y="7661"/>
                    <a:pt x="30004" y="7661"/>
                  </a:cubicBezTo>
                  <a:cubicBezTo>
                    <a:pt x="31966" y="7661"/>
                    <a:pt x="36322" y="5009"/>
                    <a:pt x="36111" y="3770"/>
                  </a:cubicBezTo>
                  <a:cubicBezTo>
                    <a:pt x="36111" y="3770"/>
                    <a:pt x="34348" y="457"/>
                    <a:pt x="2003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38;p57"/>
            <p:cNvSpPr/>
            <p:nvPr/>
          </p:nvSpPr>
          <p:spPr>
            <a:xfrm>
              <a:off x="23095300" y="12724850"/>
              <a:ext cx="68425" cy="108950"/>
            </a:xfrm>
            <a:custGeom>
              <a:avLst/>
              <a:gdLst/>
              <a:ahLst/>
              <a:cxnLst/>
              <a:rect l="l" t="t" r="r" b="b"/>
              <a:pathLst>
                <a:path w="2737" h="4358" extrusionOk="0">
                  <a:moveTo>
                    <a:pt x="197" y="1"/>
                  </a:moveTo>
                  <a:cubicBezTo>
                    <a:pt x="125" y="1"/>
                    <a:pt x="54" y="29"/>
                    <a:pt x="31" y="73"/>
                  </a:cubicBezTo>
                  <a:cubicBezTo>
                    <a:pt x="1" y="104"/>
                    <a:pt x="1" y="225"/>
                    <a:pt x="1" y="286"/>
                  </a:cubicBezTo>
                  <a:cubicBezTo>
                    <a:pt x="92" y="1471"/>
                    <a:pt x="487" y="2596"/>
                    <a:pt x="1156" y="3569"/>
                  </a:cubicBezTo>
                  <a:cubicBezTo>
                    <a:pt x="1399" y="3903"/>
                    <a:pt x="1703" y="4207"/>
                    <a:pt x="2129" y="4329"/>
                  </a:cubicBezTo>
                  <a:cubicBezTo>
                    <a:pt x="2186" y="4348"/>
                    <a:pt x="2250" y="4358"/>
                    <a:pt x="2312" y="4358"/>
                  </a:cubicBezTo>
                  <a:cubicBezTo>
                    <a:pt x="2447" y="4358"/>
                    <a:pt x="2573" y="4311"/>
                    <a:pt x="2615" y="4207"/>
                  </a:cubicBezTo>
                  <a:cubicBezTo>
                    <a:pt x="2676" y="4116"/>
                    <a:pt x="2676" y="4055"/>
                    <a:pt x="2676" y="3964"/>
                  </a:cubicBezTo>
                  <a:lnTo>
                    <a:pt x="2676" y="3781"/>
                  </a:lnTo>
                  <a:cubicBezTo>
                    <a:pt x="2736" y="3660"/>
                    <a:pt x="2736" y="3508"/>
                    <a:pt x="2706" y="3356"/>
                  </a:cubicBezTo>
                  <a:cubicBezTo>
                    <a:pt x="2584" y="2262"/>
                    <a:pt x="2007" y="1198"/>
                    <a:pt x="1186" y="468"/>
                  </a:cubicBezTo>
                  <a:cubicBezTo>
                    <a:pt x="1034" y="377"/>
                    <a:pt x="882" y="256"/>
                    <a:pt x="730" y="164"/>
                  </a:cubicBezTo>
                  <a:cubicBezTo>
                    <a:pt x="700" y="134"/>
                    <a:pt x="609" y="104"/>
                    <a:pt x="578" y="73"/>
                  </a:cubicBezTo>
                  <a:lnTo>
                    <a:pt x="578" y="104"/>
                  </a:lnTo>
                  <a:cubicBezTo>
                    <a:pt x="457" y="73"/>
                    <a:pt x="396" y="12"/>
                    <a:pt x="274" y="12"/>
                  </a:cubicBezTo>
                  <a:cubicBezTo>
                    <a:pt x="250" y="4"/>
                    <a:pt x="223" y="1"/>
                    <a:pt x="197"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39;p57"/>
            <p:cNvSpPr/>
            <p:nvPr/>
          </p:nvSpPr>
          <p:spPr>
            <a:xfrm>
              <a:off x="23144225" y="12810575"/>
              <a:ext cx="52175" cy="355200"/>
            </a:xfrm>
            <a:custGeom>
              <a:avLst/>
              <a:gdLst/>
              <a:ahLst/>
              <a:cxnLst/>
              <a:rect l="l" t="t" r="r" b="b"/>
              <a:pathLst>
                <a:path w="2087" h="14208" extrusionOk="0">
                  <a:moveTo>
                    <a:pt x="105" y="1"/>
                  </a:moveTo>
                  <a:cubicBezTo>
                    <a:pt x="55" y="1"/>
                    <a:pt x="0" y="73"/>
                    <a:pt x="20" y="170"/>
                  </a:cubicBezTo>
                  <a:cubicBezTo>
                    <a:pt x="20" y="170"/>
                    <a:pt x="141" y="383"/>
                    <a:pt x="293" y="808"/>
                  </a:cubicBezTo>
                  <a:cubicBezTo>
                    <a:pt x="445" y="1234"/>
                    <a:pt x="597" y="1842"/>
                    <a:pt x="749" y="2511"/>
                  </a:cubicBezTo>
                  <a:cubicBezTo>
                    <a:pt x="1053" y="3939"/>
                    <a:pt x="1083" y="5702"/>
                    <a:pt x="1083" y="7070"/>
                  </a:cubicBezTo>
                  <a:cubicBezTo>
                    <a:pt x="1083" y="8438"/>
                    <a:pt x="1114" y="10231"/>
                    <a:pt x="1327" y="11690"/>
                  </a:cubicBezTo>
                  <a:cubicBezTo>
                    <a:pt x="1387" y="12359"/>
                    <a:pt x="1539" y="12967"/>
                    <a:pt x="1661" y="13423"/>
                  </a:cubicBezTo>
                  <a:cubicBezTo>
                    <a:pt x="1813" y="13848"/>
                    <a:pt x="1874" y="14122"/>
                    <a:pt x="1874" y="14122"/>
                  </a:cubicBezTo>
                  <a:cubicBezTo>
                    <a:pt x="1897" y="14181"/>
                    <a:pt x="1935" y="14208"/>
                    <a:pt x="1972" y="14208"/>
                  </a:cubicBezTo>
                  <a:cubicBezTo>
                    <a:pt x="2030" y="14208"/>
                    <a:pt x="2086" y="14142"/>
                    <a:pt x="2086" y="14030"/>
                  </a:cubicBezTo>
                  <a:cubicBezTo>
                    <a:pt x="2086" y="14030"/>
                    <a:pt x="1995" y="13757"/>
                    <a:pt x="1874" y="13362"/>
                  </a:cubicBezTo>
                  <a:cubicBezTo>
                    <a:pt x="1783" y="12936"/>
                    <a:pt x="1661" y="12328"/>
                    <a:pt x="1570" y="11599"/>
                  </a:cubicBezTo>
                  <a:cubicBezTo>
                    <a:pt x="1418" y="10201"/>
                    <a:pt x="1418" y="8438"/>
                    <a:pt x="1418" y="7040"/>
                  </a:cubicBezTo>
                  <a:cubicBezTo>
                    <a:pt x="1418" y="5641"/>
                    <a:pt x="1327" y="3848"/>
                    <a:pt x="1023" y="2450"/>
                  </a:cubicBezTo>
                  <a:cubicBezTo>
                    <a:pt x="871" y="1751"/>
                    <a:pt x="627" y="1143"/>
                    <a:pt x="476" y="748"/>
                  </a:cubicBezTo>
                  <a:cubicBezTo>
                    <a:pt x="293" y="352"/>
                    <a:pt x="172" y="79"/>
                    <a:pt x="172" y="79"/>
                  </a:cubicBezTo>
                  <a:cubicBezTo>
                    <a:pt x="161" y="24"/>
                    <a:pt x="134" y="1"/>
                    <a:pt x="1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0;p57"/>
            <p:cNvSpPr/>
            <p:nvPr/>
          </p:nvSpPr>
          <p:spPr>
            <a:xfrm>
              <a:off x="23315675" y="12730200"/>
              <a:ext cx="45625" cy="112475"/>
            </a:xfrm>
            <a:custGeom>
              <a:avLst/>
              <a:gdLst/>
              <a:ahLst/>
              <a:cxnLst/>
              <a:rect l="l" t="t" r="r" b="b"/>
              <a:pathLst>
                <a:path w="1825" h="4499" extrusionOk="0">
                  <a:moveTo>
                    <a:pt x="1115" y="1"/>
                  </a:moveTo>
                  <a:cubicBezTo>
                    <a:pt x="951" y="1"/>
                    <a:pt x="871" y="181"/>
                    <a:pt x="791" y="315"/>
                  </a:cubicBezTo>
                  <a:cubicBezTo>
                    <a:pt x="761" y="376"/>
                    <a:pt x="730" y="467"/>
                    <a:pt x="669" y="558"/>
                  </a:cubicBezTo>
                  <a:cubicBezTo>
                    <a:pt x="213" y="1166"/>
                    <a:pt x="31" y="1987"/>
                    <a:pt x="61" y="2747"/>
                  </a:cubicBezTo>
                  <a:cubicBezTo>
                    <a:pt x="31" y="3081"/>
                    <a:pt x="1" y="3416"/>
                    <a:pt x="1" y="3750"/>
                  </a:cubicBezTo>
                  <a:cubicBezTo>
                    <a:pt x="1" y="3993"/>
                    <a:pt x="31" y="4267"/>
                    <a:pt x="213" y="4419"/>
                  </a:cubicBezTo>
                  <a:cubicBezTo>
                    <a:pt x="293" y="4475"/>
                    <a:pt x="377" y="4498"/>
                    <a:pt x="461" y="4498"/>
                  </a:cubicBezTo>
                  <a:cubicBezTo>
                    <a:pt x="604" y="4498"/>
                    <a:pt x="749" y="4434"/>
                    <a:pt x="882" y="4358"/>
                  </a:cubicBezTo>
                  <a:cubicBezTo>
                    <a:pt x="1064" y="4327"/>
                    <a:pt x="1216" y="4145"/>
                    <a:pt x="1277" y="3993"/>
                  </a:cubicBezTo>
                  <a:cubicBezTo>
                    <a:pt x="1368" y="3811"/>
                    <a:pt x="1429" y="3659"/>
                    <a:pt x="1490" y="3446"/>
                  </a:cubicBezTo>
                  <a:cubicBezTo>
                    <a:pt x="1824" y="2534"/>
                    <a:pt x="1764" y="1470"/>
                    <a:pt x="1642" y="498"/>
                  </a:cubicBezTo>
                  <a:cubicBezTo>
                    <a:pt x="1612" y="254"/>
                    <a:pt x="1520" y="11"/>
                    <a:pt x="1338" y="11"/>
                  </a:cubicBezTo>
                  <a:cubicBezTo>
                    <a:pt x="1308" y="11"/>
                    <a:pt x="1247" y="11"/>
                    <a:pt x="1216" y="42"/>
                  </a:cubicBezTo>
                  <a:lnTo>
                    <a:pt x="1186" y="11"/>
                  </a:lnTo>
                  <a:cubicBezTo>
                    <a:pt x="1161" y="4"/>
                    <a:pt x="1137" y="1"/>
                    <a:pt x="111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41;p57"/>
            <p:cNvSpPr/>
            <p:nvPr/>
          </p:nvSpPr>
          <p:spPr>
            <a:xfrm>
              <a:off x="23217650" y="12813475"/>
              <a:ext cx="119325" cy="346000"/>
            </a:xfrm>
            <a:custGeom>
              <a:avLst/>
              <a:gdLst/>
              <a:ahLst/>
              <a:cxnLst/>
              <a:rect l="l" t="t" r="r" b="b"/>
              <a:pathLst>
                <a:path w="4773" h="13840" extrusionOk="0">
                  <a:moveTo>
                    <a:pt x="4492" y="1"/>
                  </a:moveTo>
                  <a:cubicBezTo>
                    <a:pt x="4446" y="1"/>
                    <a:pt x="4408" y="39"/>
                    <a:pt x="4408" y="115"/>
                  </a:cubicBezTo>
                  <a:cubicBezTo>
                    <a:pt x="4408" y="115"/>
                    <a:pt x="4499" y="1240"/>
                    <a:pt x="4165" y="2638"/>
                  </a:cubicBezTo>
                  <a:cubicBezTo>
                    <a:pt x="3861" y="4036"/>
                    <a:pt x="3101" y="5677"/>
                    <a:pt x="2432" y="6924"/>
                  </a:cubicBezTo>
                  <a:cubicBezTo>
                    <a:pt x="1794" y="8170"/>
                    <a:pt x="973" y="9811"/>
                    <a:pt x="426" y="11179"/>
                  </a:cubicBezTo>
                  <a:cubicBezTo>
                    <a:pt x="153" y="11908"/>
                    <a:pt x="1" y="12547"/>
                    <a:pt x="1" y="13003"/>
                  </a:cubicBezTo>
                  <a:cubicBezTo>
                    <a:pt x="1" y="13489"/>
                    <a:pt x="92" y="13763"/>
                    <a:pt x="92" y="13763"/>
                  </a:cubicBezTo>
                  <a:cubicBezTo>
                    <a:pt x="105" y="13816"/>
                    <a:pt x="142" y="13840"/>
                    <a:pt x="176" y="13840"/>
                  </a:cubicBezTo>
                  <a:cubicBezTo>
                    <a:pt x="220" y="13840"/>
                    <a:pt x="261" y="13800"/>
                    <a:pt x="244" y="13732"/>
                  </a:cubicBezTo>
                  <a:cubicBezTo>
                    <a:pt x="244" y="13732"/>
                    <a:pt x="153" y="13459"/>
                    <a:pt x="213" y="13003"/>
                  </a:cubicBezTo>
                  <a:cubicBezTo>
                    <a:pt x="213" y="12577"/>
                    <a:pt x="396" y="11939"/>
                    <a:pt x="669" y="11300"/>
                  </a:cubicBezTo>
                  <a:cubicBezTo>
                    <a:pt x="1216" y="9963"/>
                    <a:pt x="2098" y="8383"/>
                    <a:pt x="2736" y="7106"/>
                  </a:cubicBezTo>
                  <a:cubicBezTo>
                    <a:pt x="3405" y="5860"/>
                    <a:pt x="4165" y="4158"/>
                    <a:pt x="4408" y="2699"/>
                  </a:cubicBezTo>
                  <a:cubicBezTo>
                    <a:pt x="4773" y="1270"/>
                    <a:pt x="4621" y="115"/>
                    <a:pt x="4621" y="115"/>
                  </a:cubicBezTo>
                  <a:cubicBezTo>
                    <a:pt x="4590" y="39"/>
                    <a:pt x="4537" y="1"/>
                    <a:pt x="4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42;p57"/>
            <p:cNvSpPr/>
            <p:nvPr/>
          </p:nvSpPr>
          <p:spPr>
            <a:xfrm>
              <a:off x="23270850" y="12307375"/>
              <a:ext cx="685450" cy="1082950"/>
            </a:xfrm>
            <a:custGeom>
              <a:avLst/>
              <a:gdLst/>
              <a:ahLst/>
              <a:cxnLst/>
              <a:rect l="l" t="t" r="r" b="b"/>
              <a:pathLst>
                <a:path w="27418" h="43318" extrusionOk="0">
                  <a:moveTo>
                    <a:pt x="25363" y="0"/>
                  </a:moveTo>
                  <a:cubicBezTo>
                    <a:pt x="25186" y="0"/>
                    <a:pt x="25007" y="20"/>
                    <a:pt x="24834" y="55"/>
                  </a:cubicBezTo>
                  <a:cubicBezTo>
                    <a:pt x="24226" y="146"/>
                    <a:pt x="23648" y="419"/>
                    <a:pt x="23101" y="723"/>
                  </a:cubicBezTo>
                  <a:cubicBezTo>
                    <a:pt x="22007" y="1331"/>
                    <a:pt x="20943" y="2091"/>
                    <a:pt x="19909" y="2942"/>
                  </a:cubicBezTo>
                  <a:cubicBezTo>
                    <a:pt x="15806" y="6347"/>
                    <a:pt x="11855" y="10906"/>
                    <a:pt x="8724" y="15952"/>
                  </a:cubicBezTo>
                  <a:cubicBezTo>
                    <a:pt x="5563" y="20997"/>
                    <a:pt x="3283" y="26529"/>
                    <a:pt x="1915" y="31544"/>
                  </a:cubicBezTo>
                  <a:cubicBezTo>
                    <a:pt x="1611" y="32608"/>
                    <a:pt x="1368" y="33703"/>
                    <a:pt x="1125" y="34766"/>
                  </a:cubicBezTo>
                  <a:cubicBezTo>
                    <a:pt x="912" y="35861"/>
                    <a:pt x="669" y="36924"/>
                    <a:pt x="547" y="37928"/>
                  </a:cubicBezTo>
                  <a:cubicBezTo>
                    <a:pt x="426" y="38900"/>
                    <a:pt x="243" y="39812"/>
                    <a:pt x="213" y="40602"/>
                  </a:cubicBezTo>
                  <a:cubicBezTo>
                    <a:pt x="122" y="41453"/>
                    <a:pt x="61" y="42183"/>
                    <a:pt x="0" y="42669"/>
                  </a:cubicBezTo>
                  <a:lnTo>
                    <a:pt x="1034" y="43216"/>
                  </a:lnTo>
                  <a:lnTo>
                    <a:pt x="1155" y="43277"/>
                  </a:lnTo>
                  <a:cubicBezTo>
                    <a:pt x="1176" y="43277"/>
                    <a:pt x="1223" y="43318"/>
                    <a:pt x="1252" y="43318"/>
                  </a:cubicBezTo>
                  <a:cubicBezTo>
                    <a:pt x="1267" y="43318"/>
                    <a:pt x="1277" y="43308"/>
                    <a:pt x="1277" y="43277"/>
                  </a:cubicBezTo>
                  <a:lnTo>
                    <a:pt x="1429" y="43095"/>
                  </a:lnTo>
                  <a:lnTo>
                    <a:pt x="1581" y="42852"/>
                  </a:lnTo>
                  <a:lnTo>
                    <a:pt x="1885" y="42456"/>
                  </a:lnTo>
                  <a:cubicBezTo>
                    <a:pt x="2250" y="41879"/>
                    <a:pt x="2675" y="41332"/>
                    <a:pt x="3101" y="40846"/>
                  </a:cubicBezTo>
                  <a:cubicBezTo>
                    <a:pt x="3952" y="39812"/>
                    <a:pt x="4833" y="38839"/>
                    <a:pt x="5775" y="37928"/>
                  </a:cubicBezTo>
                  <a:cubicBezTo>
                    <a:pt x="7660" y="36104"/>
                    <a:pt x="9696" y="34493"/>
                    <a:pt x="11824" y="33338"/>
                  </a:cubicBezTo>
                  <a:cubicBezTo>
                    <a:pt x="12918" y="32760"/>
                    <a:pt x="13982" y="32183"/>
                    <a:pt x="14985" y="31514"/>
                  </a:cubicBezTo>
                  <a:cubicBezTo>
                    <a:pt x="15928" y="30815"/>
                    <a:pt x="16839" y="29994"/>
                    <a:pt x="17326" y="28961"/>
                  </a:cubicBezTo>
                  <a:cubicBezTo>
                    <a:pt x="17569" y="28414"/>
                    <a:pt x="17751" y="27867"/>
                    <a:pt x="17782" y="27319"/>
                  </a:cubicBezTo>
                  <a:cubicBezTo>
                    <a:pt x="17873" y="26803"/>
                    <a:pt x="17873" y="26256"/>
                    <a:pt x="18025" y="25769"/>
                  </a:cubicBezTo>
                  <a:cubicBezTo>
                    <a:pt x="18238" y="24766"/>
                    <a:pt x="19089" y="24128"/>
                    <a:pt x="19879" y="23611"/>
                  </a:cubicBezTo>
                  <a:cubicBezTo>
                    <a:pt x="20669" y="23064"/>
                    <a:pt x="21520" y="22547"/>
                    <a:pt x="22037" y="21818"/>
                  </a:cubicBezTo>
                  <a:cubicBezTo>
                    <a:pt x="22615" y="21088"/>
                    <a:pt x="22949" y="20298"/>
                    <a:pt x="23162" y="19538"/>
                  </a:cubicBezTo>
                  <a:cubicBezTo>
                    <a:pt x="23344" y="18778"/>
                    <a:pt x="23344" y="18018"/>
                    <a:pt x="23223" y="17319"/>
                  </a:cubicBezTo>
                  <a:cubicBezTo>
                    <a:pt x="23101" y="16651"/>
                    <a:pt x="22949" y="16043"/>
                    <a:pt x="22888" y="15496"/>
                  </a:cubicBezTo>
                  <a:cubicBezTo>
                    <a:pt x="22675" y="14401"/>
                    <a:pt x="22919" y="13581"/>
                    <a:pt x="23223" y="13064"/>
                  </a:cubicBezTo>
                  <a:cubicBezTo>
                    <a:pt x="23375" y="12851"/>
                    <a:pt x="23527" y="12669"/>
                    <a:pt x="23618" y="12547"/>
                  </a:cubicBezTo>
                  <a:cubicBezTo>
                    <a:pt x="23709" y="12426"/>
                    <a:pt x="23770" y="12365"/>
                    <a:pt x="23770" y="12365"/>
                  </a:cubicBezTo>
                  <a:cubicBezTo>
                    <a:pt x="24144" y="11925"/>
                    <a:pt x="24292" y="11678"/>
                    <a:pt x="24236" y="11678"/>
                  </a:cubicBezTo>
                  <a:cubicBezTo>
                    <a:pt x="24188" y="11678"/>
                    <a:pt x="23987" y="11864"/>
                    <a:pt x="23648" y="12274"/>
                  </a:cubicBezTo>
                  <a:cubicBezTo>
                    <a:pt x="23648" y="12274"/>
                    <a:pt x="23587" y="12334"/>
                    <a:pt x="23496" y="12456"/>
                  </a:cubicBezTo>
                  <a:cubicBezTo>
                    <a:pt x="23375" y="12578"/>
                    <a:pt x="23223" y="12760"/>
                    <a:pt x="23071" y="13034"/>
                  </a:cubicBezTo>
                  <a:cubicBezTo>
                    <a:pt x="22919" y="13307"/>
                    <a:pt x="22767" y="13641"/>
                    <a:pt x="22675" y="14097"/>
                  </a:cubicBezTo>
                  <a:cubicBezTo>
                    <a:pt x="22615" y="14553"/>
                    <a:pt x="22615" y="15040"/>
                    <a:pt x="22675" y="15617"/>
                  </a:cubicBezTo>
                  <a:cubicBezTo>
                    <a:pt x="22797" y="16711"/>
                    <a:pt x="23283" y="18049"/>
                    <a:pt x="22919" y="19569"/>
                  </a:cubicBezTo>
                  <a:cubicBezTo>
                    <a:pt x="22736" y="20298"/>
                    <a:pt x="22372" y="21058"/>
                    <a:pt x="21855" y="21727"/>
                  </a:cubicBezTo>
                  <a:cubicBezTo>
                    <a:pt x="21368" y="22426"/>
                    <a:pt x="20548" y="22912"/>
                    <a:pt x="19757" y="23429"/>
                  </a:cubicBezTo>
                  <a:cubicBezTo>
                    <a:pt x="19332" y="23733"/>
                    <a:pt x="18967" y="24006"/>
                    <a:pt x="18572" y="24402"/>
                  </a:cubicBezTo>
                  <a:cubicBezTo>
                    <a:pt x="18238" y="24766"/>
                    <a:pt x="17934" y="25222"/>
                    <a:pt x="17782" y="25769"/>
                  </a:cubicBezTo>
                  <a:cubicBezTo>
                    <a:pt x="17630" y="26286"/>
                    <a:pt x="17630" y="26833"/>
                    <a:pt x="17569" y="27350"/>
                  </a:cubicBezTo>
                  <a:cubicBezTo>
                    <a:pt x="17478" y="27897"/>
                    <a:pt x="17326" y="28383"/>
                    <a:pt x="17113" y="28870"/>
                  </a:cubicBezTo>
                  <a:cubicBezTo>
                    <a:pt x="16657" y="29873"/>
                    <a:pt x="15776" y="30633"/>
                    <a:pt x="14833" y="31301"/>
                  </a:cubicBezTo>
                  <a:cubicBezTo>
                    <a:pt x="13861" y="32000"/>
                    <a:pt x="12797" y="32517"/>
                    <a:pt x="11703" y="33125"/>
                  </a:cubicBezTo>
                  <a:cubicBezTo>
                    <a:pt x="9545" y="34310"/>
                    <a:pt x="7478" y="35952"/>
                    <a:pt x="5593" y="37776"/>
                  </a:cubicBezTo>
                  <a:cubicBezTo>
                    <a:pt x="4681" y="38687"/>
                    <a:pt x="3769" y="39660"/>
                    <a:pt x="2888" y="40694"/>
                  </a:cubicBezTo>
                  <a:lnTo>
                    <a:pt x="1642" y="42274"/>
                  </a:lnTo>
                  <a:lnTo>
                    <a:pt x="1338" y="42700"/>
                  </a:lnTo>
                  <a:lnTo>
                    <a:pt x="1186" y="42882"/>
                  </a:lnTo>
                  <a:lnTo>
                    <a:pt x="426" y="42487"/>
                  </a:lnTo>
                  <a:cubicBezTo>
                    <a:pt x="456" y="42061"/>
                    <a:pt x="487" y="41423"/>
                    <a:pt x="578" y="40694"/>
                  </a:cubicBezTo>
                  <a:cubicBezTo>
                    <a:pt x="608" y="39903"/>
                    <a:pt x="791" y="38991"/>
                    <a:pt x="912" y="37988"/>
                  </a:cubicBezTo>
                  <a:cubicBezTo>
                    <a:pt x="1064" y="37016"/>
                    <a:pt x="1307" y="35952"/>
                    <a:pt x="1490" y="34888"/>
                  </a:cubicBezTo>
                  <a:cubicBezTo>
                    <a:pt x="1763" y="33824"/>
                    <a:pt x="1976" y="32700"/>
                    <a:pt x="2280" y="31696"/>
                  </a:cubicBezTo>
                  <a:cubicBezTo>
                    <a:pt x="3617" y="26712"/>
                    <a:pt x="5897" y="21210"/>
                    <a:pt x="8997" y="16195"/>
                  </a:cubicBezTo>
                  <a:cubicBezTo>
                    <a:pt x="12128" y="11179"/>
                    <a:pt x="16049" y="6620"/>
                    <a:pt x="20092" y="3185"/>
                  </a:cubicBezTo>
                  <a:cubicBezTo>
                    <a:pt x="21125" y="2365"/>
                    <a:pt x="22189" y="1605"/>
                    <a:pt x="23253" y="997"/>
                  </a:cubicBezTo>
                  <a:cubicBezTo>
                    <a:pt x="23800" y="693"/>
                    <a:pt x="24317" y="419"/>
                    <a:pt x="24894" y="298"/>
                  </a:cubicBezTo>
                  <a:cubicBezTo>
                    <a:pt x="25050" y="265"/>
                    <a:pt x="25204" y="248"/>
                    <a:pt x="25353" y="248"/>
                  </a:cubicBezTo>
                  <a:cubicBezTo>
                    <a:pt x="25756" y="248"/>
                    <a:pt x="26126" y="374"/>
                    <a:pt x="26414" y="663"/>
                  </a:cubicBezTo>
                  <a:cubicBezTo>
                    <a:pt x="26779" y="997"/>
                    <a:pt x="26900" y="1574"/>
                    <a:pt x="26992" y="2061"/>
                  </a:cubicBezTo>
                  <a:cubicBezTo>
                    <a:pt x="27052" y="2577"/>
                    <a:pt x="27144" y="3094"/>
                    <a:pt x="27144" y="3581"/>
                  </a:cubicBezTo>
                  <a:cubicBezTo>
                    <a:pt x="27144" y="4553"/>
                    <a:pt x="27052" y="5465"/>
                    <a:pt x="26870" y="6255"/>
                  </a:cubicBezTo>
                  <a:cubicBezTo>
                    <a:pt x="26536" y="7897"/>
                    <a:pt x="25928" y="9082"/>
                    <a:pt x="25472" y="9872"/>
                  </a:cubicBezTo>
                  <a:cubicBezTo>
                    <a:pt x="25016" y="10663"/>
                    <a:pt x="24712" y="11058"/>
                    <a:pt x="24712" y="11058"/>
                  </a:cubicBezTo>
                  <a:cubicBezTo>
                    <a:pt x="24367" y="11502"/>
                    <a:pt x="24226" y="11750"/>
                    <a:pt x="24285" y="11750"/>
                  </a:cubicBezTo>
                  <a:cubicBezTo>
                    <a:pt x="24335" y="11750"/>
                    <a:pt x="24529" y="11570"/>
                    <a:pt x="24864" y="11179"/>
                  </a:cubicBezTo>
                  <a:cubicBezTo>
                    <a:pt x="24864" y="11179"/>
                    <a:pt x="25198" y="10784"/>
                    <a:pt x="25654" y="9994"/>
                  </a:cubicBezTo>
                  <a:cubicBezTo>
                    <a:pt x="26110" y="9204"/>
                    <a:pt x="26718" y="7927"/>
                    <a:pt x="27113" y="6316"/>
                  </a:cubicBezTo>
                  <a:cubicBezTo>
                    <a:pt x="27296" y="5495"/>
                    <a:pt x="27417" y="4553"/>
                    <a:pt x="27356" y="3581"/>
                  </a:cubicBezTo>
                  <a:cubicBezTo>
                    <a:pt x="27356" y="3064"/>
                    <a:pt x="27296" y="2547"/>
                    <a:pt x="27204" y="2000"/>
                  </a:cubicBezTo>
                  <a:cubicBezTo>
                    <a:pt x="27144" y="1483"/>
                    <a:pt x="27022" y="906"/>
                    <a:pt x="26566" y="450"/>
                  </a:cubicBezTo>
                  <a:cubicBezTo>
                    <a:pt x="26240" y="124"/>
                    <a:pt x="25806" y="0"/>
                    <a:pt x="25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43;p57"/>
            <p:cNvSpPr/>
            <p:nvPr/>
          </p:nvSpPr>
          <p:spPr>
            <a:xfrm>
              <a:off x="23287025" y="12301400"/>
              <a:ext cx="620075" cy="1074000"/>
            </a:xfrm>
            <a:custGeom>
              <a:avLst/>
              <a:gdLst/>
              <a:ahLst/>
              <a:cxnLst/>
              <a:rect l="l" t="t" r="r" b="b"/>
              <a:pathLst>
                <a:path w="24803" h="42960" extrusionOk="0">
                  <a:moveTo>
                    <a:pt x="24758" y="0"/>
                  </a:moveTo>
                  <a:cubicBezTo>
                    <a:pt x="24718" y="0"/>
                    <a:pt x="24638" y="107"/>
                    <a:pt x="24551" y="324"/>
                  </a:cubicBezTo>
                  <a:cubicBezTo>
                    <a:pt x="24551" y="324"/>
                    <a:pt x="24491" y="537"/>
                    <a:pt x="24278" y="932"/>
                  </a:cubicBezTo>
                  <a:cubicBezTo>
                    <a:pt x="24095" y="1297"/>
                    <a:pt x="23822" y="1874"/>
                    <a:pt x="23487" y="2543"/>
                  </a:cubicBezTo>
                  <a:cubicBezTo>
                    <a:pt x="22819" y="3911"/>
                    <a:pt x="21694" y="5795"/>
                    <a:pt x="20326" y="7832"/>
                  </a:cubicBezTo>
                  <a:cubicBezTo>
                    <a:pt x="17591" y="11935"/>
                    <a:pt x="13700" y="16677"/>
                    <a:pt x="10964" y="20628"/>
                  </a:cubicBezTo>
                  <a:cubicBezTo>
                    <a:pt x="9597" y="22574"/>
                    <a:pt x="8138" y="24944"/>
                    <a:pt x="6861" y="27376"/>
                  </a:cubicBezTo>
                  <a:cubicBezTo>
                    <a:pt x="5554" y="29777"/>
                    <a:pt x="4369" y="32300"/>
                    <a:pt x="3396" y="34549"/>
                  </a:cubicBezTo>
                  <a:cubicBezTo>
                    <a:pt x="2393" y="36799"/>
                    <a:pt x="1572" y="38805"/>
                    <a:pt x="995" y="40233"/>
                  </a:cubicBezTo>
                  <a:cubicBezTo>
                    <a:pt x="417" y="41692"/>
                    <a:pt x="83" y="42574"/>
                    <a:pt x="83" y="42574"/>
                  </a:cubicBezTo>
                  <a:cubicBezTo>
                    <a:pt x="1" y="42820"/>
                    <a:pt x="7" y="42960"/>
                    <a:pt x="59" y="42960"/>
                  </a:cubicBezTo>
                  <a:cubicBezTo>
                    <a:pt x="104" y="42960"/>
                    <a:pt x="181" y="42858"/>
                    <a:pt x="265" y="42635"/>
                  </a:cubicBezTo>
                  <a:cubicBezTo>
                    <a:pt x="265" y="42635"/>
                    <a:pt x="630" y="41814"/>
                    <a:pt x="1238" y="40355"/>
                  </a:cubicBezTo>
                  <a:cubicBezTo>
                    <a:pt x="1785" y="38957"/>
                    <a:pt x="2636" y="36951"/>
                    <a:pt x="3669" y="34701"/>
                  </a:cubicBezTo>
                  <a:cubicBezTo>
                    <a:pt x="4642" y="32452"/>
                    <a:pt x="5858" y="29960"/>
                    <a:pt x="7165" y="27558"/>
                  </a:cubicBezTo>
                  <a:cubicBezTo>
                    <a:pt x="8442" y="25157"/>
                    <a:pt x="9901" y="22847"/>
                    <a:pt x="11268" y="20871"/>
                  </a:cubicBezTo>
                  <a:cubicBezTo>
                    <a:pt x="14004" y="16920"/>
                    <a:pt x="17864" y="12178"/>
                    <a:pt x="20569" y="8014"/>
                  </a:cubicBezTo>
                  <a:cubicBezTo>
                    <a:pt x="21937" y="5978"/>
                    <a:pt x="23001" y="4093"/>
                    <a:pt x="23670" y="2665"/>
                  </a:cubicBezTo>
                  <a:cubicBezTo>
                    <a:pt x="24035" y="1935"/>
                    <a:pt x="24278" y="1388"/>
                    <a:pt x="24430" y="993"/>
                  </a:cubicBezTo>
                  <a:cubicBezTo>
                    <a:pt x="24642" y="628"/>
                    <a:pt x="24703" y="385"/>
                    <a:pt x="24703" y="385"/>
                  </a:cubicBezTo>
                  <a:cubicBezTo>
                    <a:pt x="24799" y="130"/>
                    <a:pt x="24803" y="0"/>
                    <a:pt x="24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44;p57"/>
            <p:cNvSpPr/>
            <p:nvPr/>
          </p:nvSpPr>
          <p:spPr>
            <a:xfrm>
              <a:off x="23292950" y="12663925"/>
              <a:ext cx="538775" cy="710650"/>
            </a:xfrm>
            <a:custGeom>
              <a:avLst/>
              <a:gdLst/>
              <a:ahLst/>
              <a:cxnLst/>
              <a:rect l="l" t="t" r="r" b="b"/>
              <a:pathLst>
                <a:path w="21551" h="28426" extrusionOk="0">
                  <a:moveTo>
                    <a:pt x="21519" y="1"/>
                  </a:moveTo>
                  <a:lnTo>
                    <a:pt x="21519" y="1"/>
                  </a:lnTo>
                  <a:cubicBezTo>
                    <a:pt x="21493" y="1"/>
                    <a:pt x="21436" y="80"/>
                    <a:pt x="21366" y="261"/>
                  </a:cubicBezTo>
                  <a:cubicBezTo>
                    <a:pt x="21366" y="261"/>
                    <a:pt x="21275" y="413"/>
                    <a:pt x="21123" y="656"/>
                  </a:cubicBezTo>
                  <a:cubicBezTo>
                    <a:pt x="21001" y="930"/>
                    <a:pt x="20758" y="1325"/>
                    <a:pt x="20454" y="1781"/>
                  </a:cubicBezTo>
                  <a:cubicBezTo>
                    <a:pt x="19785" y="2693"/>
                    <a:pt x="18843" y="3939"/>
                    <a:pt x="17658" y="5215"/>
                  </a:cubicBezTo>
                  <a:cubicBezTo>
                    <a:pt x="15317" y="7860"/>
                    <a:pt x="11943" y="10747"/>
                    <a:pt x="9542" y="13240"/>
                  </a:cubicBezTo>
                  <a:cubicBezTo>
                    <a:pt x="8326" y="14547"/>
                    <a:pt x="7080" y="16067"/>
                    <a:pt x="5925" y="17678"/>
                  </a:cubicBezTo>
                  <a:cubicBezTo>
                    <a:pt x="4800" y="19319"/>
                    <a:pt x="3736" y="21021"/>
                    <a:pt x="2885" y="22602"/>
                  </a:cubicBezTo>
                  <a:cubicBezTo>
                    <a:pt x="2004" y="24152"/>
                    <a:pt x="1335" y="25550"/>
                    <a:pt x="849" y="26553"/>
                  </a:cubicBezTo>
                  <a:cubicBezTo>
                    <a:pt x="393" y="27526"/>
                    <a:pt x="89" y="28134"/>
                    <a:pt x="89" y="28134"/>
                  </a:cubicBezTo>
                  <a:cubicBezTo>
                    <a:pt x="1" y="28310"/>
                    <a:pt x="15" y="28425"/>
                    <a:pt x="72" y="28425"/>
                  </a:cubicBezTo>
                  <a:cubicBezTo>
                    <a:pt x="113" y="28425"/>
                    <a:pt x="177" y="28365"/>
                    <a:pt x="241" y="28225"/>
                  </a:cubicBezTo>
                  <a:lnTo>
                    <a:pt x="1031" y="26614"/>
                  </a:lnTo>
                  <a:cubicBezTo>
                    <a:pt x="1518" y="25641"/>
                    <a:pt x="2247" y="24273"/>
                    <a:pt x="3129" y="22693"/>
                  </a:cubicBezTo>
                  <a:cubicBezTo>
                    <a:pt x="3949" y="21143"/>
                    <a:pt x="5013" y="19441"/>
                    <a:pt x="6168" y="17830"/>
                  </a:cubicBezTo>
                  <a:cubicBezTo>
                    <a:pt x="7293" y="16249"/>
                    <a:pt x="8539" y="14729"/>
                    <a:pt x="9724" y="13483"/>
                  </a:cubicBezTo>
                  <a:cubicBezTo>
                    <a:pt x="12126" y="10960"/>
                    <a:pt x="15469" y="8042"/>
                    <a:pt x="17810" y="5398"/>
                  </a:cubicBezTo>
                  <a:cubicBezTo>
                    <a:pt x="18995" y="4060"/>
                    <a:pt x="19937" y="2814"/>
                    <a:pt x="20545" y="1842"/>
                  </a:cubicBezTo>
                  <a:cubicBezTo>
                    <a:pt x="20849" y="1355"/>
                    <a:pt x="21092" y="990"/>
                    <a:pt x="21244" y="717"/>
                  </a:cubicBezTo>
                  <a:cubicBezTo>
                    <a:pt x="21396" y="443"/>
                    <a:pt x="21457" y="291"/>
                    <a:pt x="21457" y="291"/>
                  </a:cubicBezTo>
                  <a:cubicBezTo>
                    <a:pt x="21539" y="110"/>
                    <a:pt x="21550" y="1"/>
                    <a:pt x="2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45;p57"/>
            <p:cNvSpPr/>
            <p:nvPr/>
          </p:nvSpPr>
          <p:spPr>
            <a:xfrm>
              <a:off x="23298175" y="12927075"/>
              <a:ext cx="435025" cy="447350"/>
            </a:xfrm>
            <a:custGeom>
              <a:avLst/>
              <a:gdLst/>
              <a:ahLst/>
              <a:cxnLst/>
              <a:rect l="l" t="t" r="r" b="b"/>
              <a:pathLst>
                <a:path w="17401" h="17894" extrusionOk="0">
                  <a:moveTo>
                    <a:pt x="17306" y="1"/>
                  </a:moveTo>
                  <a:cubicBezTo>
                    <a:pt x="17267" y="1"/>
                    <a:pt x="17212" y="21"/>
                    <a:pt x="17145" y="69"/>
                  </a:cubicBezTo>
                  <a:cubicBezTo>
                    <a:pt x="17145" y="69"/>
                    <a:pt x="16841" y="404"/>
                    <a:pt x="16294" y="951"/>
                  </a:cubicBezTo>
                  <a:cubicBezTo>
                    <a:pt x="15716" y="1468"/>
                    <a:pt x="14835" y="2167"/>
                    <a:pt x="13801" y="2835"/>
                  </a:cubicBezTo>
                  <a:cubicBezTo>
                    <a:pt x="12798" y="3535"/>
                    <a:pt x="11613" y="4294"/>
                    <a:pt x="10427" y="5054"/>
                  </a:cubicBezTo>
                  <a:cubicBezTo>
                    <a:pt x="9242" y="5814"/>
                    <a:pt x="8148" y="6665"/>
                    <a:pt x="7266" y="7547"/>
                  </a:cubicBezTo>
                  <a:cubicBezTo>
                    <a:pt x="5473" y="9249"/>
                    <a:pt x="3679" y="11802"/>
                    <a:pt x="2372" y="13930"/>
                  </a:cubicBezTo>
                  <a:cubicBezTo>
                    <a:pt x="1673" y="14963"/>
                    <a:pt x="1157" y="15906"/>
                    <a:pt x="731" y="16605"/>
                  </a:cubicBezTo>
                  <a:cubicBezTo>
                    <a:pt x="305" y="17243"/>
                    <a:pt x="93" y="17668"/>
                    <a:pt x="93" y="17668"/>
                  </a:cubicBezTo>
                  <a:cubicBezTo>
                    <a:pt x="0" y="17798"/>
                    <a:pt x="20" y="17894"/>
                    <a:pt x="85" y="17894"/>
                  </a:cubicBezTo>
                  <a:cubicBezTo>
                    <a:pt x="126" y="17894"/>
                    <a:pt x="185" y="17855"/>
                    <a:pt x="245" y="17760"/>
                  </a:cubicBezTo>
                  <a:cubicBezTo>
                    <a:pt x="245" y="17760"/>
                    <a:pt x="1278" y="16179"/>
                    <a:pt x="2585" y="14082"/>
                  </a:cubicBezTo>
                  <a:cubicBezTo>
                    <a:pt x="3953" y="11985"/>
                    <a:pt x="5807" y="9492"/>
                    <a:pt x="7540" y="7820"/>
                  </a:cubicBezTo>
                  <a:cubicBezTo>
                    <a:pt x="8421" y="6969"/>
                    <a:pt x="9485" y="6149"/>
                    <a:pt x="10610" y="5358"/>
                  </a:cubicBezTo>
                  <a:cubicBezTo>
                    <a:pt x="11765" y="4598"/>
                    <a:pt x="12950" y="3839"/>
                    <a:pt x="13953" y="3109"/>
                  </a:cubicBezTo>
                  <a:cubicBezTo>
                    <a:pt x="14987" y="2380"/>
                    <a:pt x="15868" y="1650"/>
                    <a:pt x="16446" y="1133"/>
                  </a:cubicBezTo>
                  <a:cubicBezTo>
                    <a:pt x="16993" y="586"/>
                    <a:pt x="17297" y="221"/>
                    <a:pt x="17297" y="221"/>
                  </a:cubicBezTo>
                  <a:cubicBezTo>
                    <a:pt x="17400" y="97"/>
                    <a:pt x="17391" y="1"/>
                    <a:pt x="17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46;p57"/>
            <p:cNvSpPr/>
            <p:nvPr/>
          </p:nvSpPr>
          <p:spPr>
            <a:xfrm>
              <a:off x="23285250" y="12348200"/>
              <a:ext cx="532750" cy="1021925"/>
            </a:xfrm>
            <a:custGeom>
              <a:avLst/>
              <a:gdLst/>
              <a:ahLst/>
              <a:cxnLst/>
              <a:rect l="l" t="t" r="r" b="b"/>
              <a:pathLst>
                <a:path w="21310" h="40877" extrusionOk="0">
                  <a:moveTo>
                    <a:pt x="21255" y="1"/>
                  </a:moveTo>
                  <a:cubicBezTo>
                    <a:pt x="21213" y="1"/>
                    <a:pt x="21123" y="75"/>
                    <a:pt x="21005" y="245"/>
                  </a:cubicBezTo>
                  <a:cubicBezTo>
                    <a:pt x="21005" y="245"/>
                    <a:pt x="20488" y="914"/>
                    <a:pt x="19698" y="2130"/>
                  </a:cubicBezTo>
                  <a:cubicBezTo>
                    <a:pt x="18938" y="3346"/>
                    <a:pt x="17783" y="5018"/>
                    <a:pt x="16537" y="6963"/>
                  </a:cubicBezTo>
                  <a:cubicBezTo>
                    <a:pt x="15230" y="8847"/>
                    <a:pt x="13680" y="10914"/>
                    <a:pt x="12190" y="13042"/>
                  </a:cubicBezTo>
                  <a:cubicBezTo>
                    <a:pt x="10731" y="15139"/>
                    <a:pt x="9272" y="17267"/>
                    <a:pt x="8087" y="19151"/>
                  </a:cubicBezTo>
                  <a:cubicBezTo>
                    <a:pt x="6932" y="21066"/>
                    <a:pt x="5625" y="23255"/>
                    <a:pt x="4531" y="25626"/>
                  </a:cubicBezTo>
                  <a:cubicBezTo>
                    <a:pt x="3437" y="27966"/>
                    <a:pt x="2525" y="30398"/>
                    <a:pt x="1856" y="32617"/>
                  </a:cubicBezTo>
                  <a:cubicBezTo>
                    <a:pt x="1187" y="34805"/>
                    <a:pt x="731" y="36811"/>
                    <a:pt x="458" y="38240"/>
                  </a:cubicBezTo>
                  <a:cubicBezTo>
                    <a:pt x="154" y="39638"/>
                    <a:pt x="32" y="40520"/>
                    <a:pt x="32" y="40520"/>
                  </a:cubicBezTo>
                  <a:cubicBezTo>
                    <a:pt x="1" y="40755"/>
                    <a:pt x="34" y="40877"/>
                    <a:pt x="87" y="40877"/>
                  </a:cubicBezTo>
                  <a:cubicBezTo>
                    <a:pt x="135" y="40877"/>
                    <a:pt x="201" y="40770"/>
                    <a:pt x="245" y="40550"/>
                  </a:cubicBezTo>
                  <a:cubicBezTo>
                    <a:pt x="245" y="40550"/>
                    <a:pt x="336" y="39668"/>
                    <a:pt x="640" y="38270"/>
                  </a:cubicBezTo>
                  <a:cubicBezTo>
                    <a:pt x="944" y="36872"/>
                    <a:pt x="1400" y="34896"/>
                    <a:pt x="2099" y="32677"/>
                  </a:cubicBezTo>
                  <a:cubicBezTo>
                    <a:pt x="2768" y="30489"/>
                    <a:pt x="3680" y="28088"/>
                    <a:pt x="4804" y="25778"/>
                  </a:cubicBezTo>
                  <a:cubicBezTo>
                    <a:pt x="5899" y="23437"/>
                    <a:pt x="7175" y="21249"/>
                    <a:pt x="8361" y="19334"/>
                  </a:cubicBezTo>
                  <a:cubicBezTo>
                    <a:pt x="9546" y="17449"/>
                    <a:pt x="10944" y="15322"/>
                    <a:pt x="12434" y="13224"/>
                  </a:cubicBezTo>
                  <a:cubicBezTo>
                    <a:pt x="13923" y="11097"/>
                    <a:pt x="15473" y="9060"/>
                    <a:pt x="16719" y="7115"/>
                  </a:cubicBezTo>
                  <a:cubicBezTo>
                    <a:pt x="17966" y="5169"/>
                    <a:pt x="19029" y="3467"/>
                    <a:pt x="19850" y="2252"/>
                  </a:cubicBezTo>
                  <a:cubicBezTo>
                    <a:pt x="20640" y="1066"/>
                    <a:pt x="21127" y="337"/>
                    <a:pt x="21127" y="337"/>
                  </a:cubicBezTo>
                  <a:cubicBezTo>
                    <a:pt x="21282" y="129"/>
                    <a:pt x="21310" y="1"/>
                    <a:pt x="2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47;p57"/>
            <p:cNvSpPr/>
            <p:nvPr/>
          </p:nvSpPr>
          <p:spPr>
            <a:xfrm>
              <a:off x="23293650" y="13147650"/>
              <a:ext cx="956725" cy="382250"/>
            </a:xfrm>
            <a:custGeom>
              <a:avLst/>
              <a:gdLst/>
              <a:ahLst/>
              <a:cxnLst/>
              <a:rect l="l" t="t" r="r" b="b"/>
              <a:pathLst>
                <a:path w="38269" h="15290" extrusionOk="0">
                  <a:moveTo>
                    <a:pt x="21815" y="202"/>
                  </a:moveTo>
                  <a:cubicBezTo>
                    <a:pt x="21870" y="241"/>
                    <a:pt x="22085" y="274"/>
                    <a:pt x="22463" y="274"/>
                  </a:cubicBezTo>
                  <a:cubicBezTo>
                    <a:pt x="22463" y="274"/>
                    <a:pt x="22888" y="274"/>
                    <a:pt x="23618" y="304"/>
                  </a:cubicBezTo>
                  <a:cubicBezTo>
                    <a:pt x="24377" y="365"/>
                    <a:pt x="25381" y="426"/>
                    <a:pt x="26718" y="578"/>
                  </a:cubicBezTo>
                  <a:cubicBezTo>
                    <a:pt x="28025" y="730"/>
                    <a:pt x="29606" y="1003"/>
                    <a:pt x="31369" y="1307"/>
                  </a:cubicBezTo>
                  <a:cubicBezTo>
                    <a:pt x="33101" y="1611"/>
                    <a:pt x="35077" y="2037"/>
                    <a:pt x="36870" y="3101"/>
                  </a:cubicBezTo>
                  <a:cubicBezTo>
                    <a:pt x="37296" y="3405"/>
                    <a:pt x="37843" y="3678"/>
                    <a:pt x="37934" y="4073"/>
                  </a:cubicBezTo>
                  <a:cubicBezTo>
                    <a:pt x="37995" y="4529"/>
                    <a:pt x="37478" y="4924"/>
                    <a:pt x="37083" y="5259"/>
                  </a:cubicBezTo>
                  <a:cubicBezTo>
                    <a:pt x="36262" y="5928"/>
                    <a:pt x="35320" y="6566"/>
                    <a:pt x="34256" y="6961"/>
                  </a:cubicBezTo>
                  <a:cubicBezTo>
                    <a:pt x="33192" y="7387"/>
                    <a:pt x="32068" y="7599"/>
                    <a:pt x="30913" y="7721"/>
                  </a:cubicBezTo>
                  <a:cubicBezTo>
                    <a:pt x="30335" y="7812"/>
                    <a:pt x="29727" y="7873"/>
                    <a:pt x="29150" y="8177"/>
                  </a:cubicBezTo>
                  <a:cubicBezTo>
                    <a:pt x="28572" y="8481"/>
                    <a:pt x="28177" y="8937"/>
                    <a:pt x="27812" y="9423"/>
                  </a:cubicBezTo>
                  <a:cubicBezTo>
                    <a:pt x="27144" y="10426"/>
                    <a:pt x="26688" y="11520"/>
                    <a:pt x="25836" y="12280"/>
                  </a:cubicBezTo>
                  <a:cubicBezTo>
                    <a:pt x="25016" y="13101"/>
                    <a:pt x="23982" y="13587"/>
                    <a:pt x="22888" y="13770"/>
                  </a:cubicBezTo>
                  <a:cubicBezTo>
                    <a:pt x="22595" y="13835"/>
                    <a:pt x="22302" y="13865"/>
                    <a:pt x="22008" y="13865"/>
                  </a:cubicBezTo>
                  <a:cubicBezTo>
                    <a:pt x="21755" y="13865"/>
                    <a:pt x="21501" y="13842"/>
                    <a:pt x="21247" y="13800"/>
                  </a:cubicBezTo>
                  <a:cubicBezTo>
                    <a:pt x="20730" y="13739"/>
                    <a:pt x="20213" y="13557"/>
                    <a:pt x="19697" y="13405"/>
                  </a:cubicBezTo>
                  <a:cubicBezTo>
                    <a:pt x="19149" y="13192"/>
                    <a:pt x="18663" y="13040"/>
                    <a:pt x="18086" y="12979"/>
                  </a:cubicBezTo>
                  <a:cubicBezTo>
                    <a:pt x="17943" y="12955"/>
                    <a:pt x="17797" y="12944"/>
                    <a:pt x="17652" y="12944"/>
                  </a:cubicBezTo>
                  <a:cubicBezTo>
                    <a:pt x="17243" y="12944"/>
                    <a:pt x="16834" y="13035"/>
                    <a:pt x="16475" y="13192"/>
                  </a:cubicBezTo>
                  <a:cubicBezTo>
                    <a:pt x="15502" y="13587"/>
                    <a:pt x="14803" y="14256"/>
                    <a:pt x="13921" y="14681"/>
                  </a:cubicBezTo>
                  <a:cubicBezTo>
                    <a:pt x="13504" y="14905"/>
                    <a:pt x="13049" y="15004"/>
                    <a:pt x="12587" y="15004"/>
                  </a:cubicBezTo>
                  <a:cubicBezTo>
                    <a:pt x="12108" y="15004"/>
                    <a:pt x="11620" y="14898"/>
                    <a:pt x="11155" y="14712"/>
                  </a:cubicBezTo>
                  <a:cubicBezTo>
                    <a:pt x="10243" y="14377"/>
                    <a:pt x="9484" y="13739"/>
                    <a:pt x="8754" y="13101"/>
                  </a:cubicBezTo>
                  <a:cubicBezTo>
                    <a:pt x="8025" y="12402"/>
                    <a:pt x="7386" y="11733"/>
                    <a:pt x="6657" y="11156"/>
                  </a:cubicBezTo>
                  <a:cubicBezTo>
                    <a:pt x="5259" y="9970"/>
                    <a:pt x="3769" y="9119"/>
                    <a:pt x="2493" y="8724"/>
                  </a:cubicBezTo>
                  <a:cubicBezTo>
                    <a:pt x="1824" y="8481"/>
                    <a:pt x="1277" y="8329"/>
                    <a:pt x="760" y="8268"/>
                  </a:cubicBezTo>
                  <a:cubicBezTo>
                    <a:pt x="669" y="8207"/>
                    <a:pt x="547" y="8207"/>
                    <a:pt x="426" y="8177"/>
                  </a:cubicBezTo>
                  <a:lnTo>
                    <a:pt x="304" y="8177"/>
                  </a:lnTo>
                  <a:lnTo>
                    <a:pt x="304" y="7812"/>
                  </a:lnTo>
                  <a:cubicBezTo>
                    <a:pt x="1125" y="7387"/>
                    <a:pt x="1915" y="6961"/>
                    <a:pt x="2675" y="6566"/>
                  </a:cubicBezTo>
                  <a:cubicBezTo>
                    <a:pt x="3465" y="6140"/>
                    <a:pt x="4225" y="5745"/>
                    <a:pt x="4955" y="5380"/>
                  </a:cubicBezTo>
                  <a:cubicBezTo>
                    <a:pt x="6444" y="4651"/>
                    <a:pt x="7812" y="4013"/>
                    <a:pt x="9088" y="3435"/>
                  </a:cubicBezTo>
                  <a:cubicBezTo>
                    <a:pt x="11672" y="2341"/>
                    <a:pt x="13891" y="1611"/>
                    <a:pt x="15715" y="1155"/>
                  </a:cubicBezTo>
                  <a:cubicBezTo>
                    <a:pt x="17538" y="730"/>
                    <a:pt x="18906" y="517"/>
                    <a:pt x="19818" y="426"/>
                  </a:cubicBezTo>
                  <a:cubicBezTo>
                    <a:pt x="20274" y="396"/>
                    <a:pt x="20608" y="365"/>
                    <a:pt x="20821" y="365"/>
                  </a:cubicBezTo>
                  <a:cubicBezTo>
                    <a:pt x="21064" y="335"/>
                    <a:pt x="21186" y="335"/>
                    <a:pt x="21186" y="335"/>
                  </a:cubicBezTo>
                  <a:cubicBezTo>
                    <a:pt x="21583" y="306"/>
                    <a:pt x="21795" y="258"/>
                    <a:pt x="21815" y="202"/>
                  </a:cubicBezTo>
                  <a:close/>
                  <a:moveTo>
                    <a:pt x="20791" y="0"/>
                  </a:moveTo>
                  <a:cubicBezTo>
                    <a:pt x="20578" y="0"/>
                    <a:pt x="20213" y="61"/>
                    <a:pt x="19757" y="92"/>
                  </a:cubicBezTo>
                  <a:cubicBezTo>
                    <a:pt x="18815" y="183"/>
                    <a:pt x="17447" y="396"/>
                    <a:pt x="15624" y="821"/>
                  </a:cubicBezTo>
                  <a:cubicBezTo>
                    <a:pt x="13830" y="1277"/>
                    <a:pt x="11551" y="2006"/>
                    <a:pt x="8967" y="3101"/>
                  </a:cubicBezTo>
                  <a:cubicBezTo>
                    <a:pt x="7690" y="3617"/>
                    <a:pt x="6292" y="4317"/>
                    <a:pt x="4803" y="5046"/>
                  </a:cubicBezTo>
                  <a:cubicBezTo>
                    <a:pt x="4073" y="5411"/>
                    <a:pt x="3313" y="5806"/>
                    <a:pt x="2523" y="6201"/>
                  </a:cubicBezTo>
                  <a:cubicBezTo>
                    <a:pt x="1733" y="6627"/>
                    <a:pt x="882" y="7083"/>
                    <a:pt x="0" y="7538"/>
                  </a:cubicBezTo>
                  <a:lnTo>
                    <a:pt x="0" y="8177"/>
                  </a:lnTo>
                  <a:lnTo>
                    <a:pt x="0" y="8329"/>
                  </a:lnTo>
                  <a:cubicBezTo>
                    <a:pt x="0" y="8359"/>
                    <a:pt x="91" y="8359"/>
                    <a:pt x="122" y="8359"/>
                  </a:cubicBezTo>
                  <a:cubicBezTo>
                    <a:pt x="213" y="8359"/>
                    <a:pt x="274" y="8420"/>
                    <a:pt x="365" y="8420"/>
                  </a:cubicBezTo>
                  <a:cubicBezTo>
                    <a:pt x="456" y="8450"/>
                    <a:pt x="578" y="8450"/>
                    <a:pt x="699" y="8481"/>
                  </a:cubicBezTo>
                  <a:cubicBezTo>
                    <a:pt x="1186" y="8572"/>
                    <a:pt x="1763" y="8724"/>
                    <a:pt x="2371" y="8937"/>
                  </a:cubicBezTo>
                  <a:cubicBezTo>
                    <a:pt x="3617" y="9362"/>
                    <a:pt x="5076" y="10152"/>
                    <a:pt x="6444" y="11338"/>
                  </a:cubicBezTo>
                  <a:cubicBezTo>
                    <a:pt x="7113" y="11915"/>
                    <a:pt x="7751" y="12584"/>
                    <a:pt x="8481" y="13283"/>
                  </a:cubicBezTo>
                  <a:cubicBezTo>
                    <a:pt x="9210" y="13952"/>
                    <a:pt x="10000" y="14590"/>
                    <a:pt x="11003" y="14985"/>
                  </a:cubicBezTo>
                  <a:cubicBezTo>
                    <a:pt x="11507" y="15174"/>
                    <a:pt x="12059" y="15290"/>
                    <a:pt x="12606" y="15290"/>
                  </a:cubicBezTo>
                  <a:cubicBezTo>
                    <a:pt x="13115" y="15290"/>
                    <a:pt x="13619" y="15190"/>
                    <a:pt x="14073" y="14955"/>
                  </a:cubicBezTo>
                  <a:cubicBezTo>
                    <a:pt x="14985" y="14499"/>
                    <a:pt x="15745" y="13800"/>
                    <a:pt x="16566" y="13466"/>
                  </a:cubicBezTo>
                  <a:cubicBezTo>
                    <a:pt x="16899" y="13310"/>
                    <a:pt x="17248" y="13248"/>
                    <a:pt x="17608" y="13248"/>
                  </a:cubicBezTo>
                  <a:cubicBezTo>
                    <a:pt x="18233" y="13248"/>
                    <a:pt x="18889" y="13436"/>
                    <a:pt x="19545" y="13648"/>
                  </a:cubicBezTo>
                  <a:cubicBezTo>
                    <a:pt x="20061" y="13800"/>
                    <a:pt x="20608" y="13982"/>
                    <a:pt x="21186" y="14074"/>
                  </a:cubicBezTo>
                  <a:cubicBezTo>
                    <a:pt x="21432" y="14101"/>
                    <a:pt x="21690" y="14116"/>
                    <a:pt x="21952" y="14116"/>
                  </a:cubicBezTo>
                  <a:cubicBezTo>
                    <a:pt x="22273" y="14116"/>
                    <a:pt x="22601" y="14093"/>
                    <a:pt x="22918" y="14043"/>
                  </a:cubicBezTo>
                  <a:cubicBezTo>
                    <a:pt x="24104" y="13830"/>
                    <a:pt x="25198" y="13314"/>
                    <a:pt x="26080" y="12463"/>
                  </a:cubicBezTo>
                  <a:cubicBezTo>
                    <a:pt x="26992" y="11642"/>
                    <a:pt x="27447" y="10487"/>
                    <a:pt x="28086" y="9545"/>
                  </a:cubicBezTo>
                  <a:cubicBezTo>
                    <a:pt x="28420" y="9058"/>
                    <a:pt x="28815" y="8633"/>
                    <a:pt x="29302" y="8359"/>
                  </a:cubicBezTo>
                  <a:cubicBezTo>
                    <a:pt x="29788" y="8116"/>
                    <a:pt x="30365" y="8025"/>
                    <a:pt x="30943" y="7964"/>
                  </a:cubicBezTo>
                  <a:cubicBezTo>
                    <a:pt x="32128" y="7842"/>
                    <a:pt x="33283" y="7630"/>
                    <a:pt x="34347" y="7174"/>
                  </a:cubicBezTo>
                  <a:cubicBezTo>
                    <a:pt x="35411" y="6718"/>
                    <a:pt x="36414" y="6110"/>
                    <a:pt x="37296" y="5380"/>
                  </a:cubicBezTo>
                  <a:cubicBezTo>
                    <a:pt x="37478" y="5198"/>
                    <a:pt x="37691" y="5046"/>
                    <a:pt x="37904" y="4803"/>
                  </a:cubicBezTo>
                  <a:cubicBezTo>
                    <a:pt x="38086" y="4621"/>
                    <a:pt x="38268" y="4317"/>
                    <a:pt x="38238" y="3982"/>
                  </a:cubicBezTo>
                  <a:cubicBezTo>
                    <a:pt x="38147" y="3617"/>
                    <a:pt x="37934" y="3405"/>
                    <a:pt x="37691" y="3253"/>
                  </a:cubicBezTo>
                  <a:cubicBezTo>
                    <a:pt x="37478" y="3040"/>
                    <a:pt x="37235" y="2949"/>
                    <a:pt x="37022" y="2797"/>
                  </a:cubicBezTo>
                  <a:cubicBezTo>
                    <a:pt x="35168" y="1733"/>
                    <a:pt x="33131" y="1307"/>
                    <a:pt x="31399" y="1003"/>
                  </a:cubicBezTo>
                  <a:cubicBezTo>
                    <a:pt x="29606" y="699"/>
                    <a:pt x="28055" y="487"/>
                    <a:pt x="26718" y="304"/>
                  </a:cubicBezTo>
                  <a:cubicBezTo>
                    <a:pt x="25381" y="183"/>
                    <a:pt x="24317" y="122"/>
                    <a:pt x="23618" y="92"/>
                  </a:cubicBezTo>
                  <a:lnTo>
                    <a:pt x="22463" y="92"/>
                  </a:lnTo>
                  <a:cubicBezTo>
                    <a:pt x="22061" y="92"/>
                    <a:pt x="21842" y="129"/>
                    <a:pt x="21807" y="171"/>
                  </a:cubicBezTo>
                  <a:lnTo>
                    <a:pt x="21807" y="171"/>
                  </a:lnTo>
                  <a:cubicBezTo>
                    <a:pt x="21758" y="115"/>
                    <a:pt x="21532" y="55"/>
                    <a:pt x="2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48;p57"/>
            <p:cNvSpPr/>
            <p:nvPr/>
          </p:nvSpPr>
          <p:spPr>
            <a:xfrm>
              <a:off x="23296950" y="13253725"/>
              <a:ext cx="949650" cy="94925"/>
            </a:xfrm>
            <a:custGeom>
              <a:avLst/>
              <a:gdLst/>
              <a:ahLst/>
              <a:cxnLst/>
              <a:rect l="l" t="t" r="r" b="b"/>
              <a:pathLst>
                <a:path w="37986" h="3797" extrusionOk="0">
                  <a:moveTo>
                    <a:pt x="37751" y="1"/>
                  </a:moveTo>
                  <a:cubicBezTo>
                    <a:pt x="37714" y="1"/>
                    <a:pt x="37670" y="4"/>
                    <a:pt x="37620" y="13"/>
                  </a:cubicBezTo>
                  <a:cubicBezTo>
                    <a:pt x="37620" y="13"/>
                    <a:pt x="34793" y="681"/>
                    <a:pt x="31085" y="1137"/>
                  </a:cubicBezTo>
                  <a:cubicBezTo>
                    <a:pt x="29200" y="1381"/>
                    <a:pt x="27072" y="1593"/>
                    <a:pt x="25005" y="1685"/>
                  </a:cubicBezTo>
                  <a:cubicBezTo>
                    <a:pt x="22908" y="1806"/>
                    <a:pt x="20811" y="1836"/>
                    <a:pt x="18987" y="1836"/>
                  </a:cubicBezTo>
                  <a:cubicBezTo>
                    <a:pt x="15340" y="1836"/>
                    <a:pt x="10628" y="1836"/>
                    <a:pt x="6859" y="2323"/>
                  </a:cubicBezTo>
                  <a:cubicBezTo>
                    <a:pt x="5005" y="2536"/>
                    <a:pt x="3333" y="2840"/>
                    <a:pt x="2209" y="3113"/>
                  </a:cubicBezTo>
                  <a:cubicBezTo>
                    <a:pt x="1601" y="3235"/>
                    <a:pt x="1145" y="3356"/>
                    <a:pt x="841" y="3447"/>
                  </a:cubicBezTo>
                  <a:cubicBezTo>
                    <a:pt x="537" y="3569"/>
                    <a:pt x="324" y="3599"/>
                    <a:pt x="324" y="3599"/>
                  </a:cubicBezTo>
                  <a:cubicBezTo>
                    <a:pt x="54" y="3689"/>
                    <a:pt x="1" y="3796"/>
                    <a:pt x="127" y="3796"/>
                  </a:cubicBezTo>
                  <a:cubicBezTo>
                    <a:pt x="171" y="3796"/>
                    <a:pt x="237" y="3783"/>
                    <a:pt x="324" y="3751"/>
                  </a:cubicBezTo>
                  <a:cubicBezTo>
                    <a:pt x="324" y="3751"/>
                    <a:pt x="537" y="3721"/>
                    <a:pt x="841" y="3630"/>
                  </a:cubicBezTo>
                  <a:cubicBezTo>
                    <a:pt x="1175" y="3508"/>
                    <a:pt x="1631" y="3417"/>
                    <a:pt x="2209" y="3295"/>
                  </a:cubicBezTo>
                  <a:cubicBezTo>
                    <a:pt x="3364" y="3022"/>
                    <a:pt x="5005" y="2748"/>
                    <a:pt x="6859" y="2566"/>
                  </a:cubicBezTo>
                  <a:cubicBezTo>
                    <a:pt x="10628" y="2140"/>
                    <a:pt x="15309" y="2232"/>
                    <a:pt x="18987" y="2201"/>
                  </a:cubicBezTo>
                  <a:cubicBezTo>
                    <a:pt x="20811" y="2201"/>
                    <a:pt x="22938" y="2140"/>
                    <a:pt x="25036" y="1988"/>
                  </a:cubicBezTo>
                  <a:cubicBezTo>
                    <a:pt x="27133" y="1897"/>
                    <a:pt x="29261" y="1654"/>
                    <a:pt x="31115" y="1381"/>
                  </a:cubicBezTo>
                  <a:cubicBezTo>
                    <a:pt x="34884" y="864"/>
                    <a:pt x="37650" y="226"/>
                    <a:pt x="37650" y="226"/>
                  </a:cubicBezTo>
                  <a:cubicBezTo>
                    <a:pt x="37964" y="147"/>
                    <a:pt x="37985" y="1"/>
                    <a:pt x="37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49;p57"/>
            <p:cNvSpPr/>
            <p:nvPr/>
          </p:nvSpPr>
          <p:spPr>
            <a:xfrm>
              <a:off x="23310775" y="13332175"/>
              <a:ext cx="682975" cy="61325"/>
            </a:xfrm>
            <a:custGeom>
              <a:avLst/>
              <a:gdLst/>
              <a:ahLst/>
              <a:cxnLst/>
              <a:rect l="l" t="t" r="r" b="b"/>
              <a:pathLst>
                <a:path w="27319" h="2453" extrusionOk="0">
                  <a:moveTo>
                    <a:pt x="8920" y="1"/>
                  </a:moveTo>
                  <a:cubicBezTo>
                    <a:pt x="7564" y="1"/>
                    <a:pt x="6221" y="106"/>
                    <a:pt x="4999" y="188"/>
                  </a:cubicBezTo>
                  <a:cubicBezTo>
                    <a:pt x="3631" y="309"/>
                    <a:pt x="2446" y="461"/>
                    <a:pt x="1595" y="583"/>
                  </a:cubicBezTo>
                  <a:cubicBezTo>
                    <a:pt x="744" y="705"/>
                    <a:pt x="227" y="765"/>
                    <a:pt x="227" y="765"/>
                  </a:cubicBezTo>
                  <a:cubicBezTo>
                    <a:pt x="48" y="832"/>
                    <a:pt x="1" y="932"/>
                    <a:pt x="109" y="932"/>
                  </a:cubicBezTo>
                  <a:cubicBezTo>
                    <a:pt x="148" y="932"/>
                    <a:pt x="207" y="919"/>
                    <a:pt x="288" y="887"/>
                  </a:cubicBezTo>
                  <a:cubicBezTo>
                    <a:pt x="288" y="887"/>
                    <a:pt x="805" y="796"/>
                    <a:pt x="1656" y="735"/>
                  </a:cubicBezTo>
                  <a:cubicBezTo>
                    <a:pt x="2476" y="644"/>
                    <a:pt x="3662" y="553"/>
                    <a:pt x="5030" y="431"/>
                  </a:cubicBezTo>
                  <a:cubicBezTo>
                    <a:pt x="6130" y="356"/>
                    <a:pt x="7354" y="302"/>
                    <a:pt x="8600" y="302"/>
                  </a:cubicBezTo>
                  <a:cubicBezTo>
                    <a:pt x="8868" y="302"/>
                    <a:pt x="9137" y="304"/>
                    <a:pt x="9407" y="309"/>
                  </a:cubicBezTo>
                  <a:cubicBezTo>
                    <a:pt x="10926" y="340"/>
                    <a:pt x="12385" y="492"/>
                    <a:pt x="13692" y="735"/>
                  </a:cubicBezTo>
                  <a:cubicBezTo>
                    <a:pt x="16276" y="1161"/>
                    <a:pt x="19528" y="1981"/>
                    <a:pt x="22264" y="2285"/>
                  </a:cubicBezTo>
                  <a:cubicBezTo>
                    <a:pt x="23235" y="2415"/>
                    <a:pt x="24114" y="2452"/>
                    <a:pt x="24858" y="2452"/>
                  </a:cubicBezTo>
                  <a:cubicBezTo>
                    <a:pt x="25162" y="2452"/>
                    <a:pt x="25443" y="2446"/>
                    <a:pt x="25699" y="2437"/>
                  </a:cubicBezTo>
                  <a:cubicBezTo>
                    <a:pt x="26124" y="2437"/>
                    <a:pt x="26459" y="2407"/>
                    <a:pt x="26671" y="2376"/>
                  </a:cubicBezTo>
                  <a:cubicBezTo>
                    <a:pt x="26945" y="2316"/>
                    <a:pt x="27066" y="2316"/>
                    <a:pt x="27066" y="2316"/>
                  </a:cubicBezTo>
                  <a:cubicBezTo>
                    <a:pt x="27319" y="2287"/>
                    <a:pt x="27287" y="2130"/>
                    <a:pt x="27089" y="2130"/>
                  </a:cubicBezTo>
                  <a:cubicBezTo>
                    <a:pt x="27072" y="2130"/>
                    <a:pt x="27055" y="2131"/>
                    <a:pt x="27036" y="2133"/>
                  </a:cubicBezTo>
                  <a:cubicBezTo>
                    <a:pt x="27036" y="2133"/>
                    <a:pt x="26914" y="2133"/>
                    <a:pt x="26671" y="2164"/>
                  </a:cubicBezTo>
                  <a:cubicBezTo>
                    <a:pt x="26459" y="2164"/>
                    <a:pt x="26124" y="2224"/>
                    <a:pt x="25699" y="2224"/>
                  </a:cubicBezTo>
                  <a:cubicBezTo>
                    <a:pt x="25522" y="2231"/>
                    <a:pt x="25330" y="2234"/>
                    <a:pt x="25125" y="2234"/>
                  </a:cubicBezTo>
                  <a:cubicBezTo>
                    <a:pt x="24340" y="2234"/>
                    <a:pt x="23361" y="2180"/>
                    <a:pt x="22325" y="2012"/>
                  </a:cubicBezTo>
                  <a:cubicBezTo>
                    <a:pt x="19619" y="1677"/>
                    <a:pt x="16337" y="796"/>
                    <a:pt x="13723" y="401"/>
                  </a:cubicBezTo>
                  <a:cubicBezTo>
                    <a:pt x="12446" y="157"/>
                    <a:pt x="10926" y="6"/>
                    <a:pt x="9407" y="6"/>
                  </a:cubicBezTo>
                  <a:cubicBezTo>
                    <a:pt x="9244" y="2"/>
                    <a:pt x="9082" y="1"/>
                    <a:pt x="8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50;p57"/>
            <p:cNvSpPr/>
            <p:nvPr/>
          </p:nvSpPr>
          <p:spPr>
            <a:xfrm>
              <a:off x="23297450" y="13351300"/>
              <a:ext cx="428250" cy="128525"/>
            </a:xfrm>
            <a:custGeom>
              <a:avLst/>
              <a:gdLst/>
              <a:ahLst/>
              <a:cxnLst/>
              <a:rect l="l" t="t" r="r" b="b"/>
              <a:pathLst>
                <a:path w="17130" h="5141" extrusionOk="0">
                  <a:moveTo>
                    <a:pt x="152" y="0"/>
                  </a:moveTo>
                  <a:cubicBezTo>
                    <a:pt x="0" y="0"/>
                    <a:pt x="0" y="152"/>
                    <a:pt x="152" y="213"/>
                  </a:cubicBezTo>
                  <a:cubicBezTo>
                    <a:pt x="152" y="213"/>
                    <a:pt x="517" y="213"/>
                    <a:pt x="1034" y="274"/>
                  </a:cubicBezTo>
                  <a:cubicBezTo>
                    <a:pt x="1581" y="304"/>
                    <a:pt x="2341" y="365"/>
                    <a:pt x="3192" y="578"/>
                  </a:cubicBezTo>
                  <a:cubicBezTo>
                    <a:pt x="4955" y="882"/>
                    <a:pt x="6961" y="1703"/>
                    <a:pt x="8572" y="2341"/>
                  </a:cubicBezTo>
                  <a:cubicBezTo>
                    <a:pt x="10152" y="3040"/>
                    <a:pt x="12158" y="3921"/>
                    <a:pt x="13891" y="4408"/>
                  </a:cubicBezTo>
                  <a:cubicBezTo>
                    <a:pt x="14742" y="4681"/>
                    <a:pt x="15502" y="4864"/>
                    <a:pt x="16049" y="4985"/>
                  </a:cubicBezTo>
                  <a:cubicBezTo>
                    <a:pt x="16566" y="5046"/>
                    <a:pt x="16931" y="5137"/>
                    <a:pt x="16931" y="5137"/>
                  </a:cubicBezTo>
                  <a:cubicBezTo>
                    <a:pt x="16944" y="5140"/>
                    <a:pt x="16957" y="5141"/>
                    <a:pt x="16969" y="5141"/>
                  </a:cubicBezTo>
                  <a:cubicBezTo>
                    <a:pt x="17116" y="5141"/>
                    <a:pt x="17129" y="4981"/>
                    <a:pt x="16961" y="4924"/>
                  </a:cubicBezTo>
                  <a:cubicBezTo>
                    <a:pt x="16961" y="4924"/>
                    <a:pt x="16627" y="4864"/>
                    <a:pt x="16079" y="4742"/>
                  </a:cubicBezTo>
                  <a:cubicBezTo>
                    <a:pt x="15563" y="4621"/>
                    <a:pt x="14803" y="4408"/>
                    <a:pt x="13952" y="4134"/>
                  </a:cubicBezTo>
                  <a:cubicBezTo>
                    <a:pt x="12280" y="3617"/>
                    <a:pt x="10304" y="2675"/>
                    <a:pt x="8724" y="2006"/>
                  </a:cubicBezTo>
                  <a:cubicBezTo>
                    <a:pt x="7113" y="1338"/>
                    <a:pt x="5015" y="578"/>
                    <a:pt x="3283" y="274"/>
                  </a:cubicBezTo>
                  <a:cubicBezTo>
                    <a:pt x="2401" y="92"/>
                    <a:pt x="1641" y="31"/>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51;p57"/>
            <p:cNvSpPr/>
            <p:nvPr/>
          </p:nvSpPr>
          <p:spPr>
            <a:xfrm>
              <a:off x="23302150" y="13191625"/>
              <a:ext cx="860125" cy="153200"/>
            </a:xfrm>
            <a:custGeom>
              <a:avLst/>
              <a:gdLst/>
              <a:ahLst/>
              <a:cxnLst/>
              <a:rect l="l" t="t" r="r" b="b"/>
              <a:pathLst>
                <a:path w="34405" h="6128" extrusionOk="0">
                  <a:moveTo>
                    <a:pt x="34172" y="0"/>
                  </a:moveTo>
                  <a:cubicBezTo>
                    <a:pt x="34150" y="0"/>
                    <a:pt x="34125" y="2"/>
                    <a:pt x="34098" y="4"/>
                  </a:cubicBezTo>
                  <a:cubicBezTo>
                    <a:pt x="34098" y="4"/>
                    <a:pt x="33460" y="187"/>
                    <a:pt x="32396" y="339"/>
                  </a:cubicBezTo>
                  <a:cubicBezTo>
                    <a:pt x="31416" y="475"/>
                    <a:pt x="30095" y="587"/>
                    <a:pt x="28585" y="587"/>
                  </a:cubicBezTo>
                  <a:cubicBezTo>
                    <a:pt x="28409" y="587"/>
                    <a:pt x="28231" y="585"/>
                    <a:pt x="28050" y="582"/>
                  </a:cubicBezTo>
                  <a:cubicBezTo>
                    <a:pt x="26348" y="582"/>
                    <a:pt x="24372" y="430"/>
                    <a:pt x="22427" y="430"/>
                  </a:cubicBezTo>
                  <a:cubicBezTo>
                    <a:pt x="20451" y="430"/>
                    <a:pt x="18505" y="612"/>
                    <a:pt x="16834" y="886"/>
                  </a:cubicBezTo>
                  <a:cubicBezTo>
                    <a:pt x="13460" y="1372"/>
                    <a:pt x="9265" y="2588"/>
                    <a:pt x="6013" y="3773"/>
                  </a:cubicBezTo>
                  <a:cubicBezTo>
                    <a:pt x="4371" y="4381"/>
                    <a:pt x="2943" y="4898"/>
                    <a:pt x="1909" y="5293"/>
                  </a:cubicBezTo>
                  <a:cubicBezTo>
                    <a:pt x="876" y="5658"/>
                    <a:pt x="268" y="5901"/>
                    <a:pt x="268" y="5901"/>
                  </a:cubicBezTo>
                  <a:cubicBezTo>
                    <a:pt x="41" y="6014"/>
                    <a:pt x="1" y="6128"/>
                    <a:pt x="146" y="6128"/>
                  </a:cubicBezTo>
                  <a:cubicBezTo>
                    <a:pt x="195" y="6128"/>
                    <a:pt x="266" y="6114"/>
                    <a:pt x="359" y="6083"/>
                  </a:cubicBezTo>
                  <a:cubicBezTo>
                    <a:pt x="359" y="6083"/>
                    <a:pt x="967" y="5871"/>
                    <a:pt x="1970" y="5476"/>
                  </a:cubicBezTo>
                  <a:cubicBezTo>
                    <a:pt x="3004" y="5111"/>
                    <a:pt x="4463" y="4594"/>
                    <a:pt x="6074" y="4047"/>
                  </a:cubicBezTo>
                  <a:cubicBezTo>
                    <a:pt x="9356" y="2922"/>
                    <a:pt x="13521" y="1767"/>
                    <a:pt x="16864" y="1251"/>
                  </a:cubicBezTo>
                  <a:cubicBezTo>
                    <a:pt x="18566" y="1007"/>
                    <a:pt x="20451" y="855"/>
                    <a:pt x="22396" y="795"/>
                  </a:cubicBezTo>
                  <a:cubicBezTo>
                    <a:pt x="24341" y="795"/>
                    <a:pt x="26256" y="916"/>
                    <a:pt x="28019" y="916"/>
                  </a:cubicBezTo>
                  <a:cubicBezTo>
                    <a:pt x="29752" y="916"/>
                    <a:pt x="31272" y="795"/>
                    <a:pt x="32396" y="612"/>
                  </a:cubicBezTo>
                  <a:cubicBezTo>
                    <a:pt x="33460" y="430"/>
                    <a:pt x="34098" y="247"/>
                    <a:pt x="34098" y="247"/>
                  </a:cubicBezTo>
                  <a:cubicBezTo>
                    <a:pt x="34403" y="137"/>
                    <a:pt x="34405" y="0"/>
                    <a:pt x="34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52;p57"/>
            <p:cNvSpPr/>
            <p:nvPr/>
          </p:nvSpPr>
          <p:spPr>
            <a:xfrm>
              <a:off x="23115075" y="13126225"/>
              <a:ext cx="144400" cy="141625"/>
            </a:xfrm>
            <a:custGeom>
              <a:avLst/>
              <a:gdLst/>
              <a:ahLst/>
              <a:cxnLst/>
              <a:rect l="l" t="t" r="r" b="b"/>
              <a:pathLst>
                <a:path w="5776" h="5665" extrusionOk="0">
                  <a:moveTo>
                    <a:pt x="2804" y="1"/>
                  </a:moveTo>
                  <a:cubicBezTo>
                    <a:pt x="2554" y="1"/>
                    <a:pt x="2296" y="44"/>
                    <a:pt x="2067" y="158"/>
                  </a:cubicBezTo>
                  <a:cubicBezTo>
                    <a:pt x="699" y="797"/>
                    <a:pt x="0" y="2256"/>
                    <a:pt x="304" y="3502"/>
                  </a:cubicBezTo>
                  <a:cubicBezTo>
                    <a:pt x="517" y="4170"/>
                    <a:pt x="882" y="4870"/>
                    <a:pt x="1459" y="5234"/>
                  </a:cubicBezTo>
                  <a:cubicBezTo>
                    <a:pt x="1876" y="5528"/>
                    <a:pt x="2376" y="5664"/>
                    <a:pt x="2882" y="5664"/>
                  </a:cubicBezTo>
                  <a:cubicBezTo>
                    <a:pt x="3633" y="5664"/>
                    <a:pt x="4398" y="5366"/>
                    <a:pt x="4924" y="4839"/>
                  </a:cubicBezTo>
                  <a:cubicBezTo>
                    <a:pt x="5745" y="3836"/>
                    <a:pt x="5775" y="2316"/>
                    <a:pt x="5076" y="1283"/>
                  </a:cubicBezTo>
                  <a:cubicBezTo>
                    <a:pt x="4772" y="888"/>
                    <a:pt x="4347" y="523"/>
                    <a:pt x="3921" y="280"/>
                  </a:cubicBezTo>
                  <a:cubicBezTo>
                    <a:pt x="3741" y="160"/>
                    <a:pt x="3285" y="1"/>
                    <a:pt x="2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53;p57"/>
            <p:cNvSpPr/>
            <p:nvPr/>
          </p:nvSpPr>
          <p:spPr>
            <a:xfrm>
              <a:off x="23189725" y="13216875"/>
              <a:ext cx="427200" cy="515975"/>
            </a:xfrm>
            <a:custGeom>
              <a:avLst/>
              <a:gdLst/>
              <a:ahLst/>
              <a:cxnLst/>
              <a:rect l="l" t="t" r="r" b="b"/>
              <a:pathLst>
                <a:path w="17088" h="20639" extrusionOk="0">
                  <a:moveTo>
                    <a:pt x="1961" y="1"/>
                  </a:moveTo>
                  <a:cubicBezTo>
                    <a:pt x="919" y="1"/>
                    <a:pt x="1" y="860"/>
                    <a:pt x="54" y="1973"/>
                  </a:cubicBezTo>
                  <a:cubicBezTo>
                    <a:pt x="115" y="3098"/>
                    <a:pt x="418" y="4192"/>
                    <a:pt x="874" y="5225"/>
                  </a:cubicBezTo>
                  <a:cubicBezTo>
                    <a:pt x="1574" y="6836"/>
                    <a:pt x="2729" y="8235"/>
                    <a:pt x="3944" y="9481"/>
                  </a:cubicBezTo>
                  <a:cubicBezTo>
                    <a:pt x="4735" y="10271"/>
                    <a:pt x="5647" y="11092"/>
                    <a:pt x="6741" y="11335"/>
                  </a:cubicBezTo>
                  <a:cubicBezTo>
                    <a:pt x="6984" y="11426"/>
                    <a:pt x="7258" y="11426"/>
                    <a:pt x="7501" y="11457"/>
                  </a:cubicBezTo>
                  <a:cubicBezTo>
                    <a:pt x="8929" y="13675"/>
                    <a:pt x="10601" y="15681"/>
                    <a:pt x="12303" y="17688"/>
                  </a:cubicBezTo>
                  <a:cubicBezTo>
                    <a:pt x="13093" y="18630"/>
                    <a:pt x="13945" y="19603"/>
                    <a:pt x="15039" y="20271"/>
                  </a:cubicBezTo>
                  <a:cubicBezTo>
                    <a:pt x="15191" y="20393"/>
                    <a:pt x="15343" y="20454"/>
                    <a:pt x="15525" y="20545"/>
                  </a:cubicBezTo>
                  <a:cubicBezTo>
                    <a:pt x="15660" y="20609"/>
                    <a:pt x="15797" y="20639"/>
                    <a:pt x="15930" y="20639"/>
                  </a:cubicBezTo>
                  <a:cubicBezTo>
                    <a:pt x="16551" y="20639"/>
                    <a:pt x="17088" y="20004"/>
                    <a:pt x="16863" y="19329"/>
                  </a:cubicBezTo>
                  <a:cubicBezTo>
                    <a:pt x="16589" y="18569"/>
                    <a:pt x="16224" y="17840"/>
                    <a:pt x="15829" y="17171"/>
                  </a:cubicBezTo>
                  <a:cubicBezTo>
                    <a:pt x="14249" y="14344"/>
                    <a:pt x="12364" y="11639"/>
                    <a:pt x="10024" y="9481"/>
                  </a:cubicBezTo>
                  <a:cubicBezTo>
                    <a:pt x="10084" y="8630"/>
                    <a:pt x="9780" y="7779"/>
                    <a:pt x="9416" y="6988"/>
                  </a:cubicBezTo>
                  <a:cubicBezTo>
                    <a:pt x="8109" y="4435"/>
                    <a:pt x="6194" y="2186"/>
                    <a:pt x="3792" y="636"/>
                  </a:cubicBezTo>
                  <a:cubicBezTo>
                    <a:pt x="3367" y="362"/>
                    <a:pt x="2911" y="180"/>
                    <a:pt x="2425" y="58"/>
                  </a:cubicBezTo>
                  <a:cubicBezTo>
                    <a:pt x="2269" y="19"/>
                    <a:pt x="2113" y="1"/>
                    <a:pt x="1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54;p57"/>
            <p:cNvSpPr/>
            <p:nvPr/>
          </p:nvSpPr>
          <p:spPr>
            <a:xfrm>
              <a:off x="23376550" y="13450850"/>
              <a:ext cx="69100" cy="54825"/>
            </a:xfrm>
            <a:custGeom>
              <a:avLst/>
              <a:gdLst/>
              <a:ahLst/>
              <a:cxnLst/>
              <a:rect l="l" t="t" r="r" b="b"/>
              <a:pathLst>
                <a:path w="2764" h="2193" extrusionOk="0">
                  <a:moveTo>
                    <a:pt x="2581" y="0"/>
                  </a:moveTo>
                  <a:cubicBezTo>
                    <a:pt x="2581" y="0"/>
                    <a:pt x="2399" y="122"/>
                    <a:pt x="2095" y="304"/>
                  </a:cubicBezTo>
                  <a:cubicBezTo>
                    <a:pt x="1821" y="517"/>
                    <a:pt x="1487" y="730"/>
                    <a:pt x="1213" y="912"/>
                  </a:cubicBezTo>
                  <a:cubicBezTo>
                    <a:pt x="940" y="1125"/>
                    <a:pt x="636" y="1429"/>
                    <a:pt x="423" y="1642"/>
                  </a:cubicBezTo>
                  <a:cubicBezTo>
                    <a:pt x="180" y="1885"/>
                    <a:pt x="28" y="2067"/>
                    <a:pt x="28" y="2067"/>
                  </a:cubicBezTo>
                  <a:cubicBezTo>
                    <a:pt x="0" y="2067"/>
                    <a:pt x="98" y="2193"/>
                    <a:pt x="139" y="2193"/>
                  </a:cubicBezTo>
                  <a:cubicBezTo>
                    <a:pt x="143" y="2193"/>
                    <a:pt x="146" y="2191"/>
                    <a:pt x="149" y="2189"/>
                  </a:cubicBezTo>
                  <a:cubicBezTo>
                    <a:pt x="149" y="2189"/>
                    <a:pt x="332" y="1976"/>
                    <a:pt x="605" y="1794"/>
                  </a:cubicBezTo>
                  <a:cubicBezTo>
                    <a:pt x="879" y="1611"/>
                    <a:pt x="1183" y="1338"/>
                    <a:pt x="1456" y="1155"/>
                  </a:cubicBezTo>
                  <a:cubicBezTo>
                    <a:pt x="1699" y="973"/>
                    <a:pt x="2003" y="730"/>
                    <a:pt x="2277" y="517"/>
                  </a:cubicBezTo>
                  <a:cubicBezTo>
                    <a:pt x="2551" y="304"/>
                    <a:pt x="2733" y="152"/>
                    <a:pt x="2733" y="152"/>
                  </a:cubicBezTo>
                  <a:cubicBezTo>
                    <a:pt x="2763" y="122"/>
                    <a:pt x="2702" y="0"/>
                    <a:pt x="258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55;p57"/>
            <p:cNvSpPr/>
            <p:nvPr/>
          </p:nvSpPr>
          <p:spPr>
            <a:xfrm>
              <a:off x="23399400" y="13484275"/>
              <a:ext cx="75125" cy="54325"/>
            </a:xfrm>
            <a:custGeom>
              <a:avLst/>
              <a:gdLst/>
              <a:ahLst/>
              <a:cxnLst/>
              <a:rect l="l" t="t" r="r" b="b"/>
              <a:pathLst>
                <a:path w="3005" h="2173" extrusionOk="0">
                  <a:moveTo>
                    <a:pt x="2852" y="1"/>
                  </a:moveTo>
                  <a:cubicBezTo>
                    <a:pt x="2852" y="1"/>
                    <a:pt x="1940" y="517"/>
                    <a:pt x="1363" y="912"/>
                  </a:cubicBezTo>
                  <a:cubicBezTo>
                    <a:pt x="785" y="1277"/>
                    <a:pt x="26" y="2007"/>
                    <a:pt x="26" y="2007"/>
                  </a:cubicBezTo>
                  <a:cubicBezTo>
                    <a:pt x="0" y="2058"/>
                    <a:pt x="81" y="2173"/>
                    <a:pt x="126" y="2173"/>
                  </a:cubicBezTo>
                  <a:cubicBezTo>
                    <a:pt x="135" y="2173"/>
                    <a:pt x="142" y="2169"/>
                    <a:pt x="147" y="2159"/>
                  </a:cubicBezTo>
                  <a:cubicBezTo>
                    <a:pt x="147" y="2159"/>
                    <a:pt x="1059" y="1612"/>
                    <a:pt x="1606" y="1216"/>
                  </a:cubicBezTo>
                  <a:cubicBezTo>
                    <a:pt x="2123" y="852"/>
                    <a:pt x="2974" y="183"/>
                    <a:pt x="2974" y="183"/>
                  </a:cubicBezTo>
                  <a:cubicBezTo>
                    <a:pt x="3004" y="183"/>
                    <a:pt x="2913" y="31"/>
                    <a:pt x="285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56;p57"/>
            <p:cNvSpPr/>
            <p:nvPr/>
          </p:nvSpPr>
          <p:spPr>
            <a:xfrm>
              <a:off x="23425850" y="13521500"/>
              <a:ext cx="75275" cy="47150"/>
            </a:xfrm>
            <a:custGeom>
              <a:avLst/>
              <a:gdLst/>
              <a:ahLst/>
              <a:cxnLst/>
              <a:rect l="l" t="t" r="r" b="b"/>
              <a:pathLst>
                <a:path w="3011" h="1886" extrusionOk="0">
                  <a:moveTo>
                    <a:pt x="2858" y="1"/>
                  </a:moveTo>
                  <a:cubicBezTo>
                    <a:pt x="2858" y="1"/>
                    <a:pt x="1946" y="457"/>
                    <a:pt x="1369" y="791"/>
                  </a:cubicBezTo>
                  <a:cubicBezTo>
                    <a:pt x="852" y="1126"/>
                    <a:pt x="1" y="1734"/>
                    <a:pt x="1" y="1734"/>
                  </a:cubicBezTo>
                  <a:cubicBezTo>
                    <a:pt x="1" y="1734"/>
                    <a:pt x="92" y="1886"/>
                    <a:pt x="123" y="1886"/>
                  </a:cubicBezTo>
                  <a:cubicBezTo>
                    <a:pt x="123" y="1886"/>
                    <a:pt x="1034" y="1430"/>
                    <a:pt x="1612" y="1095"/>
                  </a:cubicBezTo>
                  <a:cubicBezTo>
                    <a:pt x="2129" y="761"/>
                    <a:pt x="2980" y="153"/>
                    <a:pt x="2980" y="153"/>
                  </a:cubicBezTo>
                  <a:cubicBezTo>
                    <a:pt x="3010" y="123"/>
                    <a:pt x="2919" y="1"/>
                    <a:pt x="2858"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57;p57"/>
            <p:cNvSpPr/>
            <p:nvPr/>
          </p:nvSpPr>
          <p:spPr>
            <a:xfrm>
              <a:off x="23455500" y="13555600"/>
              <a:ext cx="81250" cy="48775"/>
            </a:xfrm>
            <a:custGeom>
              <a:avLst/>
              <a:gdLst/>
              <a:ahLst/>
              <a:cxnLst/>
              <a:rect l="l" t="t" r="r" b="b"/>
              <a:pathLst>
                <a:path w="3250" h="1951" extrusionOk="0">
                  <a:moveTo>
                    <a:pt x="3125" y="1"/>
                  </a:moveTo>
                  <a:cubicBezTo>
                    <a:pt x="3117" y="1"/>
                    <a:pt x="3109" y="2"/>
                    <a:pt x="3101" y="5"/>
                  </a:cubicBezTo>
                  <a:cubicBezTo>
                    <a:pt x="3101" y="5"/>
                    <a:pt x="2098" y="400"/>
                    <a:pt x="1490" y="765"/>
                  </a:cubicBezTo>
                  <a:cubicBezTo>
                    <a:pt x="882" y="1099"/>
                    <a:pt x="0" y="1798"/>
                    <a:pt x="0" y="1798"/>
                  </a:cubicBezTo>
                  <a:cubicBezTo>
                    <a:pt x="0" y="1829"/>
                    <a:pt x="61" y="1950"/>
                    <a:pt x="122" y="1950"/>
                  </a:cubicBezTo>
                  <a:cubicBezTo>
                    <a:pt x="122" y="1950"/>
                    <a:pt x="1064" y="1403"/>
                    <a:pt x="1672" y="1069"/>
                  </a:cubicBezTo>
                  <a:cubicBezTo>
                    <a:pt x="2280" y="734"/>
                    <a:pt x="3222" y="157"/>
                    <a:pt x="3222" y="157"/>
                  </a:cubicBezTo>
                  <a:cubicBezTo>
                    <a:pt x="3250" y="129"/>
                    <a:pt x="3202" y="1"/>
                    <a:pt x="312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8;p57"/>
            <p:cNvSpPr/>
            <p:nvPr/>
          </p:nvSpPr>
          <p:spPr>
            <a:xfrm>
              <a:off x="23487425" y="13605100"/>
              <a:ext cx="77525" cy="41825"/>
            </a:xfrm>
            <a:custGeom>
              <a:avLst/>
              <a:gdLst/>
              <a:ahLst/>
              <a:cxnLst/>
              <a:rect l="l" t="t" r="r" b="b"/>
              <a:pathLst>
                <a:path w="3101" h="1673" extrusionOk="0">
                  <a:moveTo>
                    <a:pt x="3009" y="1"/>
                  </a:moveTo>
                  <a:cubicBezTo>
                    <a:pt x="3009" y="1"/>
                    <a:pt x="2067" y="365"/>
                    <a:pt x="1489" y="669"/>
                  </a:cubicBezTo>
                  <a:cubicBezTo>
                    <a:pt x="912" y="973"/>
                    <a:pt x="61" y="1520"/>
                    <a:pt x="61" y="1520"/>
                  </a:cubicBezTo>
                  <a:cubicBezTo>
                    <a:pt x="0" y="1520"/>
                    <a:pt x="91" y="1672"/>
                    <a:pt x="122" y="1672"/>
                  </a:cubicBezTo>
                  <a:cubicBezTo>
                    <a:pt x="122" y="1672"/>
                    <a:pt x="1064" y="1277"/>
                    <a:pt x="1641" y="973"/>
                  </a:cubicBezTo>
                  <a:cubicBezTo>
                    <a:pt x="2219" y="669"/>
                    <a:pt x="3100" y="152"/>
                    <a:pt x="3100" y="152"/>
                  </a:cubicBezTo>
                  <a:cubicBezTo>
                    <a:pt x="3100" y="122"/>
                    <a:pt x="3009" y="1"/>
                    <a:pt x="300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59;p57"/>
            <p:cNvSpPr/>
            <p:nvPr/>
          </p:nvSpPr>
          <p:spPr>
            <a:xfrm>
              <a:off x="23525400" y="13654500"/>
              <a:ext cx="66150" cy="34200"/>
            </a:xfrm>
            <a:custGeom>
              <a:avLst/>
              <a:gdLst/>
              <a:ahLst/>
              <a:cxnLst/>
              <a:rect l="l" t="t" r="r" b="b"/>
              <a:pathLst>
                <a:path w="2646" h="1368" extrusionOk="0">
                  <a:moveTo>
                    <a:pt x="2432" y="0"/>
                  </a:moveTo>
                  <a:cubicBezTo>
                    <a:pt x="2432" y="0"/>
                    <a:pt x="1673" y="304"/>
                    <a:pt x="1186" y="517"/>
                  </a:cubicBezTo>
                  <a:cubicBezTo>
                    <a:pt x="730" y="760"/>
                    <a:pt x="1" y="1216"/>
                    <a:pt x="1" y="1216"/>
                  </a:cubicBezTo>
                  <a:cubicBezTo>
                    <a:pt x="1" y="1216"/>
                    <a:pt x="62" y="1368"/>
                    <a:pt x="92" y="1368"/>
                  </a:cubicBezTo>
                  <a:cubicBezTo>
                    <a:pt x="92" y="1368"/>
                    <a:pt x="882" y="1064"/>
                    <a:pt x="1369" y="821"/>
                  </a:cubicBezTo>
                  <a:cubicBezTo>
                    <a:pt x="1885" y="608"/>
                    <a:pt x="2584" y="152"/>
                    <a:pt x="2584" y="152"/>
                  </a:cubicBezTo>
                  <a:cubicBezTo>
                    <a:pt x="2645" y="152"/>
                    <a:pt x="2554" y="0"/>
                    <a:pt x="243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0;p57"/>
            <p:cNvSpPr/>
            <p:nvPr/>
          </p:nvSpPr>
          <p:spPr>
            <a:xfrm>
              <a:off x="23561875" y="13689450"/>
              <a:ext cx="52475" cy="28125"/>
            </a:xfrm>
            <a:custGeom>
              <a:avLst/>
              <a:gdLst/>
              <a:ahLst/>
              <a:cxnLst/>
              <a:rect l="l" t="t" r="r" b="b"/>
              <a:pathLst>
                <a:path w="2099" h="1125" extrusionOk="0">
                  <a:moveTo>
                    <a:pt x="1977" y="0"/>
                  </a:moveTo>
                  <a:cubicBezTo>
                    <a:pt x="1977" y="0"/>
                    <a:pt x="1338" y="213"/>
                    <a:pt x="943" y="426"/>
                  </a:cubicBezTo>
                  <a:cubicBezTo>
                    <a:pt x="578" y="608"/>
                    <a:pt x="31" y="973"/>
                    <a:pt x="31" y="973"/>
                  </a:cubicBezTo>
                  <a:cubicBezTo>
                    <a:pt x="1" y="973"/>
                    <a:pt x="62" y="1125"/>
                    <a:pt x="122" y="1125"/>
                  </a:cubicBezTo>
                  <a:cubicBezTo>
                    <a:pt x="122" y="1125"/>
                    <a:pt x="761" y="912"/>
                    <a:pt x="1125" y="730"/>
                  </a:cubicBezTo>
                  <a:cubicBezTo>
                    <a:pt x="1521" y="548"/>
                    <a:pt x="2037" y="152"/>
                    <a:pt x="2037" y="152"/>
                  </a:cubicBezTo>
                  <a:cubicBezTo>
                    <a:pt x="2098" y="152"/>
                    <a:pt x="2007" y="0"/>
                    <a:pt x="197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1;p57"/>
            <p:cNvSpPr/>
            <p:nvPr/>
          </p:nvSpPr>
          <p:spPr>
            <a:xfrm>
              <a:off x="23202450" y="13270725"/>
              <a:ext cx="18275" cy="19050"/>
            </a:xfrm>
            <a:custGeom>
              <a:avLst/>
              <a:gdLst/>
              <a:ahLst/>
              <a:cxnLst/>
              <a:rect l="l" t="t" r="r" b="b"/>
              <a:pathLst>
                <a:path w="731" h="762" extrusionOk="0">
                  <a:moveTo>
                    <a:pt x="244" y="214"/>
                  </a:moveTo>
                  <a:cubicBezTo>
                    <a:pt x="244" y="214"/>
                    <a:pt x="244" y="214"/>
                    <a:pt x="244" y="214"/>
                  </a:cubicBezTo>
                  <a:cubicBezTo>
                    <a:pt x="250" y="214"/>
                    <a:pt x="249" y="214"/>
                    <a:pt x="244" y="214"/>
                  </a:cubicBezTo>
                  <a:close/>
                  <a:moveTo>
                    <a:pt x="320" y="1"/>
                  </a:moveTo>
                  <a:cubicBezTo>
                    <a:pt x="174" y="1"/>
                    <a:pt x="97" y="184"/>
                    <a:pt x="122" y="184"/>
                  </a:cubicBezTo>
                  <a:cubicBezTo>
                    <a:pt x="122" y="209"/>
                    <a:pt x="222" y="213"/>
                    <a:pt x="244" y="214"/>
                  </a:cubicBezTo>
                  <a:lnTo>
                    <a:pt x="244" y="214"/>
                  </a:lnTo>
                  <a:cubicBezTo>
                    <a:pt x="244" y="210"/>
                    <a:pt x="245" y="208"/>
                    <a:pt x="247" y="208"/>
                  </a:cubicBezTo>
                  <a:cubicBezTo>
                    <a:pt x="259" y="208"/>
                    <a:pt x="300" y="275"/>
                    <a:pt x="274" y="275"/>
                  </a:cubicBezTo>
                  <a:cubicBezTo>
                    <a:pt x="274" y="305"/>
                    <a:pt x="274" y="305"/>
                    <a:pt x="305" y="366"/>
                  </a:cubicBezTo>
                  <a:lnTo>
                    <a:pt x="305" y="397"/>
                  </a:lnTo>
                  <a:lnTo>
                    <a:pt x="350" y="397"/>
                  </a:lnTo>
                  <a:cubicBezTo>
                    <a:pt x="350" y="405"/>
                    <a:pt x="350" y="414"/>
                    <a:pt x="341" y="414"/>
                  </a:cubicBezTo>
                  <a:cubicBezTo>
                    <a:pt x="335" y="414"/>
                    <a:pt x="324" y="409"/>
                    <a:pt x="305" y="397"/>
                  </a:cubicBezTo>
                  <a:cubicBezTo>
                    <a:pt x="274" y="366"/>
                    <a:pt x="274" y="305"/>
                    <a:pt x="274" y="305"/>
                  </a:cubicBezTo>
                  <a:lnTo>
                    <a:pt x="92" y="275"/>
                  </a:lnTo>
                  <a:cubicBezTo>
                    <a:pt x="92" y="275"/>
                    <a:pt x="1" y="366"/>
                    <a:pt x="92" y="579"/>
                  </a:cubicBezTo>
                  <a:cubicBezTo>
                    <a:pt x="122" y="640"/>
                    <a:pt x="213" y="761"/>
                    <a:pt x="365" y="761"/>
                  </a:cubicBezTo>
                  <a:cubicBezTo>
                    <a:pt x="457" y="761"/>
                    <a:pt x="578" y="670"/>
                    <a:pt x="669" y="579"/>
                  </a:cubicBezTo>
                  <a:cubicBezTo>
                    <a:pt x="730" y="397"/>
                    <a:pt x="669" y="305"/>
                    <a:pt x="609" y="214"/>
                  </a:cubicBezTo>
                  <a:cubicBezTo>
                    <a:pt x="578" y="153"/>
                    <a:pt x="548" y="62"/>
                    <a:pt x="426" y="32"/>
                  </a:cubicBezTo>
                  <a:cubicBezTo>
                    <a:pt x="388" y="10"/>
                    <a:pt x="352" y="1"/>
                    <a:pt x="320"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2;p57"/>
            <p:cNvSpPr/>
            <p:nvPr/>
          </p:nvSpPr>
          <p:spPr>
            <a:xfrm>
              <a:off x="23283750" y="13281375"/>
              <a:ext cx="16750" cy="16500"/>
            </a:xfrm>
            <a:custGeom>
              <a:avLst/>
              <a:gdLst/>
              <a:ahLst/>
              <a:cxnLst/>
              <a:rect l="l" t="t" r="r" b="b"/>
              <a:pathLst>
                <a:path w="670" h="660" extrusionOk="0">
                  <a:moveTo>
                    <a:pt x="214" y="183"/>
                  </a:moveTo>
                  <a:cubicBezTo>
                    <a:pt x="214" y="183"/>
                    <a:pt x="244" y="183"/>
                    <a:pt x="305" y="214"/>
                  </a:cubicBezTo>
                  <a:cubicBezTo>
                    <a:pt x="335" y="214"/>
                    <a:pt x="396" y="305"/>
                    <a:pt x="366" y="305"/>
                  </a:cubicBezTo>
                  <a:lnTo>
                    <a:pt x="335" y="305"/>
                  </a:lnTo>
                  <a:lnTo>
                    <a:pt x="305" y="335"/>
                  </a:lnTo>
                  <a:cubicBezTo>
                    <a:pt x="244" y="335"/>
                    <a:pt x="214" y="244"/>
                    <a:pt x="214" y="214"/>
                  </a:cubicBezTo>
                  <a:lnTo>
                    <a:pt x="214" y="183"/>
                  </a:lnTo>
                  <a:close/>
                  <a:moveTo>
                    <a:pt x="183" y="1"/>
                  </a:moveTo>
                  <a:cubicBezTo>
                    <a:pt x="183" y="1"/>
                    <a:pt x="168" y="78"/>
                    <a:pt x="181" y="133"/>
                  </a:cubicBezTo>
                  <a:lnTo>
                    <a:pt x="181" y="133"/>
                  </a:lnTo>
                  <a:lnTo>
                    <a:pt x="62" y="62"/>
                  </a:lnTo>
                  <a:cubicBezTo>
                    <a:pt x="62" y="62"/>
                    <a:pt x="31" y="92"/>
                    <a:pt x="1" y="214"/>
                  </a:cubicBezTo>
                  <a:cubicBezTo>
                    <a:pt x="1" y="335"/>
                    <a:pt x="1" y="518"/>
                    <a:pt x="183" y="639"/>
                  </a:cubicBezTo>
                  <a:cubicBezTo>
                    <a:pt x="196" y="652"/>
                    <a:pt x="235" y="659"/>
                    <a:pt x="284" y="659"/>
                  </a:cubicBezTo>
                  <a:cubicBezTo>
                    <a:pt x="354" y="659"/>
                    <a:pt x="447" y="645"/>
                    <a:pt x="518" y="609"/>
                  </a:cubicBezTo>
                  <a:cubicBezTo>
                    <a:pt x="670" y="518"/>
                    <a:pt x="670" y="244"/>
                    <a:pt x="639" y="214"/>
                  </a:cubicBezTo>
                  <a:cubicBezTo>
                    <a:pt x="518" y="1"/>
                    <a:pt x="366" y="1"/>
                    <a:pt x="30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63;p57"/>
            <p:cNvSpPr/>
            <p:nvPr/>
          </p:nvSpPr>
          <p:spPr>
            <a:xfrm>
              <a:off x="23238925" y="13312125"/>
              <a:ext cx="18275" cy="16200"/>
            </a:xfrm>
            <a:custGeom>
              <a:avLst/>
              <a:gdLst/>
              <a:ahLst/>
              <a:cxnLst/>
              <a:rect l="l" t="t" r="r" b="b"/>
              <a:pathLst>
                <a:path w="731" h="648" extrusionOk="0">
                  <a:moveTo>
                    <a:pt x="391" y="0"/>
                  </a:moveTo>
                  <a:cubicBezTo>
                    <a:pt x="291" y="0"/>
                    <a:pt x="213" y="78"/>
                    <a:pt x="213" y="78"/>
                  </a:cubicBezTo>
                  <a:cubicBezTo>
                    <a:pt x="213" y="78"/>
                    <a:pt x="335" y="200"/>
                    <a:pt x="335" y="291"/>
                  </a:cubicBezTo>
                  <a:lnTo>
                    <a:pt x="365" y="321"/>
                  </a:lnTo>
                  <a:cubicBezTo>
                    <a:pt x="365" y="328"/>
                    <a:pt x="365" y="330"/>
                    <a:pt x="365" y="330"/>
                  </a:cubicBezTo>
                  <a:cubicBezTo>
                    <a:pt x="364" y="330"/>
                    <a:pt x="361" y="312"/>
                    <a:pt x="350" y="312"/>
                  </a:cubicBezTo>
                  <a:cubicBezTo>
                    <a:pt x="346" y="312"/>
                    <a:pt x="341" y="315"/>
                    <a:pt x="335" y="321"/>
                  </a:cubicBezTo>
                  <a:cubicBezTo>
                    <a:pt x="315" y="321"/>
                    <a:pt x="308" y="348"/>
                    <a:pt x="297" y="348"/>
                  </a:cubicBezTo>
                  <a:cubicBezTo>
                    <a:pt x="291" y="348"/>
                    <a:pt x="284" y="341"/>
                    <a:pt x="274" y="321"/>
                  </a:cubicBezTo>
                  <a:cubicBezTo>
                    <a:pt x="213" y="291"/>
                    <a:pt x="213" y="200"/>
                    <a:pt x="213" y="200"/>
                  </a:cubicBezTo>
                  <a:lnTo>
                    <a:pt x="61" y="78"/>
                  </a:lnTo>
                  <a:cubicBezTo>
                    <a:pt x="61" y="78"/>
                    <a:pt x="1" y="169"/>
                    <a:pt x="1" y="352"/>
                  </a:cubicBezTo>
                  <a:cubicBezTo>
                    <a:pt x="1" y="443"/>
                    <a:pt x="31" y="534"/>
                    <a:pt x="153" y="625"/>
                  </a:cubicBezTo>
                  <a:cubicBezTo>
                    <a:pt x="213" y="640"/>
                    <a:pt x="282" y="648"/>
                    <a:pt x="343" y="648"/>
                  </a:cubicBezTo>
                  <a:cubicBezTo>
                    <a:pt x="403" y="648"/>
                    <a:pt x="457" y="640"/>
                    <a:pt x="487" y="625"/>
                  </a:cubicBezTo>
                  <a:cubicBezTo>
                    <a:pt x="578" y="595"/>
                    <a:pt x="669" y="504"/>
                    <a:pt x="669" y="352"/>
                  </a:cubicBezTo>
                  <a:cubicBezTo>
                    <a:pt x="730" y="200"/>
                    <a:pt x="609" y="78"/>
                    <a:pt x="517" y="48"/>
                  </a:cubicBezTo>
                  <a:cubicBezTo>
                    <a:pt x="474" y="13"/>
                    <a:pt x="431" y="0"/>
                    <a:pt x="391"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64;p57"/>
            <p:cNvSpPr/>
            <p:nvPr/>
          </p:nvSpPr>
          <p:spPr>
            <a:xfrm>
              <a:off x="23238925" y="13236350"/>
              <a:ext cx="19025" cy="18800"/>
            </a:xfrm>
            <a:custGeom>
              <a:avLst/>
              <a:gdLst/>
              <a:ahLst/>
              <a:cxnLst/>
              <a:rect l="l" t="t" r="r" b="b"/>
              <a:pathLst>
                <a:path w="761" h="752" extrusionOk="0">
                  <a:moveTo>
                    <a:pt x="335" y="282"/>
                  </a:moveTo>
                  <a:cubicBezTo>
                    <a:pt x="335" y="282"/>
                    <a:pt x="365" y="373"/>
                    <a:pt x="335" y="373"/>
                  </a:cubicBezTo>
                  <a:cubicBezTo>
                    <a:pt x="335" y="434"/>
                    <a:pt x="274" y="465"/>
                    <a:pt x="274" y="465"/>
                  </a:cubicBezTo>
                  <a:cubicBezTo>
                    <a:pt x="213" y="465"/>
                    <a:pt x="183" y="434"/>
                    <a:pt x="183" y="373"/>
                  </a:cubicBezTo>
                  <a:lnTo>
                    <a:pt x="183" y="343"/>
                  </a:lnTo>
                  <a:lnTo>
                    <a:pt x="133" y="323"/>
                  </a:lnTo>
                  <a:lnTo>
                    <a:pt x="133" y="323"/>
                  </a:lnTo>
                  <a:cubicBezTo>
                    <a:pt x="140" y="325"/>
                    <a:pt x="150" y="326"/>
                    <a:pt x="162" y="326"/>
                  </a:cubicBezTo>
                  <a:cubicBezTo>
                    <a:pt x="207" y="326"/>
                    <a:pt x="274" y="313"/>
                    <a:pt x="274" y="313"/>
                  </a:cubicBezTo>
                  <a:cubicBezTo>
                    <a:pt x="274" y="313"/>
                    <a:pt x="305" y="282"/>
                    <a:pt x="335" y="282"/>
                  </a:cubicBezTo>
                  <a:close/>
                  <a:moveTo>
                    <a:pt x="402" y="1"/>
                  </a:moveTo>
                  <a:cubicBezTo>
                    <a:pt x="379" y="1"/>
                    <a:pt x="356" y="3"/>
                    <a:pt x="335" y="9"/>
                  </a:cubicBezTo>
                  <a:cubicBezTo>
                    <a:pt x="61" y="69"/>
                    <a:pt x="122" y="313"/>
                    <a:pt x="122" y="313"/>
                  </a:cubicBezTo>
                  <a:cubicBezTo>
                    <a:pt x="122" y="316"/>
                    <a:pt x="124" y="319"/>
                    <a:pt x="128" y="321"/>
                  </a:cubicBezTo>
                  <a:lnTo>
                    <a:pt x="128" y="321"/>
                  </a:lnTo>
                  <a:lnTo>
                    <a:pt x="31" y="282"/>
                  </a:lnTo>
                  <a:cubicBezTo>
                    <a:pt x="31" y="282"/>
                    <a:pt x="1" y="313"/>
                    <a:pt x="1" y="373"/>
                  </a:cubicBezTo>
                  <a:cubicBezTo>
                    <a:pt x="1" y="465"/>
                    <a:pt x="1" y="647"/>
                    <a:pt x="213" y="738"/>
                  </a:cubicBezTo>
                  <a:cubicBezTo>
                    <a:pt x="229" y="746"/>
                    <a:pt x="262" y="752"/>
                    <a:pt x="303" y="752"/>
                  </a:cubicBezTo>
                  <a:cubicBezTo>
                    <a:pt x="418" y="752"/>
                    <a:pt x="602" y="705"/>
                    <a:pt x="669" y="525"/>
                  </a:cubicBezTo>
                  <a:cubicBezTo>
                    <a:pt x="761" y="434"/>
                    <a:pt x="761" y="282"/>
                    <a:pt x="669" y="161"/>
                  </a:cubicBezTo>
                  <a:cubicBezTo>
                    <a:pt x="644" y="60"/>
                    <a:pt x="515" y="1"/>
                    <a:pt x="40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65;p57"/>
            <p:cNvSpPr/>
            <p:nvPr/>
          </p:nvSpPr>
          <p:spPr>
            <a:xfrm>
              <a:off x="23241975" y="13279600"/>
              <a:ext cx="16725" cy="15900"/>
            </a:xfrm>
            <a:custGeom>
              <a:avLst/>
              <a:gdLst/>
              <a:ahLst/>
              <a:cxnLst/>
              <a:rect l="l" t="t" r="r" b="b"/>
              <a:pathLst>
                <a:path w="669" h="636" extrusionOk="0">
                  <a:moveTo>
                    <a:pt x="304" y="254"/>
                  </a:moveTo>
                  <a:lnTo>
                    <a:pt x="304" y="285"/>
                  </a:lnTo>
                  <a:cubicBezTo>
                    <a:pt x="304" y="300"/>
                    <a:pt x="289" y="308"/>
                    <a:pt x="270" y="308"/>
                  </a:cubicBezTo>
                  <a:cubicBezTo>
                    <a:pt x="251" y="308"/>
                    <a:pt x="228" y="300"/>
                    <a:pt x="213" y="285"/>
                  </a:cubicBezTo>
                  <a:lnTo>
                    <a:pt x="196" y="268"/>
                  </a:lnTo>
                  <a:lnTo>
                    <a:pt x="196" y="268"/>
                  </a:lnTo>
                  <a:cubicBezTo>
                    <a:pt x="217" y="267"/>
                    <a:pt x="235" y="263"/>
                    <a:pt x="243" y="254"/>
                  </a:cubicBezTo>
                  <a:close/>
                  <a:moveTo>
                    <a:pt x="360" y="0"/>
                  </a:moveTo>
                  <a:cubicBezTo>
                    <a:pt x="338" y="0"/>
                    <a:pt x="319" y="4"/>
                    <a:pt x="304" y="11"/>
                  </a:cubicBezTo>
                  <a:cubicBezTo>
                    <a:pt x="91" y="72"/>
                    <a:pt x="61" y="254"/>
                    <a:pt x="61" y="254"/>
                  </a:cubicBezTo>
                  <a:cubicBezTo>
                    <a:pt x="61" y="254"/>
                    <a:pt x="90" y="260"/>
                    <a:pt x="124" y="264"/>
                  </a:cubicBezTo>
                  <a:lnTo>
                    <a:pt x="124" y="264"/>
                  </a:lnTo>
                  <a:lnTo>
                    <a:pt x="0" y="285"/>
                  </a:lnTo>
                  <a:cubicBezTo>
                    <a:pt x="0" y="285"/>
                    <a:pt x="0" y="376"/>
                    <a:pt x="31" y="437"/>
                  </a:cubicBezTo>
                  <a:cubicBezTo>
                    <a:pt x="56" y="513"/>
                    <a:pt x="125" y="633"/>
                    <a:pt x="272" y="633"/>
                  </a:cubicBezTo>
                  <a:cubicBezTo>
                    <a:pt x="300" y="633"/>
                    <a:pt x="331" y="629"/>
                    <a:pt x="365" y="619"/>
                  </a:cubicBezTo>
                  <a:cubicBezTo>
                    <a:pt x="371" y="630"/>
                    <a:pt x="382" y="635"/>
                    <a:pt x="398" y="635"/>
                  </a:cubicBezTo>
                  <a:cubicBezTo>
                    <a:pt x="467" y="635"/>
                    <a:pt x="614" y="536"/>
                    <a:pt x="639" y="437"/>
                  </a:cubicBezTo>
                  <a:cubicBezTo>
                    <a:pt x="669" y="376"/>
                    <a:pt x="669" y="254"/>
                    <a:pt x="608" y="133"/>
                  </a:cubicBezTo>
                  <a:cubicBezTo>
                    <a:pt x="538" y="40"/>
                    <a:pt x="433" y="0"/>
                    <a:pt x="360"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66;p57"/>
            <p:cNvSpPr/>
            <p:nvPr/>
          </p:nvSpPr>
          <p:spPr>
            <a:xfrm>
              <a:off x="23253375" y="13376375"/>
              <a:ext cx="19775" cy="17050"/>
            </a:xfrm>
            <a:custGeom>
              <a:avLst/>
              <a:gdLst/>
              <a:ahLst/>
              <a:cxnLst/>
              <a:rect l="l" t="t" r="r" b="b"/>
              <a:pathLst>
                <a:path w="791" h="682" extrusionOk="0">
                  <a:moveTo>
                    <a:pt x="395" y="0"/>
                  </a:moveTo>
                  <a:cubicBezTo>
                    <a:pt x="183" y="0"/>
                    <a:pt x="152" y="183"/>
                    <a:pt x="152" y="183"/>
                  </a:cubicBezTo>
                  <a:cubicBezTo>
                    <a:pt x="152" y="213"/>
                    <a:pt x="304" y="213"/>
                    <a:pt x="335" y="304"/>
                  </a:cubicBezTo>
                  <a:cubicBezTo>
                    <a:pt x="335" y="304"/>
                    <a:pt x="348" y="277"/>
                    <a:pt x="366" y="277"/>
                  </a:cubicBezTo>
                  <a:cubicBezTo>
                    <a:pt x="375" y="277"/>
                    <a:pt x="385" y="284"/>
                    <a:pt x="395" y="304"/>
                  </a:cubicBezTo>
                  <a:cubicBezTo>
                    <a:pt x="456" y="304"/>
                    <a:pt x="395" y="335"/>
                    <a:pt x="395" y="335"/>
                  </a:cubicBezTo>
                  <a:cubicBezTo>
                    <a:pt x="365" y="335"/>
                    <a:pt x="365" y="365"/>
                    <a:pt x="304" y="365"/>
                  </a:cubicBezTo>
                  <a:cubicBezTo>
                    <a:pt x="213" y="335"/>
                    <a:pt x="183" y="304"/>
                    <a:pt x="183" y="304"/>
                  </a:cubicBezTo>
                  <a:cubicBezTo>
                    <a:pt x="152" y="304"/>
                    <a:pt x="0" y="365"/>
                    <a:pt x="0" y="365"/>
                  </a:cubicBezTo>
                  <a:cubicBezTo>
                    <a:pt x="0" y="365"/>
                    <a:pt x="0" y="487"/>
                    <a:pt x="152" y="608"/>
                  </a:cubicBezTo>
                  <a:cubicBezTo>
                    <a:pt x="197" y="653"/>
                    <a:pt x="274" y="681"/>
                    <a:pt x="360" y="681"/>
                  </a:cubicBezTo>
                  <a:cubicBezTo>
                    <a:pt x="391" y="681"/>
                    <a:pt x="424" y="677"/>
                    <a:pt x="456" y="669"/>
                  </a:cubicBezTo>
                  <a:cubicBezTo>
                    <a:pt x="578" y="639"/>
                    <a:pt x="669" y="548"/>
                    <a:pt x="699" y="487"/>
                  </a:cubicBezTo>
                  <a:cubicBezTo>
                    <a:pt x="760" y="396"/>
                    <a:pt x="790" y="244"/>
                    <a:pt x="699" y="152"/>
                  </a:cubicBezTo>
                  <a:cubicBezTo>
                    <a:pt x="638" y="31"/>
                    <a:pt x="517" y="0"/>
                    <a:pt x="39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67;p57"/>
            <p:cNvSpPr/>
            <p:nvPr/>
          </p:nvSpPr>
          <p:spPr>
            <a:xfrm>
              <a:off x="23284525" y="13333050"/>
              <a:ext cx="16725" cy="19075"/>
            </a:xfrm>
            <a:custGeom>
              <a:avLst/>
              <a:gdLst/>
              <a:ahLst/>
              <a:cxnLst/>
              <a:rect l="l" t="t" r="r" b="b"/>
              <a:pathLst>
                <a:path w="669" h="763" extrusionOk="0">
                  <a:moveTo>
                    <a:pt x="273" y="225"/>
                  </a:moveTo>
                  <a:cubicBezTo>
                    <a:pt x="284" y="229"/>
                    <a:pt x="296" y="235"/>
                    <a:pt x="304" y="244"/>
                  </a:cubicBezTo>
                  <a:cubicBezTo>
                    <a:pt x="335" y="274"/>
                    <a:pt x="365" y="366"/>
                    <a:pt x="335" y="366"/>
                  </a:cubicBezTo>
                  <a:lnTo>
                    <a:pt x="304" y="366"/>
                  </a:lnTo>
                  <a:lnTo>
                    <a:pt x="274" y="396"/>
                  </a:lnTo>
                  <a:cubicBezTo>
                    <a:pt x="213" y="396"/>
                    <a:pt x="213" y="335"/>
                    <a:pt x="213" y="305"/>
                  </a:cubicBezTo>
                  <a:lnTo>
                    <a:pt x="274" y="274"/>
                  </a:lnTo>
                  <a:cubicBezTo>
                    <a:pt x="274" y="266"/>
                    <a:pt x="274" y="247"/>
                    <a:pt x="273" y="225"/>
                  </a:cubicBezTo>
                  <a:close/>
                  <a:moveTo>
                    <a:pt x="304" y="1"/>
                  </a:moveTo>
                  <a:cubicBezTo>
                    <a:pt x="304" y="1"/>
                    <a:pt x="289" y="76"/>
                    <a:pt x="259" y="142"/>
                  </a:cubicBezTo>
                  <a:lnTo>
                    <a:pt x="259" y="142"/>
                  </a:lnTo>
                  <a:cubicBezTo>
                    <a:pt x="250" y="114"/>
                    <a:pt x="236" y="92"/>
                    <a:pt x="213" y="92"/>
                  </a:cubicBezTo>
                  <a:cubicBezTo>
                    <a:pt x="213" y="92"/>
                    <a:pt x="152" y="92"/>
                    <a:pt x="61" y="153"/>
                  </a:cubicBezTo>
                  <a:cubicBezTo>
                    <a:pt x="31" y="183"/>
                    <a:pt x="0" y="274"/>
                    <a:pt x="0" y="366"/>
                  </a:cubicBezTo>
                  <a:cubicBezTo>
                    <a:pt x="0" y="426"/>
                    <a:pt x="0" y="548"/>
                    <a:pt x="61" y="609"/>
                  </a:cubicBezTo>
                  <a:cubicBezTo>
                    <a:pt x="61" y="677"/>
                    <a:pt x="181" y="763"/>
                    <a:pt x="305" y="763"/>
                  </a:cubicBezTo>
                  <a:cubicBezTo>
                    <a:pt x="346" y="763"/>
                    <a:pt x="388" y="753"/>
                    <a:pt x="426" y="730"/>
                  </a:cubicBezTo>
                  <a:cubicBezTo>
                    <a:pt x="578" y="700"/>
                    <a:pt x="669" y="457"/>
                    <a:pt x="639" y="426"/>
                  </a:cubicBezTo>
                  <a:cubicBezTo>
                    <a:pt x="639" y="153"/>
                    <a:pt x="487" y="92"/>
                    <a:pt x="426" y="62"/>
                  </a:cubicBezTo>
                  <a:cubicBezTo>
                    <a:pt x="335" y="1"/>
                    <a:pt x="304" y="1"/>
                    <a:pt x="30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68;p57"/>
            <p:cNvSpPr/>
            <p:nvPr/>
          </p:nvSpPr>
          <p:spPr>
            <a:xfrm>
              <a:off x="23322525" y="13288975"/>
              <a:ext cx="15975" cy="15525"/>
            </a:xfrm>
            <a:custGeom>
              <a:avLst/>
              <a:gdLst/>
              <a:ahLst/>
              <a:cxnLst/>
              <a:rect l="l" t="t" r="r" b="b"/>
              <a:pathLst>
                <a:path w="639" h="621" extrusionOk="0">
                  <a:moveTo>
                    <a:pt x="304" y="214"/>
                  </a:moveTo>
                  <a:cubicBezTo>
                    <a:pt x="304" y="214"/>
                    <a:pt x="335" y="214"/>
                    <a:pt x="335" y="244"/>
                  </a:cubicBezTo>
                  <a:lnTo>
                    <a:pt x="304" y="214"/>
                  </a:lnTo>
                  <a:close/>
                  <a:moveTo>
                    <a:pt x="253" y="166"/>
                  </a:moveTo>
                  <a:cubicBezTo>
                    <a:pt x="273" y="193"/>
                    <a:pt x="293" y="214"/>
                    <a:pt x="304" y="214"/>
                  </a:cubicBezTo>
                  <a:cubicBezTo>
                    <a:pt x="297" y="244"/>
                    <a:pt x="287" y="256"/>
                    <a:pt x="278" y="256"/>
                  </a:cubicBezTo>
                  <a:cubicBezTo>
                    <a:pt x="257" y="256"/>
                    <a:pt x="239" y="194"/>
                    <a:pt x="253" y="166"/>
                  </a:cubicBezTo>
                  <a:close/>
                  <a:moveTo>
                    <a:pt x="183" y="1"/>
                  </a:moveTo>
                  <a:cubicBezTo>
                    <a:pt x="183" y="1"/>
                    <a:pt x="31" y="62"/>
                    <a:pt x="0" y="214"/>
                  </a:cubicBezTo>
                  <a:cubicBezTo>
                    <a:pt x="0" y="305"/>
                    <a:pt x="0" y="426"/>
                    <a:pt x="61" y="518"/>
                  </a:cubicBezTo>
                  <a:cubicBezTo>
                    <a:pt x="129" y="586"/>
                    <a:pt x="232" y="620"/>
                    <a:pt x="305" y="620"/>
                  </a:cubicBezTo>
                  <a:cubicBezTo>
                    <a:pt x="329" y="620"/>
                    <a:pt x="350" y="616"/>
                    <a:pt x="365" y="609"/>
                  </a:cubicBezTo>
                  <a:cubicBezTo>
                    <a:pt x="456" y="548"/>
                    <a:pt x="578" y="487"/>
                    <a:pt x="608" y="366"/>
                  </a:cubicBezTo>
                  <a:cubicBezTo>
                    <a:pt x="638" y="214"/>
                    <a:pt x="578" y="92"/>
                    <a:pt x="487" y="62"/>
                  </a:cubicBezTo>
                  <a:cubicBezTo>
                    <a:pt x="436" y="21"/>
                    <a:pt x="385" y="8"/>
                    <a:pt x="340" y="8"/>
                  </a:cubicBezTo>
                  <a:cubicBezTo>
                    <a:pt x="284" y="8"/>
                    <a:pt x="236" y="29"/>
                    <a:pt x="209" y="45"/>
                  </a:cubicBezTo>
                  <a:lnTo>
                    <a:pt x="209" y="45"/>
                  </a:lnTo>
                  <a:lnTo>
                    <a:pt x="183"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69;p57"/>
            <p:cNvSpPr/>
            <p:nvPr/>
          </p:nvSpPr>
          <p:spPr>
            <a:xfrm>
              <a:off x="23345650" y="13342175"/>
              <a:ext cx="19450" cy="19825"/>
            </a:xfrm>
            <a:custGeom>
              <a:avLst/>
              <a:gdLst/>
              <a:ahLst/>
              <a:cxnLst/>
              <a:rect l="l" t="t" r="r" b="b"/>
              <a:pathLst>
                <a:path w="778" h="793" extrusionOk="0">
                  <a:moveTo>
                    <a:pt x="352" y="1"/>
                  </a:moveTo>
                  <a:cubicBezTo>
                    <a:pt x="109" y="31"/>
                    <a:pt x="109" y="244"/>
                    <a:pt x="109" y="244"/>
                  </a:cubicBezTo>
                  <a:cubicBezTo>
                    <a:pt x="124" y="274"/>
                    <a:pt x="169" y="274"/>
                    <a:pt x="215" y="274"/>
                  </a:cubicBezTo>
                  <a:cubicBezTo>
                    <a:pt x="261" y="274"/>
                    <a:pt x="306" y="274"/>
                    <a:pt x="321" y="305"/>
                  </a:cubicBezTo>
                  <a:cubicBezTo>
                    <a:pt x="321" y="305"/>
                    <a:pt x="335" y="278"/>
                    <a:pt x="353" y="278"/>
                  </a:cubicBezTo>
                  <a:cubicBezTo>
                    <a:pt x="362" y="278"/>
                    <a:pt x="372" y="284"/>
                    <a:pt x="382" y="305"/>
                  </a:cubicBezTo>
                  <a:cubicBezTo>
                    <a:pt x="382" y="305"/>
                    <a:pt x="443" y="365"/>
                    <a:pt x="382" y="396"/>
                  </a:cubicBezTo>
                  <a:cubicBezTo>
                    <a:pt x="352" y="487"/>
                    <a:pt x="352" y="517"/>
                    <a:pt x="321" y="517"/>
                  </a:cubicBezTo>
                  <a:cubicBezTo>
                    <a:pt x="261" y="487"/>
                    <a:pt x="261" y="457"/>
                    <a:pt x="261" y="457"/>
                  </a:cubicBezTo>
                  <a:cubicBezTo>
                    <a:pt x="261" y="457"/>
                    <a:pt x="104" y="390"/>
                    <a:pt x="60" y="390"/>
                  </a:cubicBezTo>
                  <a:cubicBezTo>
                    <a:pt x="52" y="390"/>
                    <a:pt x="48" y="391"/>
                    <a:pt x="48" y="396"/>
                  </a:cubicBezTo>
                  <a:cubicBezTo>
                    <a:pt x="48" y="394"/>
                    <a:pt x="48" y="392"/>
                    <a:pt x="47" y="392"/>
                  </a:cubicBezTo>
                  <a:lnTo>
                    <a:pt x="47" y="392"/>
                  </a:lnTo>
                  <a:cubicBezTo>
                    <a:pt x="40" y="392"/>
                    <a:pt x="1" y="559"/>
                    <a:pt x="169" y="700"/>
                  </a:cubicBezTo>
                  <a:cubicBezTo>
                    <a:pt x="228" y="759"/>
                    <a:pt x="313" y="792"/>
                    <a:pt x="389" y="792"/>
                  </a:cubicBezTo>
                  <a:cubicBezTo>
                    <a:pt x="432" y="792"/>
                    <a:pt x="471" y="782"/>
                    <a:pt x="504" y="761"/>
                  </a:cubicBezTo>
                  <a:cubicBezTo>
                    <a:pt x="625" y="669"/>
                    <a:pt x="656" y="548"/>
                    <a:pt x="717" y="487"/>
                  </a:cubicBezTo>
                  <a:cubicBezTo>
                    <a:pt x="777" y="305"/>
                    <a:pt x="625" y="1"/>
                    <a:pt x="3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70;p57"/>
            <p:cNvSpPr/>
            <p:nvPr/>
          </p:nvSpPr>
          <p:spPr>
            <a:xfrm>
              <a:off x="23305800" y="13385500"/>
              <a:ext cx="18250" cy="17500"/>
            </a:xfrm>
            <a:custGeom>
              <a:avLst/>
              <a:gdLst/>
              <a:ahLst/>
              <a:cxnLst/>
              <a:rect l="l" t="t" r="r" b="b"/>
              <a:pathLst>
                <a:path w="730" h="700" extrusionOk="0">
                  <a:moveTo>
                    <a:pt x="217" y="259"/>
                  </a:moveTo>
                  <a:lnTo>
                    <a:pt x="217" y="259"/>
                  </a:lnTo>
                  <a:cubicBezTo>
                    <a:pt x="256" y="259"/>
                    <a:pt x="292" y="262"/>
                    <a:pt x="304" y="274"/>
                  </a:cubicBezTo>
                  <a:cubicBezTo>
                    <a:pt x="335" y="289"/>
                    <a:pt x="350" y="289"/>
                    <a:pt x="358" y="289"/>
                  </a:cubicBezTo>
                  <a:cubicBezTo>
                    <a:pt x="365" y="289"/>
                    <a:pt x="365" y="289"/>
                    <a:pt x="365" y="304"/>
                  </a:cubicBezTo>
                  <a:lnTo>
                    <a:pt x="365" y="335"/>
                  </a:lnTo>
                  <a:lnTo>
                    <a:pt x="304" y="395"/>
                  </a:lnTo>
                  <a:cubicBezTo>
                    <a:pt x="274" y="335"/>
                    <a:pt x="274" y="304"/>
                    <a:pt x="274" y="304"/>
                  </a:cubicBezTo>
                  <a:lnTo>
                    <a:pt x="217" y="259"/>
                  </a:lnTo>
                  <a:close/>
                  <a:moveTo>
                    <a:pt x="365" y="0"/>
                  </a:moveTo>
                  <a:cubicBezTo>
                    <a:pt x="244" y="0"/>
                    <a:pt x="183" y="31"/>
                    <a:pt x="122" y="122"/>
                  </a:cubicBezTo>
                  <a:cubicBezTo>
                    <a:pt x="84" y="160"/>
                    <a:pt x="82" y="199"/>
                    <a:pt x="85" y="222"/>
                  </a:cubicBezTo>
                  <a:lnTo>
                    <a:pt x="85" y="222"/>
                  </a:lnTo>
                  <a:cubicBezTo>
                    <a:pt x="47" y="271"/>
                    <a:pt x="1" y="366"/>
                    <a:pt x="61" y="487"/>
                  </a:cubicBezTo>
                  <a:cubicBezTo>
                    <a:pt x="61" y="608"/>
                    <a:pt x="213" y="699"/>
                    <a:pt x="304" y="699"/>
                  </a:cubicBezTo>
                  <a:cubicBezTo>
                    <a:pt x="426" y="699"/>
                    <a:pt x="578" y="608"/>
                    <a:pt x="608" y="547"/>
                  </a:cubicBezTo>
                  <a:cubicBezTo>
                    <a:pt x="730" y="304"/>
                    <a:pt x="608" y="0"/>
                    <a:pt x="36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71;p57"/>
            <p:cNvSpPr/>
            <p:nvPr/>
          </p:nvSpPr>
          <p:spPr>
            <a:xfrm>
              <a:off x="23381025" y="13427200"/>
              <a:ext cx="18275" cy="18625"/>
            </a:xfrm>
            <a:custGeom>
              <a:avLst/>
              <a:gdLst/>
              <a:ahLst/>
              <a:cxnLst/>
              <a:rect l="l" t="t" r="r" b="b"/>
              <a:pathLst>
                <a:path w="731" h="745" extrusionOk="0">
                  <a:moveTo>
                    <a:pt x="319" y="1"/>
                  </a:moveTo>
                  <a:cubicBezTo>
                    <a:pt x="291" y="1"/>
                    <a:pt x="274" y="4"/>
                    <a:pt x="274" y="4"/>
                  </a:cubicBezTo>
                  <a:cubicBezTo>
                    <a:pt x="274" y="34"/>
                    <a:pt x="274" y="186"/>
                    <a:pt x="305" y="186"/>
                  </a:cubicBezTo>
                  <a:cubicBezTo>
                    <a:pt x="305" y="186"/>
                    <a:pt x="396" y="186"/>
                    <a:pt x="426" y="278"/>
                  </a:cubicBezTo>
                  <a:cubicBezTo>
                    <a:pt x="457" y="338"/>
                    <a:pt x="426" y="338"/>
                    <a:pt x="396" y="399"/>
                  </a:cubicBezTo>
                  <a:cubicBezTo>
                    <a:pt x="376" y="399"/>
                    <a:pt x="369" y="413"/>
                    <a:pt x="349" y="413"/>
                  </a:cubicBezTo>
                  <a:cubicBezTo>
                    <a:pt x="338" y="413"/>
                    <a:pt x="325" y="409"/>
                    <a:pt x="305" y="399"/>
                  </a:cubicBezTo>
                  <a:cubicBezTo>
                    <a:pt x="274" y="338"/>
                    <a:pt x="274" y="308"/>
                    <a:pt x="274" y="308"/>
                  </a:cubicBezTo>
                  <a:lnTo>
                    <a:pt x="122" y="186"/>
                  </a:lnTo>
                  <a:cubicBezTo>
                    <a:pt x="122" y="186"/>
                    <a:pt x="1" y="308"/>
                    <a:pt x="61" y="490"/>
                  </a:cubicBezTo>
                  <a:cubicBezTo>
                    <a:pt x="61" y="581"/>
                    <a:pt x="153" y="703"/>
                    <a:pt x="274" y="733"/>
                  </a:cubicBezTo>
                  <a:cubicBezTo>
                    <a:pt x="312" y="741"/>
                    <a:pt x="348" y="745"/>
                    <a:pt x="382" y="745"/>
                  </a:cubicBezTo>
                  <a:cubicBezTo>
                    <a:pt x="483" y="745"/>
                    <a:pt x="563" y="711"/>
                    <a:pt x="609" y="642"/>
                  </a:cubicBezTo>
                  <a:cubicBezTo>
                    <a:pt x="700" y="581"/>
                    <a:pt x="730" y="460"/>
                    <a:pt x="730" y="338"/>
                  </a:cubicBezTo>
                  <a:cubicBezTo>
                    <a:pt x="730" y="247"/>
                    <a:pt x="669" y="126"/>
                    <a:pt x="578" y="95"/>
                  </a:cubicBezTo>
                  <a:cubicBezTo>
                    <a:pt x="477" y="14"/>
                    <a:pt x="376" y="1"/>
                    <a:pt x="319"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72;p57"/>
            <p:cNvSpPr/>
            <p:nvPr/>
          </p:nvSpPr>
          <p:spPr>
            <a:xfrm>
              <a:off x="23310350" y="13427750"/>
              <a:ext cx="19025" cy="18225"/>
            </a:xfrm>
            <a:custGeom>
              <a:avLst/>
              <a:gdLst/>
              <a:ahLst/>
              <a:cxnLst/>
              <a:rect l="l" t="t" r="r" b="b"/>
              <a:pathLst>
                <a:path w="761" h="729" extrusionOk="0">
                  <a:moveTo>
                    <a:pt x="183" y="12"/>
                  </a:moveTo>
                  <a:lnTo>
                    <a:pt x="183" y="12"/>
                  </a:lnTo>
                  <a:cubicBezTo>
                    <a:pt x="184" y="12"/>
                    <a:pt x="185" y="12"/>
                    <a:pt x="185" y="13"/>
                  </a:cubicBezTo>
                  <a:lnTo>
                    <a:pt x="185" y="13"/>
                  </a:lnTo>
                  <a:cubicBezTo>
                    <a:pt x="185" y="12"/>
                    <a:pt x="184" y="12"/>
                    <a:pt x="183" y="12"/>
                  </a:cubicBezTo>
                  <a:close/>
                  <a:moveTo>
                    <a:pt x="346" y="0"/>
                  </a:moveTo>
                  <a:cubicBezTo>
                    <a:pt x="286" y="0"/>
                    <a:pt x="244" y="12"/>
                    <a:pt x="244" y="12"/>
                  </a:cubicBezTo>
                  <a:cubicBezTo>
                    <a:pt x="214" y="73"/>
                    <a:pt x="305" y="164"/>
                    <a:pt x="305" y="164"/>
                  </a:cubicBezTo>
                  <a:cubicBezTo>
                    <a:pt x="305" y="164"/>
                    <a:pt x="335" y="164"/>
                    <a:pt x="366" y="256"/>
                  </a:cubicBezTo>
                  <a:cubicBezTo>
                    <a:pt x="396" y="316"/>
                    <a:pt x="366" y="286"/>
                    <a:pt x="335" y="316"/>
                  </a:cubicBezTo>
                  <a:cubicBezTo>
                    <a:pt x="283" y="316"/>
                    <a:pt x="261" y="336"/>
                    <a:pt x="246" y="336"/>
                  </a:cubicBezTo>
                  <a:cubicBezTo>
                    <a:pt x="234" y="336"/>
                    <a:pt x="227" y="325"/>
                    <a:pt x="214" y="286"/>
                  </a:cubicBezTo>
                  <a:cubicBezTo>
                    <a:pt x="214" y="225"/>
                    <a:pt x="244" y="164"/>
                    <a:pt x="244" y="164"/>
                  </a:cubicBezTo>
                  <a:cubicBezTo>
                    <a:pt x="244" y="164"/>
                    <a:pt x="215" y="20"/>
                    <a:pt x="185" y="13"/>
                  </a:cubicBezTo>
                  <a:lnTo>
                    <a:pt x="185" y="13"/>
                  </a:lnTo>
                  <a:cubicBezTo>
                    <a:pt x="202" y="18"/>
                    <a:pt x="30" y="109"/>
                    <a:pt x="1" y="286"/>
                  </a:cubicBezTo>
                  <a:cubicBezTo>
                    <a:pt x="1" y="407"/>
                    <a:pt x="1" y="529"/>
                    <a:pt x="92" y="620"/>
                  </a:cubicBezTo>
                  <a:cubicBezTo>
                    <a:pt x="153" y="701"/>
                    <a:pt x="241" y="728"/>
                    <a:pt x="328" y="728"/>
                  </a:cubicBezTo>
                  <a:cubicBezTo>
                    <a:pt x="372" y="728"/>
                    <a:pt x="416" y="722"/>
                    <a:pt x="457" y="711"/>
                  </a:cubicBezTo>
                  <a:cubicBezTo>
                    <a:pt x="548" y="681"/>
                    <a:pt x="670" y="590"/>
                    <a:pt x="700" y="438"/>
                  </a:cubicBezTo>
                  <a:cubicBezTo>
                    <a:pt x="761" y="286"/>
                    <a:pt x="670" y="164"/>
                    <a:pt x="609" y="104"/>
                  </a:cubicBezTo>
                  <a:cubicBezTo>
                    <a:pt x="524" y="19"/>
                    <a:pt x="421" y="0"/>
                    <a:pt x="346"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73;p57"/>
            <p:cNvSpPr/>
            <p:nvPr/>
          </p:nvSpPr>
          <p:spPr>
            <a:xfrm>
              <a:off x="23388625" y="13373075"/>
              <a:ext cx="18250" cy="17000"/>
            </a:xfrm>
            <a:custGeom>
              <a:avLst/>
              <a:gdLst/>
              <a:ahLst/>
              <a:cxnLst/>
              <a:rect l="l" t="t" r="r" b="b"/>
              <a:pathLst>
                <a:path w="730" h="680" extrusionOk="0">
                  <a:moveTo>
                    <a:pt x="344" y="1"/>
                  </a:moveTo>
                  <a:cubicBezTo>
                    <a:pt x="318" y="1"/>
                    <a:pt x="294" y="4"/>
                    <a:pt x="274" y="11"/>
                  </a:cubicBezTo>
                  <a:cubicBezTo>
                    <a:pt x="153" y="41"/>
                    <a:pt x="122" y="72"/>
                    <a:pt x="122" y="72"/>
                  </a:cubicBezTo>
                  <a:cubicBezTo>
                    <a:pt x="122" y="72"/>
                    <a:pt x="213" y="224"/>
                    <a:pt x="305" y="224"/>
                  </a:cubicBezTo>
                  <a:lnTo>
                    <a:pt x="365" y="224"/>
                  </a:lnTo>
                  <a:cubicBezTo>
                    <a:pt x="396" y="284"/>
                    <a:pt x="396" y="315"/>
                    <a:pt x="396" y="315"/>
                  </a:cubicBezTo>
                  <a:lnTo>
                    <a:pt x="365" y="315"/>
                  </a:lnTo>
                  <a:lnTo>
                    <a:pt x="365" y="345"/>
                  </a:lnTo>
                  <a:lnTo>
                    <a:pt x="305" y="345"/>
                  </a:lnTo>
                  <a:cubicBezTo>
                    <a:pt x="274" y="315"/>
                    <a:pt x="274" y="284"/>
                    <a:pt x="274" y="284"/>
                  </a:cubicBezTo>
                  <a:lnTo>
                    <a:pt x="122" y="163"/>
                  </a:lnTo>
                  <a:cubicBezTo>
                    <a:pt x="122" y="163"/>
                    <a:pt x="1" y="284"/>
                    <a:pt x="61" y="467"/>
                  </a:cubicBezTo>
                  <a:cubicBezTo>
                    <a:pt x="92" y="588"/>
                    <a:pt x="153" y="680"/>
                    <a:pt x="305" y="680"/>
                  </a:cubicBezTo>
                  <a:cubicBezTo>
                    <a:pt x="457" y="680"/>
                    <a:pt x="578" y="619"/>
                    <a:pt x="609" y="528"/>
                  </a:cubicBezTo>
                  <a:cubicBezTo>
                    <a:pt x="730" y="406"/>
                    <a:pt x="700" y="224"/>
                    <a:pt x="669" y="193"/>
                  </a:cubicBezTo>
                  <a:cubicBezTo>
                    <a:pt x="574" y="50"/>
                    <a:pt x="441" y="1"/>
                    <a:pt x="34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74;p57"/>
            <p:cNvSpPr/>
            <p:nvPr/>
          </p:nvSpPr>
          <p:spPr>
            <a:xfrm>
              <a:off x="23352150" y="13397650"/>
              <a:ext cx="17500" cy="17025"/>
            </a:xfrm>
            <a:custGeom>
              <a:avLst/>
              <a:gdLst/>
              <a:ahLst/>
              <a:cxnLst/>
              <a:rect l="l" t="t" r="r" b="b"/>
              <a:pathLst>
                <a:path w="700" h="681" extrusionOk="0">
                  <a:moveTo>
                    <a:pt x="335" y="1"/>
                  </a:moveTo>
                  <a:cubicBezTo>
                    <a:pt x="213" y="61"/>
                    <a:pt x="183" y="92"/>
                    <a:pt x="183" y="92"/>
                  </a:cubicBezTo>
                  <a:cubicBezTo>
                    <a:pt x="183" y="92"/>
                    <a:pt x="244" y="244"/>
                    <a:pt x="274" y="244"/>
                  </a:cubicBezTo>
                  <a:lnTo>
                    <a:pt x="335" y="244"/>
                  </a:lnTo>
                  <a:cubicBezTo>
                    <a:pt x="365" y="274"/>
                    <a:pt x="365" y="304"/>
                    <a:pt x="365" y="304"/>
                  </a:cubicBezTo>
                  <a:lnTo>
                    <a:pt x="335" y="304"/>
                  </a:lnTo>
                  <a:cubicBezTo>
                    <a:pt x="335" y="304"/>
                    <a:pt x="335" y="331"/>
                    <a:pt x="317" y="331"/>
                  </a:cubicBezTo>
                  <a:cubicBezTo>
                    <a:pt x="308" y="331"/>
                    <a:pt x="294" y="325"/>
                    <a:pt x="274" y="304"/>
                  </a:cubicBezTo>
                  <a:cubicBezTo>
                    <a:pt x="244" y="274"/>
                    <a:pt x="244" y="244"/>
                    <a:pt x="244" y="244"/>
                  </a:cubicBezTo>
                  <a:lnTo>
                    <a:pt x="92" y="122"/>
                  </a:lnTo>
                  <a:cubicBezTo>
                    <a:pt x="92" y="122"/>
                    <a:pt x="1" y="244"/>
                    <a:pt x="31" y="426"/>
                  </a:cubicBezTo>
                  <a:cubicBezTo>
                    <a:pt x="61" y="517"/>
                    <a:pt x="122" y="608"/>
                    <a:pt x="244" y="669"/>
                  </a:cubicBezTo>
                  <a:cubicBezTo>
                    <a:pt x="274" y="677"/>
                    <a:pt x="305" y="681"/>
                    <a:pt x="334" y="681"/>
                  </a:cubicBezTo>
                  <a:cubicBezTo>
                    <a:pt x="422" y="681"/>
                    <a:pt x="502" y="646"/>
                    <a:pt x="548" y="578"/>
                  </a:cubicBezTo>
                  <a:cubicBezTo>
                    <a:pt x="669" y="456"/>
                    <a:pt x="700" y="274"/>
                    <a:pt x="669" y="244"/>
                  </a:cubicBezTo>
                  <a:cubicBezTo>
                    <a:pt x="609" y="61"/>
                    <a:pt x="396" y="1"/>
                    <a:pt x="33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75;p57"/>
            <p:cNvSpPr/>
            <p:nvPr/>
          </p:nvSpPr>
          <p:spPr>
            <a:xfrm>
              <a:off x="23352150" y="13470800"/>
              <a:ext cx="17500" cy="17300"/>
            </a:xfrm>
            <a:custGeom>
              <a:avLst/>
              <a:gdLst/>
              <a:ahLst/>
              <a:cxnLst/>
              <a:rect l="l" t="t" r="r" b="b"/>
              <a:pathLst>
                <a:path w="700" h="692" extrusionOk="0">
                  <a:moveTo>
                    <a:pt x="386" y="1"/>
                  </a:moveTo>
                  <a:cubicBezTo>
                    <a:pt x="354" y="1"/>
                    <a:pt x="326" y="9"/>
                    <a:pt x="305" y="23"/>
                  </a:cubicBezTo>
                  <a:cubicBezTo>
                    <a:pt x="183" y="23"/>
                    <a:pt x="153" y="84"/>
                    <a:pt x="153" y="84"/>
                  </a:cubicBezTo>
                  <a:cubicBezTo>
                    <a:pt x="153" y="84"/>
                    <a:pt x="244" y="205"/>
                    <a:pt x="274" y="266"/>
                  </a:cubicBezTo>
                  <a:lnTo>
                    <a:pt x="335" y="266"/>
                  </a:lnTo>
                  <a:cubicBezTo>
                    <a:pt x="335" y="266"/>
                    <a:pt x="396" y="357"/>
                    <a:pt x="365" y="357"/>
                  </a:cubicBezTo>
                  <a:cubicBezTo>
                    <a:pt x="365" y="357"/>
                    <a:pt x="365" y="344"/>
                    <a:pt x="356" y="344"/>
                  </a:cubicBezTo>
                  <a:cubicBezTo>
                    <a:pt x="352" y="344"/>
                    <a:pt x="345" y="347"/>
                    <a:pt x="335" y="357"/>
                  </a:cubicBezTo>
                  <a:lnTo>
                    <a:pt x="274" y="388"/>
                  </a:lnTo>
                  <a:cubicBezTo>
                    <a:pt x="244" y="388"/>
                    <a:pt x="213" y="357"/>
                    <a:pt x="213" y="327"/>
                  </a:cubicBezTo>
                  <a:lnTo>
                    <a:pt x="213" y="236"/>
                  </a:lnTo>
                  <a:lnTo>
                    <a:pt x="61" y="114"/>
                  </a:lnTo>
                  <a:cubicBezTo>
                    <a:pt x="61" y="114"/>
                    <a:pt x="31" y="175"/>
                    <a:pt x="1" y="266"/>
                  </a:cubicBezTo>
                  <a:cubicBezTo>
                    <a:pt x="1" y="357"/>
                    <a:pt x="1" y="540"/>
                    <a:pt x="213" y="661"/>
                  </a:cubicBezTo>
                  <a:cubicBezTo>
                    <a:pt x="229" y="676"/>
                    <a:pt x="282" y="692"/>
                    <a:pt x="346" y="692"/>
                  </a:cubicBezTo>
                  <a:cubicBezTo>
                    <a:pt x="411" y="692"/>
                    <a:pt x="487" y="676"/>
                    <a:pt x="548" y="631"/>
                  </a:cubicBezTo>
                  <a:cubicBezTo>
                    <a:pt x="669" y="540"/>
                    <a:pt x="700" y="327"/>
                    <a:pt x="669" y="266"/>
                  </a:cubicBezTo>
                  <a:cubicBezTo>
                    <a:pt x="623" y="80"/>
                    <a:pt x="488" y="1"/>
                    <a:pt x="386"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76;p57"/>
            <p:cNvSpPr/>
            <p:nvPr/>
          </p:nvSpPr>
          <p:spPr>
            <a:xfrm>
              <a:off x="23223725" y="13336425"/>
              <a:ext cx="15225" cy="16725"/>
            </a:xfrm>
            <a:custGeom>
              <a:avLst/>
              <a:gdLst/>
              <a:ahLst/>
              <a:cxnLst/>
              <a:rect l="l" t="t" r="r" b="b"/>
              <a:pathLst>
                <a:path w="609" h="669" extrusionOk="0">
                  <a:moveTo>
                    <a:pt x="183" y="261"/>
                  </a:moveTo>
                  <a:cubicBezTo>
                    <a:pt x="183" y="261"/>
                    <a:pt x="214" y="261"/>
                    <a:pt x="305" y="291"/>
                  </a:cubicBezTo>
                  <a:lnTo>
                    <a:pt x="305" y="322"/>
                  </a:lnTo>
                  <a:lnTo>
                    <a:pt x="244" y="322"/>
                  </a:lnTo>
                  <a:cubicBezTo>
                    <a:pt x="244" y="322"/>
                    <a:pt x="244" y="349"/>
                    <a:pt x="235" y="349"/>
                  </a:cubicBezTo>
                  <a:cubicBezTo>
                    <a:pt x="230" y="349"/>
                    <a:pt x="224" y="342"/>
                    <a:pt x="214" y="322"/>
                  </a:cubicBezTo>
                  <a:cubicBezTo>
                    <a:pt x="183" y="291"/>
                    <a:pt x="183" y="261"/>
                    <a:pt x="183" y="261"/>
                  </a:cubicBezTo>
                  <a:close/>
                  <a:moveTo>
                    <a:pt x="313" y="1"/>
                  </a:moveTo>
                  <a:cubicBezTo>
                    <a:pt x="181" y="1"/>
                    <a:pt x="122" y="79"/>
                    <a:pt x="122" y="79"/>
                  </a:cubicBezTo>
                  <a:cubicBezTo>
                    <a:pt x="122" y="109"/>
                    <a:pt x="183" y="261"/>
                    <a:pt x="183" y="261"/>
                  </a:cubicBezTo>
                  <a:cubicBezTo>
                    <a:pt x="153" y="261"/>
                    <a:pt x="62" y="140"/>
                    <a:pt x="92" y="109"/>
                  </a:cubicBezTo>
                  <a:lnTo>
                    <a:pt x="92" y="109"/>
                  </a:lnTo>
                  <a:lnTo>
                    <a:pt x="31" y="170"/>
                  </a:lnTo>
                  <a:cubicBezTo>
                    <a:pt x="1" y="231"/>
                    <a:pt x="1" y="291"/>
                    <a:pt x="1" y="413"/>
                  </a:cubicBezTo>
                  <a:cubicBezTo>
                    <a:pt x="1" y="474"/>
                    <a:pt x="62" y="595"/>
                    <a:pt x="183" y="626"/>
                  </a:cubicBezTo>
                  <a:cubicBezTo>
                    <a:pt x="224" y="653"/>
                    <a:pt x="277" y="668"/>
                    <a:pt x="329" y="668"/>
                  </a:cubicBezTo>
                  <a:cubicBezTo>
                    <a:pt x="392" y="668"/>
                    <a:pt x="454" y="646"/>
                    <a:pt x="487" y="595"/>
                  </a:cubicBezTo>
                  <a:cubicBezTo>
                    <a:pt x="578" y="535"/>
                    <a:pt x="609" y="413"/>
                    <a:pt x="609" y="291"/>
                  </a:cubicBezTo>
                  <a:cubicBezTo>
                    <a:pt x="609" y="139"/>
                    <a:pt x="487" y="79"/>
                    <a:pt x="426" y="18"/>
                  </a:cubicBezTo>
                  <a:cubicBezTo>
                    <a:pt x="384" y="6"/>
                    <a:pt x="346" y="1"/>
                    <a:pt x="313"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2"/>
          <a:stretch>
            <a:fillRect/>
          </a:stretch>
        </p:blipFill>
        <p:spPr>
          <a:xfrm>
            <a:off x="5778468" y="3541781"/>
            <a:ext cx="1990377" cy="1495233"/>
          </a:xfrm>
          <a:prstGeom prst="rect">
            <a:avLst/>
          </a:prstGeom>
        </p:spPr>
      </p:pic>
      <p:pic>
        <p:nvPicPr>
          <p:cNvPr id="5" name="Picture 4"/>
          <p:cNvPicPr>
            <a:picLocks noChangeAspect="1"/>
          </p:cNvPicPr>
          <p:nvPr/>
        </p:nvPicPr>
        <p:blipFill>
          <a:blip r:embed="rId3"/>
          <a:stretch>
            <a:fillRect/>
          </a:stretch>
        </p:blipFill>
        <p:spPr>
          <a:xfrm>
            <a:off x="1821003" y="3658171"/>
            <a:ext cx="2154138" cy="1346944"/>
          </a:xfrm>
          <a:prstGeom prst="rect">
            <a:avLst/>
          </a:prstGeom>
        </p:spPr>
      </p:pic>
    </p:spTree>
    <p:extLst>
      <p:ext uri="{BB962C8B-B14F-4D97-AF65-F5344CB8AC3E}">
        <p14:creationId xmlns:p14="http://schemas.microsoft.com/office/powerpoint/2010/main" val="193718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6568" y="233915"/>
            <a:ext cx="4635797" cy="637953"/>
          </a:xfrm>
          <a:solidFill>
            <a:schemeClr val="accent3">
              <a:lumMod val="50000"/>
            </a:schemeClr>
          </a:solidFill>
        </p:spPr>
        <p:txBody>
          <a:bodyPr/>
          <a:lstStyle/>
          <a:p>
            <a:r>
              <a:rPr lang="id-ID" sz="2400" dirty="0">
                <a:solidFill>
                  <a:schemeClr val="tx2"/>
                </a:solidFill>
                <a:latin typeface="Proxima Nova Semibold" panose="020B0604020202020204" charset="0"/>
              </a:rPr>
              <a:t>D</a:t>
            </a:r>
            <a:r>
              <a:rPr lang="id-ID" sz="2400" dirty="0" smtClean="0">
                <a:solidFill>
                  <a:schemeClr val="tx2"/>
                </a:solidFill>
                <a:latin typeface="Proxima Nova Semibold" panose="020B0604020202020204" charset="0"/>
              </a:rPr>
              <a:t>. </a:t>
            </a:r>
            <a:r>
              <a:rPr lang="id-ID" sz="2400" dirty="0">
                <a:solidFill>
                  <a:schemeClr val="tx2"/>
                </a:solidFill>
                <a:latin typeface="Proxima Nova Semibold" panose="020B0604020202020204" charset="0"/>
              </a:rPr>
              <a:t>Siklus </a:t>
            </a:r>
            <a:r>
              <a:rPr lang="id-ID" sz="2400" dirty="0" smtClean="0">
                <a:solidFill>
                  <a:schemeClr val="tx2"/>
                </a:solidFill>
                <a:latin typeface="Proxima Nova Semibold" panose="020B0604020202020204" charset="0"/>
              </a:rPr>
              <a:t>Hidup Ordo Diptera</a:t>
            </a:r>
            <a:endParaRPr lang="id-ID" sz="2400" dirty="0">
              <a:solidFill>
                <a:schemeClr val="tx2"/>
              </a:solidFill>
              <a:latin typeface="Proxima Nova Semibold" panose="020B0604020202020204" charset="0"/>
            </a:endParaRPr>
          </a:p>
        </p:txBody>
      </p:sp>
      <p:pic>
        <p:nvPicPr>
          <p:cNvPr id="4" name="Picture 3"/>
          <p:cNvPicPr/>
          <p:nvPr/>
        </p:nvPicPr>
        <p:blipFill>
          <a:blip r:embed="rId2"/>
          <a:stretch>
            <a:fillRect/>
          </a:stretch>
        </p:blipFill>
        <p:spPr>
          <a:xfrm>
            <a:off x="2445489" y="1018067"/>
            <a:ext cx="4125432" cy="3830380"/>
          </a:xfrm>
          <a:prstGeom prst="rect">
            <a:avLst/>
          </a:prstGeom>
        </p:spPr>
      </p:pic>
    </p:spTree>
    <p:extLst>
      <p:ext uri="{BB962C8B-B14F-4D97-AF65-F5344CB8AC3E}">
        <p14:creationId xmlns:p14="http://schemas.microsoft.com/office/powerpoint/2010/main" val="369393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0"/>
        <p:cNvGrpSpPr/>
        <p:nvPr/>
      </p:nvGrpSpPr>
      <p:grpSpPr>
        <a:xfrm>
          <a:off x="0" y="0"/>
          <a:ext cx="0" cy="0"/>
          <a:chOff x="0" y="0"/>
          <a:chExt cx="0" cy="0"/>
        </a:xfrm>
      </p:grpSpPr>
      <p:sp>
        <p:nvSpPr>
          <p:cNvPr id="2431" name="Google Shape;2431;p36"/>
          <p:cNvSpPr txBox="1">
            <a:spLocks noGrp="1"/>
          </p:cNvSpPr>
          <p:nvPr>
            <p:ph type="title" idx="6"/>
          </p:nvPr>
        </p:nvSpPr>
        <p:spPr>
          <a:xfrm>
            <a:off x="1403703" y="572600"/>
            <a:ext cx="6052391" cy="637800"/>
          </a:xfrm>
          <a:prstGeom prst="rect">
            <a:avLst/>
          </a:prstGeom>
        </p:spPr>
        <p:txBody>
          <a:bodyPr spcFirstLastPara="1" wrap="square" lIns="0" tIns="91425" rIns="91425" bIns="91425" anchor="ctr" anchorCtr="0">
            <a:noAutofit/>
          </a:bodyPr>
          <a:lstStyle/>
          <a:p>
            <a:pPr lvl="0"/>
            <a:r>
              <a:rPr lang="id-ID" dirty="0" smtClean="0"/>
              <a:t>Superordo Panorpoid</a:t>
            </a:r>
            <a:endParaRPr dirty="0"/>
          </a:p>
        </p:txBody>
      </p:sp>
      <p:sp>
        <p:nvSpPr>
          <p:cNvPr id="2433" name="Google Shape;2433;p36"/>
          <p:cNvSpPr txBox="1">
            <a:spLocks noGrp="1"/>
          </p:cNvSpPr>
          <p:nvPr>
            <p:ph type="subTitle" idx="1"/>
          </p:nvPr>
        </p:nvSpPr>
        <p:spPr>
          <a:xfrm>
            <a:off x="747854" y="1265908"/>
            <a:ext cx="7602279" cy="901200"/>
          </a:xfrm>
          <a:prstGeom prst="rect">
            <a:avLst/>
          </a:prstGeom>
        </p:spPr>
        <p:txBody>
          <a:bodyPr spcFirstLastPara="1" wrap="square" lIns="91425" tIns="91425" rIns="91425" bIns="91425" anchor="t" anchorCtr="0">
            <a:noAutofit/>
          </a:bodyPr>
          <a:lstStyle/>
          <a:p>
            <a:pPr marL="285750" lvl="0" indent="-285750" algn="just">
              <a:buFont typeface="Wingdings" panose="05000000000000000000" pitchFamily="2" charset="2"/>
              <a:buChar char="Ø"/>
            </a:pPr>
            <a:r>
              <a:rPr lang="id-ID" sz="1700" dirty="0" smtClean="0"/>
              <a:t>Panorpida </a:t>
            </a:r>
            <a:r>
              <a:rPr lang="id-ID" sz="1700" dirty="0"/>
              <a:t>atau Mecopterida adalah superordo yang diusulkan dari Endopterygota. </a:t>
            </a:r>
            <a:endParaRPr lang="id-ID" sz="1700" dirty="0" smtClean="0"/>
          </a:p>
          <a:p>
            <a:pPr marL="285750" lvl="0" indent="-285750" algn="just">
              <a:buFont typeface="Wingdings" panose="05000000000000000000" pitchFamily="2" charset="2"/>
              <a:buChar char="Ø"/>
            </a:pPr>
            <a:r>
              <a:rPr lang="id-ID" sz="1700" dirty="0" smtClean="0"/>
              <a:t>Endopterygota </a:t>
            </a:r>
            <a:r>
              <a:rPr lang="id-ID" sz="1700" dirty="0"/>
              <a:t>adalah serangga yang mengembangkan sayap di dalam tubuh dan mengalami metamorfosis rumit yang melibatkan tahap kepompong. </a:t>
            </a:r>
            <a:endParaRPr lang="id-ID" sz="1700" dirty="0" smtClean="0"/>
          </a:p>
          <a:p>
            <a:pPr marL="285750" lvl="0" indent="-285750" algn="just">
              <a:buFont typeface="Wingdings" panose="05000000000000000000" pitchFamily="2" charset="2"/>
              <a:buChar char="Ø"/>
            </a:pPr>
            <a:r>
              <a:rPr lang="id-ID" sz="1700" dirty="0" smtClean="0"/>
              <a:t>Secara </a:t>
            </a:r>
            <a:r>
              <a:rPr lang="id-ID" sz="1700" dirty="0"/>
              <a:t>historis didasarkan pada bukti morfologis, </a:t>
            </a:r>
            <a:r>
              <a:rPr lang="id-ID" sz="1700" dirty="0" smtClean="0"/>
              <a:t>serangga panorpida </a:t>
            </a:r>
            <a:r>
              <a:rPr lang="id-ID" sz="1700" dirty="0"/>
              <a:t>memiliki ciri berkurangnya atau hilangnya ovipositor (organ </a:t>
            </a:r>
            <a:r>
              <a:rPr lang="id-ID" sz="1700" dirty="0" smtClean="0"/>
              <a:t>untuk meletakan </a:t>
            </a:r>
            <a:r>
              <a:rPr lang="id-ID" sz="1700" dirty="0"/>
              <a:t>telur) dan beberapa karakteristik internal, termasuk otot yang menghubungkan pleuron (bagian lateral ruas toraks) dan sklerit aksila (bagian ruas toraks di dekat ketiak) pertama yang ada di dasar sayap, berbagai ciri rahang atas dan labium (bibir) pada larva, dan fusi urat vena di sayap belakang (Kristensen, 1975</a:t>
            </a:r>
            <a:r>
              <a:rPr lang="id-ID" sz="1700" dirty="0" smtClean="0"/>
              <a:t>).</a:t>
            </a:r>
            <a:endParaRPr sz="1700" dirty="0"/>
          </a:p>
        </p:txBody>
      </p:sp>
      <p:grpSp>
        <p:nvGrpSpPr>
          <p:cNvPr id="2438" name="Google Shape;2438;p36"/>
          <p:cNvGrpSpPr/>
          <p:nvPr/>
        </p:nvGrpSpPr>
        <p:grpSpPr>
          <a:xfrm>
            <a:off x="122535" y="4076935"/>
            <a:ext cx="759555" cy="1057520"/>
            <a:chOff x="1654925" y="1024250"/>
            <a:chExt cx="1070700" cy="1490725"/>
          </a:xfrm>
        </p:grpSpPr>
        <p:sp>
          <p:nvSpPr>
            <p:cNvPr id="2439" name="Google Shape;2439;p36"/>
            <p:cNvSpPr/>
            <p:nvPr/>
          </p:nvSpPr>
          <p:spPr>
            <a:xfrm>
              <a:off x="2234475" y="1092150"/>
              <a:ext cx="317900" cy="644550"/>
            </a:xfrm>
            <a:custGeom>
              <a:avLst/>
              <a:gdLst/>
              <a:ahLst/>
              <a:cxnLst/>
              <a:rect l="l" t="t" r="r" b="b"/>
              <a:pathLst>
                <a:path w="12716" h="25782" extrusionOk="0">
                  <a:moveTo>
                    <a:pt x="10216" y="0"/>
                  </a:moveTo>
                  <a:cubicBezTo>
                    <a:pt x="9889" y="0"/>
                    <a:pt x="9561" y="85"/>
                    <a:pt x="9281" y="225"/>
                  </a:cubicBezTo>
                  <a:cubicBezTo>
                    <a:pt x="8005" y="802"/>
                    <a:pt x="7153" y="1988"/>
                    <a:pt x="6424" y="3173"/>
                  </a:cubicBezTo>
                  <a:cubicBezTo>
                    <a:pt x="4296" y="6699"/>
                    <a:pt x="2959" y="10620"/>
                    <a:pt x="2077" y="14602"/>
                  </a:cubicBezTo>
                  <a:cubicBezTo>
                    <a:pt x="1621" y="16638"/>
                    <a:pt x="1287" y="18736"/>
                    <a:pt x="1013" y="20833"/>
                  </a:cubicBezTo>
                  <a:cubicBezTo>
                    <a:pt x="926" y="21561"/>
                    <a:pt x="1" y="25781"/>
                    <a:pt x="1129" y="25781"/>
                  </a:cubicBezTo>
                  <a:cubicBezTo>
                    <a:pt x="1178" y="25781"/>
                    <a:pt x="1230" y="25773"/>
                    <a:pt x="1287" y="25757"/>
                  </a:cubicBezTo>
                  <a:cubicBezTo>
                    <a:pt x="2229" y="25484"/>
                    <a:pt x="2989" y="24815"/>
                    <a:pt x="3719" y="24085"/>
                  </a:cubicBezTo>
                  <a:cubicBezTo>
                    <a:pt x="7549" y="20164"/>
                    <a:pt x="10406" y="15301"/>
                    <a:pt x="11926" y="10073"/>
                  </a:cubicBezTo>
                  <a:cubicBezTo>
                    <a:pt x="12321" y="8736"/>
                    <a:pt x="12625" y="7368"/>
                    <a:pt x="12655" y="6000"/>
                  </a:cubicBezTo>
                  <a:cubicBezTo>
                    <a:pt x="12716" y="4359"/>
                    <a:pt x="12412" y="2748"/>
                    <a:pt x="11774" y="1258"/>
                  </a:cubicBezTo>
                  <a:cubicBezTo>
                    <a:pt x="11622" y="863"/>
                    <a:pt x="11439" y="498"/>
                    <a:pt x="11105" y="255"/>
                  </a:cubicBezTo>
                  <a:cubicBezTo>
                    <a:pt x="10838" y="77"/>
                    <a:pt x="10527" y="0"/>
                    <a:pt x="10216"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6"/>
            <p:cNvSpPr/>
            <p:nvPr/>
          </p:nvSpPr>
          <p:spPr>
            <a:xfrm>
              <a:off x="1654925" y="1163025"/>
              <a:ext cx="511425" cy="578800"/>
            </a:xfrm>
            <a:custGeom>
              <a:avLst/>
              <a:gdLst/>
              <a:ahLst/>
              <a:cxnLst/>
              <a:rect l="l" t="t" r="r" b="b"/>
              <a:pathLst>
                <a:path w="20457" h="23152" extrusionOk="0">
                  <a:moveTo>
                    <a:pt x="4361" y="0"/>
                  </a:moveTo>
                  <a:cubicBezTo>
                    <a:pt x="4030" y="0"/>
                    <a:pt x="3700" y="40"/>
                    <a:pt x="3374" y="125"/>
                  </a:cubicBezTo>
                  <a:cubicBezTo>
                    <a:pt x="1794" y="551"/>
                    <a:pt x="639" y="2101"/>
                    <a:pt x="335" y="3742"/>
                  </a:cubicBezTo>
                  <a:cubicBezTo>
                    <a:pt x="1" y="5384"/>
                    <a:pt x="335" y="7056"/>
                    <a:pt x="882" y="8636"/>
                  </a:cubicBezTo>
                  <a:cubicBezTo>
                    <a:pt x="2767" y="14229"/>
                    <a:pt x="7113" y="18910"/>
                    <a:pt x="12463" y="21372"/>
                  </a:cubicBezTo>
                  <a:cubicBezTo>
                    <a:pt x="13402" y="21810"/>
                    <a:pt x="16406" y="23152"/>
                    <a:pt x="18392" y="23152"/>
                  </a:cubicBezTo>
                  <a:cubicBezTo>
                    <a:pt x="19298" y="23152"/>
                    <a:pt x="19993" y="22873"/>
                    <a:pt x="20183" y="22101"/>
                  </a:cubicBezTo>
                  <a:cubicBezTo>
                    <a:pt x="20457" y="21038"/>
                    <a:pt x="19271" y="19487"/>
                    <a:pt x="18876" y="18575"/>
                  </a:cubicBezTo>
                  <a:cubicBezTo>
                    <a:pt x="18177" y="16934"/>
                    <a:pt x="17417" y="15293"/>
                    <a:pt x="16566" y="13743"/>
                  </a:cubicBezTo>
                  <a:cubicBezTo>
                    <a:pt x="14682" y="10156"/>
                    <a:pt x="12432" y="6782"/>
                    <a:pt x="9879" y="3621"/>
                  </a:cubicBezTo>
                  <a:cubicBezTo>
                    <a:pt x="9058" y="2618"/>
                    <a:pt x="8207" y="1615"/>
                    <a:pt x="7113" y="885"/>
                  </a:cubicBezTo>
                  <a:cubicBezTo>
                    <a:pt x="6297" y="342"/>
                    <a:pt x="5330" y="0"/>
                    <a:pt x="4361"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6"/>
            <p:cNvSpPr/>
            <p:nvPr/>
          </p:nvSpPr>
          <p:spPr>
            <a:xfrm>
              <a:off x="2328200" y="1327250"/>
              <a:ext cx="140600" cy="305500"/>
            </a:xfrm>
            <a:custGeom>
              <a:avLst/>
              <a:gdLst/>
              <a:ahLst/>
              <a:cxnLst/>
              <a:rect l="l" t="t" r="r" b="b"/>
              <a:pathLst>
                <a:path w="5624" h="12220" extrusionOk="0">
                  <a:moveTo>
                    <a:pt x="5471" y="0"/>
                  </a:moveTo>
                  <a:cubicBezTo>
                    <a:pt x="4924" y="1003"/>
                    <a:pt x="4499" y="2037"/>
                    <a:pt x="4043" y="3070"/>
                  </a:cubicBezTo>
                  <a:lnTo>
                    <a:pt x="2705" y="6110"/>
                  </a:lnTo>
                  <a:lnTo>
                    <a:pt x="1338" y="9119"/>
                  </a:lnTo>
                  <a:cubicBezTo>
                    <a:pt x="882" y="10092"/>
                    <a:pt x="426" y="11125"/>
                    <a:pt x="0" y="12219"/>
                  </a:cubicBezTo>
                  <a:cubicBezTo>
                    <a:pt x="1003" y="11520"/>
                    <a:pt x="1793" y="10669"/>
                    <a:pt x="2523" y="9788"/>
                  </a:cubicBezTo>
                  <a:cubicBezTo>
                    <a:pt x="3192" y="8876"/>
                    <a:pt x="3800" y="7842"/>
                    <a:pt x="4256" y="6778"/>
                  </a:cubicBezTo>
                  <a:cubicBezTo>
                    <a:pt x="4772" y="5715"/>
                    <a:pt x="5107" y="4620"/>
                    <a:pt x="5319" y="3496"/>
                  </a:cubicBezTo>
                  <a:cubicBezTo>
                    <a:pt x="5532" y="2341"/>
                    <a:pt x="5623" y="1155"/>
                    <a:pt x="547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6"/>
            <p:cNvSpPr/>
            <p:nvPr/>
          </p:nvSpPr>
          <p:spPr>
            <a:xfrm>
              <a:off x="1746875" y="1311275"/>
              <a:ext cx="286500" cy="347300"/>
            </a:xfrm>
            <a:custGeom>
              <a:avLst/>
              <a:gdLst/>
              <a:ahLst/>
              <a:cxnLst/>
              <a:rect l="l" t="t" r="r" b="b"/>
              <a:pathLst>
                <a:path w="11460" h="13892" extrusionOk="0">
                  <a:moveTo>
                    <a:pt x="0" y="1"/>
                  </a:moveTo>
                  <a:cubicBezTo>
                    <a:pt x="426" y="1490"/>
                    <a:pt x="1125" y="2858"/>
                    <a:pt x="1794" y="4256"/>
                  </a:cubicBezTo>
                  <a:cubicBezTo>
                    <a:pt x="2554" y="5594"/>
                    <a:pt x="3435" y="6840"/>
                    <a:pt x="4408" y="8025"/>
                  </a:cubicBezTo>
                  <a:cubicBezTo>
                    <a:pt x="5411" y="9211"/>
                    <a:pt x="6475" y="10305"/>
                    <a:pt x="7660" y="11308"/>
                  </a:cubicBezTo>
                  <a:cubicBezTo>
                    <a:pt x="8815" y="12281"/>
                    <a:pt x="10092" y="13193"/>
                    <a:pt x="11460" y="13892"/>
                  </a:cubicBezTo>
                  <a:cubicBezTo>
                    <a:pt x="10517" y="12615"/>
                    <a:pt x="9545" y="11490"/>
                    <a:pt x="8602" y="10335"/>
                  </a:cubicBezTo>
                  <a:lnTo>
                    <a:pt x="5745" y="6931"/>
                  </a:lnTo>
                  <a:lnTo>
                    <a:pt x="2918" y="3466"/>
                  </a:lnTo>
                  <a:cubicBezTo>
                    <a:pt x="1976" y="2341"/>
                    <a:pt x="1034" y="1156"/>
                    <a:pt x="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6"/>
            <p:cNvSpPr/>
            <p:nvPr/>
          </p:nvSpPr>
          <p:spPr>
            <a:xfrm>
              <a:off x="1891250" y="1039400"/>
              <a:ext cx="288025" cy="634400"/>
            </a:xfrm>
            <a:custGeom>
              <a:avLst/>
              <a:gdLst/>
              <a:ahLst/>
              <a:cxnLst/>
              <a:rect l="l" t="t" r="r" b="b"/>
              <a:pathLst>
                <a:path w="11521" h="25376" extrusionOk="0">
                  <a:moveTo>
                    <a:pt x="5244" y="1"/>
                  </a:moveTo>
                  <a:cubicBezTo>
                    <a:pt x="3937" y="1"/>
                    <a:pt x="2633" y="831"/>
                    <a:pt x="1885" y="1940"/>
                  </a:cubicBezTo>
                  <a:cubicBezTo>
                    <a:pt x="1034" y="3155"/>
                    <a:pt x="730" y="4675"/>
                    <a:pt x="608" y="6104"/>
                  </a:cubicBezTo>
                  <a:cubicBezTo>
                    <a:pt x="1" y="12973"/>
                    <a:pt x="2888" y="20086"/>
                    <a:pt x="8147" y="24615"/>
                  </a:cubicBezTo>
                  <a:cubicBezTo>
                    <a:pt x="8723" y="25114"/>
                    <a:pt x="9282" y="25376"/>
                    <a:pt x="9760" y="25376"/>
                  </a:cubicBezTo>
                  <a:cubicBezTo>
                    <a:pt x="10417" y="25376"/>
                    <a:pt x="10919" y="24880"/>
                    <a:pt x="11095" y="23824"/>
                  </a:cubicBezTo>
                  <a:cubicBezTo>
                    <a:pt x="11399" y="21758"/>
                    <a:pt x="11521" y="19630"/>
                    <a:pt x="11521" y="17533"/>
                  </a:cubicBezTo>
                  <a:cubicBezTo>
                    <a:pt x="11490" y="13247"/>
                    <a:pt x="10852" y="8961"/>
                    <a:pt x="9636" y="4858"/>
                  </a:cubicBezTo>
                  <a:cubicBezTo>
                    <a:pt x="9302" y="3794"/>
                    <a:pt x="8937" y="2730"/>
                    <a:pt x="8299" y="1818"/>
                  </a:cubicBezTo>
                  <a:cubicBezTo>
                    <a:pt x="7660" y="906"/>
                    <a:pt x="6688" y="177"/>
                    <a:pt x="5624" y="25"/>
                  </a:cubicBezTo>
                  <a:cubicBezTo>
                    <a:pt x="5498" y="9"/>
                    <a:pt x="5371" y="1"/>
                    <a:pt x="5244"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6"/>
            <p:cNvSpPr/>
            <p:nvPr/>
          </p:nvSpPr>
          <p:spPr>
            <a:xfrm>
              <a:off x="2031825" y="1257325"/>
              <a:ext cx="68425" cy="285000"/>
            </a:xfrm>
            <a:custGeom>
              <a:avLst/>
              <a:gdLst/>
              <a:ahLst/>
              <a:cxnLst/>
              <a:rect l="l" t="t" r="r" b="b"/>
              <a:pathLst>
                <a:path w="2737" h="11400" extrusionOk="0">
                  <a:moveTo>
                    <a:pt x="305" y="1"/>
                  </a:moveTo>
                  <a:cubicBezTo>
                    <a:pt x="62" y="1034"/>
                    <a:pt x="1" y="2037"/>
                    <a:pt x="1" y="3010"/>
                  </a:cubicBezTo>
                  <a:cubicBezTo>
                    <a:pt x="1" y="4043"/>
                    <a:pt x="153" y="5016"/>
                    <a:pt x="366" y="5989"/>
                  </a:cubicBezTo>
                  <a:cubicBezTo>
                    <a:pt x="548" y="6961"/>
                    <a:pt x="852" y="7904"/>
                    <a:pt x="1217" y="8816"/>
                  </a:cubicBezTo>
                  <a:cubicBezTo>
                    <a:pt x="1642" y="9727"/>
                    <a:pt x="2098" y="10609"/>
                    <a:pt x="2736" y="11399"/>
                  </a:cubicBezTo>
                  <a:cubicBezTo>
                    <a:pt x="2736" y="10396"/>
                    <a:pt x="2645" y="9423"/>
                    <a:pt x="2493" y="8420"/>
                  </a:cubicBezTo>
                  <a:cubicBezTo>
                    <a:pt x="2372" y="7448"/>
                    <a:pt x="2189" y="6536"/>
                    <a:pt x="1977" y="5594"/>
                  </a:cubicBezTo>
                  <a:cubicBezTo>
                    <a:pt x="1794" y="4682"/>
                    <a:pt x="1581" y="3740"/>
                    <a:pt x="1308" y="2828"/>
                  </a:cubicBezTo>
                  <a:cubicBezTo>
                    <a:pt x="1034" y="1885"/>
                    <a:pt x="730" y="974"/>
                    <a:pt x="30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6"/>
            <p:cNvSpPr/>
            <p:nvPr/>
          </p:nvSpPr>
          <p:spPr>
            <a:xfrm>
              <a:off x="2148850" y="1024250"/>
              <a:ext cx="288025" cy="672925"/>
            </a:xfrm>
            <a:custGeom>
              <a:avLst/>
              <a:gdLst/>
              <a:ahLst/>
              <a:cxnLst/>
              <a:rect l="l" t="t" r="r" b="b"/>
              <a:pathLst>
                <a:path w="11521" h="26917" extrusionOk="0">
                  <a:moveTo>
                    <a:pt x="7206" y="0"/>
                  </a:moveTo>
                  <a:cubicBezTo>
                    <a:pt x="6381" y="0"/>
                    <a:pt x="5528" y="358"/>
                    <a:pt x="4894" y="904"/>
                  </a:cubicBezTo>
                  <a:cubicBezTo>
                    <a:pt x="3983" y="1634"/>
                    <a:pt x="3466" y="2698"/>
                    <a:pt x="2979" y="3761"/>
                  </a:cubicBezTo>
                  <a:cubicBezTo>
                    <a:pt x="2098" y="5616"/>
                    <a:pt x="1460" y="7591"/>
                    <a:pt x="1034" y="9567"/>
                  </a:cubicBezTo>
                  <a:cubicBezTo>
                    <a:pt x="183" y="13063"/>
                    <a:pt x="1" y="16649"/>
                    <a:pt x="396" y="20236"/>
                  </a:cubicBezTo>
                  <a:cubicBezTo>
                    <a:pt x="552" y="21796"/>
                    <a:pt x="930" y="26916"/>
                    <a:pt x="3130" y="26916"/>
                  </a:cubicBezTo>
                  <a:cubicBezTo>
                    <a:pt x="3502" y="26916"/>
                    <a:pt x="3925" y="26770"/>
                    <a:pt x="4408" y="26437"/>
                  </a:cubicBezTo>
                  <a:cubicBezTo>
                    <a:pt x="4986" y="26011"/>
                    <a:pt x="5411" y="25434"/>
                    <a:pt x="5776" y="24886"/>
                  </a:cubicBezTo>
                  <a:cubicBezTo>
                    <a:pt x="9849" y="18838"/>
                    <a:pt x="11521" y="11208"/>
                    <a:pt x="10366" y="4005"/>
                  </a:cubicBezTo>
                  <a:cubicBezTo>
                    <a:pt x="10122" y="2485"/>
                    <a:pt x="9575" y="752"/>
                    <a:pt x="8147" y="175"/>
                  </a:cubicBezTo>
                  <a:cubicBezTo>
                    <a:pt x="7848" y="55"/>
                    <a:pt x="7529" y="0"/>
                    <a:pt x="720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6"/>
            <p:cNvSpPr/>
            <p:nvPr/>
          </p:nvSpPr>
          <p:spPr>
            <a:xfrm>
              <a:off x="2227125" y="1255825"/>
              <a:ext cx="61575" cy="324475"/>
            </a:xfrm>
            <a:custGeom>
              <a:avLst/>
              <a:gdLst/>
              <a:ahLst/>
              <a:cxnLst/>
              <a:rect l="l" t="t" r="r" b="b"/>
              <a:pathLst>
                <a:path w="2463" h="12979" extrusionOk="0">
                  <a:moveTo>
                    <a:pt x="2311" y="0"/>
                  </a:moveTo>
                  <a:cubicBezTo>
                    <a:pt x="1824" y="1034"/>
                    <a:pt x="1429" y="2097"/>
                    <a:pt x="1125" y="3161"/>
                  </a:cubicBezTo>
                  <a:cubicBezTo>
                    <a:pt x="821" y="4225"/>
                    <a:pt x="608" y="5289"/>
                    <a:pt x="396" y="6383"/>
                  </a:cubicBezTo>
                  <a:cubicBezTo>
                    <a:pt x="213" y="7447"/>
                    <a:pt x="92" y="8541"/>
                    <a:pt x="31" y="9635"/>
                  </a:cubicBezTo>
                  <a:cubicBezTo>
                    <a:pt x="0" y="10760"/>
                    <a:pt x="0" y="11854"/>
                    <a:pt x="152" y="12979"/>
                  </a:cubicBezTo>
                  <a:cubicBezTo>
                    <a:pt x="669" y="11976"/>
                    <a:pt x="1004" y="10912"/>
                    <a:pt x="1307" y="9848"/>
                  </a:cubicBezTo>
                  <a:cubicBezTo>
                    <a:pt x="1611" y="8784"/>
                    <a:pt x="1855" y="7721"/>
                    <a:pt x="2037" y="6596"/>
                  </a:cubicBezTo>
                  <a:cubicBezTo>
                    <a:pt x="2219" y="5532"/>
                    <a:pt x="2341" y="4438"/>
                    <a:pt x="2432" y="3344"/>
                  </a:cubicBezTo>
                  <a:cubicBezTo>
                    <a:pt x="2463" y="2249"/>
                    <a:pt x="2463" y="1125"/>
                    <a:pt x="231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6"/>
            <p:cNvSpPr/>
            <p:nvPr/>
          </p:nvSpPr>
          <p:spPr>
            <a:xfrm>
              <a:off x="2243850" y="1631200"/>
              <a:ext cx="481775" cy="858300"/>
            </a:xfrm>
            <a:custGeom>
              <a:avLst/>
              <a:gdLst/>
              <a:ahLst/>
              <a:cxnLst/>
              <a:rect l="l" t="t" r="r" b="b"/>
              <a:pathLst>
                <a:path w="19271" h="34332" extrusionOk="0">
                  <a:moveTo>
                    <a:pt x="17934" y="0"/>
                  </a:moveTo>
                  <a:lnTo>
                    <a:pt x="17934" y="0"/>
                  </a:lnTo>
                  <a:cubicBezTo>
                    <a:pt x="14833" y="5715"/>
                    <a:pt x="10304" y="10578"/>
                    <a:pt x="6566" y="15958"/>
                  </a:cubicBezTo>
                  <a:cubicBezTo>
                    <a:pt x="4195" y="19362"/>
                    <a:pt x="2097" y="23101"/>
                    <a:pt x="1003" y="27113"/>
                  </a:cubicBezTo>
                  <a:cubicBezTo>
                    <a:pt x="487" y="29028"/>
                    <a:pt x="0" y="31247"/>
                    <a:pt x="243" y="33223"/>
                  </a:cubicBezTo>
                  <a:cubicBezTo>
                    <a:pt x="362" y="34102"/>
                    <a:pt x="722" y="34331"/>
                    <a:pt x="1426" y="34331"/>
                  </a:cubicBezTo>
                  <a:cubicBezTo>
                    <a:pt x="1622" y="34331"/>
                    <a:pt x="1845" y="34313"/>
                    <a:pt x="2097" y="34287"/>
                  </a:cubicBezTo>
                  <a:cubicBezTo>
                    <a:pt x="3009" y="34195"/>
                    <a:pt x="3921" y="33831"/>
                    <a:pt x="4712" y="33375"/>
                  </a:cubicBezTo>
                  <a:cubicBezTo>
                    <a:pt x="7690" y="31703"/>
                    <a:pt x="9757" y="28937"/>
                    <a:pt x="11642" y="26080"/>
                  </a:cubicBezTo>
                  <a:cubicBezTo>
                    <a:pt x="14134" y="22220"/>
                    <a:pt x="16383" y="18116"/>
                    <a:pt x="17660" y="13678"/>
                  </a:cubicBezTo>
                  <a:cubicBezTo>
                    <a:pt x="18967" y="9210"/>
                    <a:pt x="19271" y="4438"/>
                    <a:pt x="1793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6"/>
            <p:cNvSpPr/>
            <p:nvPr/>
          </p:nvSpPr>
          <p:spPr>
            <a:xfrm>
              <a:off x="2159500" y="1401825"/>
              <a:ext cx="167950" cy="337700"/>
            </a:xfrm>
            <a:custGeom>
              <a:avLst/>
              <a:gdLst/>
              <a:ahLst/>
              <a:cxnLst/>
              <a:rect l="l" t="t" r="r" b="b"/>
              <a:pathLst>
                <a:path w="6718" h="13508" extrusionOk="0">
                  <a:moveTo>
                    <a:pt x="4996" y="0"/>
                  </a:moveTo>
                  <a:cubicBezTo>
                    <a:pt x="4698" y="0"/>
                    <a:pt x="4398" y="100"/>
                    <a:pt x="4134" y="270"/>
                  </a:cubicBezTo>
                  <a:cubicBezTo>
                    <a:pt x="3769" y="543"/>
                    <a:pt x="3465" y="969"/>
                    <a:pt x="3192" y="1364"/>
                  </a:cubicBezTo>
                  <a:cubicBezTo>
                    <a:pt x="1946" y="3279"/>
                    <a:pt x="1125" y="5406"/>
                    <a:pt x="821" y="7656"/>
                  </a:cubicBezTo>
                  <a:cubicBezTo>
                    <a:pt x="639" y="8902"/>
                    <a:pt x="0" y="12762"/>
                    <a:pt x="1611" y="13431"/>
                  </a:cubicBezTo>
                  <a:cubicBezTo>
                    <a:pt x="1766" y="13483"/>
                    <a:pt x="1934" y="13507"/>
                    <a:pt x="2105" y="13507"/>
                  </a:cubicBezTo>
                  <a:cubicBezTo>
                    <a:pt x="2535" y="13507"/>
                    <a:pt x="2987" y="13349"/>
                    <a:pt x="3313" y="13066"/>
                  </a:cubicBezTo>
                  <a:cubicBezTo>
                    <a:pt x="3800" y="12701"/>
                    <a:pt x="4104" y="12215"/>
                    <a:pt x="4408" y="11668"/>
                  </a:cubicBezTo>
                  <a:cubicBezTo>
                    <a:pt x="5988" y="8720"/>
                    <a:pt x="6718" y="5254"/>
                    <a:pt x="6414" y="1911"/>
                  </a:cubicBezTo>
                  <a:cubicBezTo>
                    <a:pt x="6353" y="1212"/>
                    <a:pt x="6171" y="422"/>
                    <a:pt x="5532" y="118"/>
                  </a:cubicBezTo>
                  <a:cubicBezTo>
                    <a:pt x="5360" y="37"/>
                    <a:pt x="5178" y="0"/>
                    <a:pt x="49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6"/>
            <p:cNvSpPr/>
            <p:nvPr/>
          </p:nvSpPr>
          <p:spPr>
            <a:xfrm>
              <a:off x="1852500" y="1482900"/>
              <a:ext cx="284225" cy="275975"/>
            </a:xfrm>
            <a:custGeom>
              <a:avLst/>
              <a:gdLst/>
              <a:ahLst/>
              <a:cxnLst/>
              <a:rect l="l" t="t" r="r" b="b"/>
              <a:pathLst>
                <a:path w="11369" h="11039" extrusionOk="0">
                  <a:moveTo>
                    <a:pt x="1760" y="1"/>
                  </a:moveTo>
                  <a:cubicBezTo>
                    <a:pt x="1348" y="1"/>
                    <a:pt x="959" y="115"/>
                    <a:pt x="639" y="400"/>
                  </a:cubicBezTo>
                  <a:cubicBezTo>
                    <a:pt x="183" y="826"/>
                    <a:pt x="0" y="1525"/>
                    <a:pt x="122" y="2133"/>
                  </a:cubicBezTo>
                  <a:cubicBezTo>
                    <a:pt x="183" y="2741"/>
                    <a:pt x="487" y="3288"/>
                    <a:pt x="791" y="3866"/>
                  </a:cubicBezTo>
                  <a:cubicBezTo>
                    <a:pt x="2554" y="6814"/>
                    <a:pt x="5259" y="9276"/>
                    <a:pt x="8390" y="10674"/>
                  </a:cubicBezTo>
                  <a:cubicBezTo>
                    <a:pt x="8846" y="10857"/>
                    <a:pt x="9301" y="11039"/>
                    <a:pt x="9818" y="11039"/>
                  </a:cubicBezTo>
                  <a:cubicBezTo>
                    <a:pt x="10305" y="11039"/>
                    <a:pt x="10821" y="10826"/>
                    <a:pt x="11034" y="10370"/>
                  </a:cubicBezTo>
                  <a:cubicBezTo>
                    <a:pt x="11368" y="9641"/>
                    <a:pt x="10305" y="8759"/>
                    <a:pt x="10031" y="8121"/>
                  </a:cubicBezTo>
                  <a:cubicBezTo>
                    <a:pt x="9605" y="7088"/>
                    <a:pt x="9119" y="6115"/>
                    <a:pt x="8511" y="5203"/>
                  </a:cubicBezTo>
                  <a:cubicBezTo>
                    <a:pt x="7295" y="3379"/>
                    <a:pt x="5715" y="1829"/>
                    <a:pt x="3800" y="674"/>
                  </a:cubicBezTo>
                  <a:cubicBezTo>
                    <a:pt x="3193" y="314"/>
                    <a:pt x="2444" y="1"/>
                    <a:pt x="176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6"/>
            <p:cNvSpPr/>
            <p:nvPr/>
          </p:nvSpPr>
          <p:spPr>
            <a:xfrm>
              <a:off x="2231675" y="1442000"/>
              <a:ext cx="238625" cy="315500"/>
            </a:xfrm>
            <a:custGeom>
              <a:avLst/>
              <a:gdLst/>
              <a:ahLst/>
              <a:cxnLst/>
              <a:rect l="l" t="t" r="r" b="b"/>
              <a:pathLst>
                <a:path w="9545" h="12620" extrusionOk="0">
                  <a:moveTo>
                    <a:pt x="7805" y="0"/>
                  </a:moveTo>
                  <a:cubicBezTo>
                    <a:pt x="7441" y="0"/>
                    <a:pt x="7071" y="104"/>
                    <a:pt x="6749" y="274"/>
                  </a:cubicBezTo>
                  <a:cubicBezTo>
                    <a:pt x="6141" y="577"/>
                    <a:pt x="5685" y="1033"/>
                    <a:pt x="5290" y="1520"/>
                  </a:cubicBezTo>
                  <a:cubicBezTo>
                    <a:pt x="3557" y="3526"/>
                    <a:pt x="2159" y="5806"/>
                    <a:pt x="1217" y="8176"/>
                  </a:cubicBezTo>
                  <a:cubicBezTo>
                    <a:pt x="882" y="9027"/>
                    <a:pt x="1" y="10790"/>
                    <a:pt x="153" y="11733"/>
                  </a:cubicBezTo>
                  <a:cubicBezTo>
                    <a:pt x="246" y="12387"/>
                    <a:pt x="610" y="12619"/>
                    <a:pt x="1050" y="12619"/>
                  </a:cubicBezTo>
                  <a:cubicBezTo>
                    <a:pt x="1612" y="12619"/>
                    <a:pt x="2297" y="12242"/>
                    <a:pt x="2706" y="11885"/>
                  </a:cubicBezTo>
                  <a:cubicBezTo>
                    <a:pt x="5168" y="9727"/>
                    <a:pt x="7205" y="7052"/>
                    <a:pt x="8785" y="4134"/>
                  </a:cubicBezTo>
                  <a:cubicBezTo>
                    <a:pt x="9120" y="3495"/>
                    <a:pt x="9454" y="2796"/>
                    <a:pt x="9484" y="2097"/>
                  </a:cubicBezTo>
                  <a:cubicBezTo>
                    <a:pt x="9545" y="1368"/>
                    <a:pt x="9272" y="608"/>
                    <a:pt x="8633" y="213"/>
                  </a:cubicBezTo>
                  <a:cubicBezTo>
                    <a:pt x="8378" y="65"/>
                    <a:pt x="8094" y="0"/>
                    <a:pt x="7805"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6"/>
            <p:cNvSpPr/>
            <p:nvPr/>
          </p:nvSpPr>
          <p:spPr>
            <a:xfrm>
              <a:off x="2001425" y="1389875"/>
              <a:ext cx="201100" cy="375525"/>
            </a:xfrm>
            <a:custGeom>
              <a:avLst/>
              <a:gdLst/>
              <a:ahLst/>
              <a:cxnLst/>
              <a:rect l="l" t="t" r="r" b="b"/>
              <a:pathLst>
                <a:path w="8044" h="15021" extrusionOk="0">
                  <a:moveTo>
                    <a:pt x="2482" y="0"/>
                  </a:moveTo>
                  <a:cubicBezTo>
                    <a:pt x="2406" y="0"/>
                    <a:pt x="2329" y="6"/>
                    <a:pt x="2250" y="18"/>
                  </a:cubicBezTo>
                  <a:cubicBezTo>
                    <a:pt x="1156" y="170"/>
                    <a:pt x="609" y="1477"/>
                    <a:pt x="457" y="2571"/>
                  </a:cubicBezTo>
                  <a:cubicBezTo>
                    <a:pt x="1" y="5611"/>
                    <a:pt x="913" y="8772"/>
                    <a:pt x="2828" y="11234"/>
                  </a:cubicBezTo>
                  <a:cubicBezTo>
                    <a:pt x="3679" y="12419"/>
                    <a:pt x="4955" y="13210"/>
                    <a:pt x="5898" y="14304"/>
                  </a:cubicBezTo>
                  <a:cubicBezTo>
                    <a:pt x="6312" y="14780"/>
                    <a:pt x="6751" y="15020"/>
                    <a:pt x="7117" y="15020"/>
                  </a:cubicBezTo>
                  <a:cubicBezTo>
                    <a:pt x="7662" y="15020"/>
                    <a:pt x="8043" y="14484"/>
                    <a:pt x="7934" y="13392"/>
                  </a:cubicBezTo>
                  <a:cubicBezTo>
                    <a:pt x="7600" y="9532"/>
                    <a:pt x="6536" y="5672"/>
                    <a:pt x="4864" y="2146"/>
                  </a:cubicBezTo>
                  <a:cubicBezTo>
                    <a:pt x="4382" y="1152"/>
                    <a:pt x="3555" y="0"/>
                    <a:pt x="2482"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6"/>
            <p:cNvSpPr/>
            <p:nvPr/>
          </p:nvSpPr>
          <p:spPr>
            <a:xfrm>
              <a:off x="2061475" y="1622925"/>
              <a:ext cx="265225" cy="191600"/>
            </a:xfrm>
            <a:custGeom>
              <a:avLst/>
              <a:gdLst/>
              <a:ahLst/>
              <a:cxnLst/>
              <a:rect l="l" t="t" r="r" b="b"/>
              <a:pathLst>
                <a:path w="10609" h="7664" extrusionOk="0">
                  <a:moveTo>
                    <a:pt x="7657" y="0"/>
                  </a:moveTo>
                  <a:cubicBezTo>
                    <a:pt x="7197" y="0"/>
                    <a:pt x="6713" y="235"/>
                    <a:pt x="6414" y="575"/>
                  </a:cubicBezTo>
                  <a:cubicBezTo>
                    <a:pt x="5958" y="1122"/>
                    <a:pt x="5806" y="1882"/>
                    <a:pt x="5654" y="2550"/>
                  </a:cubicBezTo>
                  <a:cubicBezTo>
                    <a:pt x="5471" y="2064"/>
                    <a:pt x="5289" y="1547"/>
                    <a:pt x="4924" y="1152"/>
                  </a:cubicBezTo>
                  <a:cubicBezTo>
                    <a:pt x="4645" y="873"/>
                    <a:pt x="4240" y="665"/>
                    <a:pt x="3848" y="665"/>
                  </a:cubicBezTo>
                  <a:cubicBezTo>
                    <a:pt x="3728" y="665"/>
                    <a:pt x="3609" y="684"/>
                    <a:pt x="3496" y="727"/>
                  </a:cubicBezTo>
                  <a:cubicBezTo>
                    <a:pt x="3040" y="970"/>
                    <a:pt x="2766" y="1487"/>
                    <a:pt x="2797" y="2034"/>
                  </a:cubicBezTo>
                  <a:cubicBezTo>
                    <a:pt x="2857" y="2550"/>
                    <a:pt x="3070" y="3006"/>
                    <a:pt x="3253" y="3523"/>
                  </a:cubicBezTo>
                  <a:cubicBezTo>
                    <a:pt x="2736" y="3219"/>
                    <a:pt x="2158" y="2945"/>
                    <a:pt x="1550" y="2915"/>
                  </a:cubicBezTo>
                  <a:cubicBezTo>
                    <a:pt x="1506" y="2911"/>
                    <a:pt x="1461" y="2908"/>
                    <a:pt x="1417" y="2908"/>
                  </a:cubicBezTo>
                  <a:cubicBezTo>
                    <a:pt x="848" y="2908"/>
                    <a:pt x="263" y="3259"/>
                    <a:pt x="122" y="3766"/>
                  </a:cubicBezTo>
                  <a:cubicBezTo>
                    <a:pt x="0" y="4192"/>
                    <a:pt x="152" y="4617"/>
                    <a:pt x="365" y="4952"/>
                  </a:cubicBezTo>
                  <a:cubicBezTo>
                    <a:pt x="639" y="5286"/>
                    <a:pt x="973" y="5529"/>
                    <a:pt x="1338" y="5742"/>
                  </a:cubicBezTo>
                  <a:cubicBezTo>
                    <a:pt x="2320" y="6356"/>
                    <a:pt x="4035" y="7663"/>
                    <a:pt x="5379" y="7663"/>
                  </a:cubicBezTo>
                  <a:cubicBezTo>
                    <a:pt x="5700" y="7663"/>
                    <a:pt x="5999" y="7589"/>
                    <a:pt x="6262" y="7414"/>
                  </a:cubicBezTo>
                  <a:cubicBezTo>
                    <a:pt x="7873" y="6350"/>
                    <a:pt x="9210" y="5012"/>
                    <a:pt x="10122" y="3401"/>
                  </a:cubicBezTo>
                  <a:cubicBezTo>
                    <a:pt x="10365" y="2915"/>
                    <a:pt x="10608" y="2216"/>
                    <a:pt x="10183" y="1882"/>
                  </a:cubicBezTo>
                  <a:cubicBezTo>
                    <a:pt x="10046" y="1772"/>
                    <a:pt x="9878" y="1724"/>
                    <a:pt x="9707" y="1724"/>
                  </a:cubicBezTo>
                  <a:cubicBezTo>
                    <a:pt x="9499" y="1724"/>
                    <a:pt x="9286" y="1795"/>
                    <a:pt x="9119" y="1912"/>
                  </a:cubicBezTo>
                  <a:cubicBezTo>
                    <a:pt x="8815" y="2125"/>
                    <a:pt x="8633" y="2490"/>
                    <a:pt x="8420" y="2824"/>
                  </a:cubicBezTo>
                  <a:cubicBezTo>
                    <a:pt x="8633" y="2398"/>
                    <a:pt x="8785" y="1942"/>
                    <a:pt x="8815" y="1456"/>
                  </a:cubicBezTo>
                  <a:cubicBezTo>
                    <a:pt x="8845" y="1000"/>
                    <a:pt x="8693" y="483"/>
                    <a:pt x="8329" y="210"/>
                  </a:cubicBezTo>
                  <a:cubicBezTo>
                    <a:pt x="8131" y="64"/>
                    <a:pt x="7897" y="0"/>
                    <a:pt x="765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6"/>
            <p:cNvSpPr/>
            <p:nvPr/>
          </p:nvSpPr>
          <p:spPr>
            <a:xfrm>
              <a:off x="2243075" y="1644875"/>
              <a:ext cx="433925" cy="834375"/>
            </a:xfrm>
            <a:custGeom>
              <a:avLst/>
              <a:gdLst/>
              <a:ahLst/>
              <a:cxnLst/>
              <a:rect l="l" t="t" r="r" b="b"/>
              <a:pathLst>
                <a:path w="17357" h="33375" extrusionOk="0">
                  <a:moveTo>
                    <a:pt x="17357" y="1"/>
                  </a:moveTo>
                  <a:cubicBezTo>
                    <a:pt x="16627" y="3101"/>
                    <a:pt x="15472" y="5958"/>
                    <a:pt x="14044" y="8785"/>
                  </a:cubicBezTo>
                  <a:cubicBezTo>
                    <a:pt x="12645" y="11612"/>
                    <a:pt x="11065" y="14256"/>
                    <a:pt x="9332" y="16931"/>
                  </a:cubicBezTo>
                  <a:cubicBezTo>
                    <a:pt x="7630" y="19575"/>
                    <a:pt x="5898" y="22159"/>
                    <a:pt x="4256" y="24895"/>
                  </a:cubicBezTo>
                  <a:cubicBezTo>
                    <a:pt x="2615" y="27600"/>
                    <a:pt x="1125" y="30396"/>
                    <a:pt x="1" y="33375"/>
                  </a:cubicBezTo>
                  <a:cubicBezTo>
                    <a:pt x="3040" y="27813"/>
                    <a:pt x="6840" y="22797"/>
                    <a:pt x="10244" y="17539"/>
                  </a:cubicBezTo>
                  <a:cubicBezTo>
                    <a:pt x="11916" y="14864"/>
                    <a:pt x="13557" y="12098"/>
                    <a:pt x="14803" y="9180"/>
                  </a:cubicBezTo>
                  <a:cubicBezTo>
                    <a:pt x="16111" y="6292"/>
                    <a:pt x="17053" y="3162"/>
                    <a:pt x="17357"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6"/>
            <p:cNvSpPr/>
            <p:nvPr/>
          </p:nvSpPr>
          <p:spPr>
            <a:xfrm>
              <a:off x="2536400" y="1822700"/>
              <a:ext cx="179350" cy="163800"/>
            </a:xfrm>
            <a:custGeom>
              <a:avLst/>
              <a:gdLst/>
              <a:ahLst/>
              <a:cxnLst/>
              <a:rect l="l" t="t" r="r" b="b"/>
              <a:pathLst>
                <a:path w="7174" h="6552" extrusionOk="0">
                  <a:moveTo>
                    <a:pt x="7174" y="0"/>
                  </a:moveTo>
                  <a:cubicBezTo>
                    <a:pt x="6505" y="274"/>
                    <a:pt x="5867" y="608"/>
                    <a:pt x="5198" y="1034"/>
                  </a:cubicBezTo>
                  <a:cubicBezTo>
                    <a:pt x="4560" y="1398"/>
                    <a:pt x="3952" y="1854"/>
                    <a:pt x="3374" y="2371"/>
                  </a:cubicBezTo>
                  <a:cubicBezTo>
                    <a:pt x="2540" y="3093"/>
                    <a:pt x="1755" y="3915"/>
                    <a:pt x="1046" y="4788"/>
                  </a:cubicBezTo>
                  <a:lnTo>
                    <a:pt x="1046" y="4788"/>
                  </a:lnTo>
                  <a:cubicBezTo>
                    <a:pt x="1042" y="4763"/>
                    <a:pt x="1038" y="4737"/>
                    <a:pt x="1034" y="4711"/>
                  </a:cubicBezTo>
                  <a:cubicBezTo>
                    <a:pt x="943" y="4347"/>
                    <a:pt x="882" y="3921"/>
                    <a:pt x="760" y="3526"/>
                  </a:cubicBezTo>
                  <a:cubicBezTo>
                    <a:pt x="578" y="2736"/>
                    <a:pt x="335" y="1976"/>
                    <a:pt x="92" y="1186"/>
                  </a:cubicBezTo>
                  <a:cubicBezTo>
                    <a:pt x="1" y="2006"/>
                    <a:pt x="1" y="2857"/>
                    <a:pt x="1" y="3678"/>
                  </a:cubicBezTo>
                  <a:cubicBezTo>
                    <a:pt x="31" y="4104"/>
                    <a:pt x="31" y="4468"/>
                    <a:pt x="92" y="4894"/>
                  </a:cubicBezTo>
                  <a:cubicBezTo>
                    <a:pt x="122" y="5319"/>
                    <a:pt x="153" y="5684"/>
                    <a:pt x="183" y="6110"/>
                  </a:cubicBezTo>
                  <a:cubicBezTo>
                    <a:pt x="244" y="6231"/>
                    <a:pt x="274" y="6383"/>
                    <a:pt x="396" y="6444"/>
                  </a:cubicBezTo>
                  <a:cubicBezTo>
                    <a:pt x="493" y="6514"/>
                    <a:pt x="610" y="6551"/>
                    <a:pt x="725" y="6551"/>
                  </a:cubicBezTo>
                  <a:cubicBezTo>
                    <a:pt x="861" y="6551"/>
                    <a:pt x="996" y="6499"/>
                    <a:pt x="1095" y="6383"/>
                  </a:cubicBezTo>
                  <a:lnTo>
                    <a:pt x="1156" y="6353"/>
                  </a:lnTo>
                  <a:cubicBezTo>
                    <a:pt x="2067" y="5228"/>
                    <a:pt x="3040" y="4164"/>
                    <a:pt x="4043" y="3101"/>
                  </a:cubicBezTo>
                  <a:lnTo>
                    <a:pt x="5593" y="1550"/>
                  </a:lnTo>
                  <a:cubicBezTo>
                    <a:pt x="6110" y="1064"/>
                    <a:pt x="6657" y="547"/>
                    <a:pt x="717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6"/>
            <p:cNvSpPr/>
            <p:nvPr/>
          </p:nvSpPr>
          <p:spPr>
            <a:xfrm>
              <a:off x="2445975" y="1963275"/>
              <a:ext cx="226475" cy="165850"/>
            </a:xfrm>
            <a:custGeom>
              <a:avLst/>
              <a:gdLst/>
              <a:ahLst/>
              <a:cxnLst/>
              <a:rect l="l" t="t" r="r" b="b"/>
              <a:pathLst>
                <a:path w="9059" h="6634" extrusionOk="0">
                  <a:moveTo>
                    <a:pt x="426" y="0"/>
                  </a:moveTo>
                  <a:lnTo>
                    <a:pt x="92" y="31"/>
                  </a:lnTo>
                  <a:cubicBezTo>
                    <a:pt x="61" y="31"/>
                    <a:pt x="61" y="31"/>
                    <a:pt x="61" y="61"/>
                  </a:cubicBezTo>
                  <a:cubicBezTo>
                    <a:pt x="213" y="2128"/>
                    <a:pt x="244" y="4104"/>
                    <a:pt x="0" y="6079"/>
                  </a:cubicBezTo>
                  <a:cubicBezTo>
                    <a:pt x="0" y="6140"/>
                    <a:pt x="61" y="6262"/>
                    <a:pt x="92" y="6383"/>
                  </a:cubicBezTo>
                  <a:cubicBezTo>
                    <a:pt x="197" y="6530"/>
                    <a:pt x="374" y="6634"/>
                    <a:pt x="564" y="6634"/>
                  </a:cubicBezTo>
                  <a:cubicBezTo>
                    <a:pt x="649" y="6634"/>
                    <a:pt x="736" y="6613"/>
                    <a:pt x="821" y="6566"/>
                  </a:cubicBezTo>
                  <a:cubicBezTo>
                    <a:pt x="1520" y="6201"/>
                    <a:pt x="2250" y="5806"/>
                    <a:pt x="2949" y="5380"/>
                  </a:cubicBezTo>
                  <a:cubicBezTo>
                    <a:pt x="3648" y="4985"/>
                    <a:pt x="4347" y="4560"/>
                    <a:pt x="5016" y="4134"/>
                  </a:cubicBezTo>
                  <a:cubicBezTo>
                    <a:pt x="6444" y="3253"/>
                    <a:pt x="7751" y="2341"/>
                    <a:pt x="9058" y="1338"/>
                  </a:cubicBezTo>
                  <a:lnTo>
                    <a:pt x="9058" y="1338"/>
                  </a:lnTo>
                  <a:cubicBezTo>
                    <a:pt x="7478" y="1885"/>
                    <a:pt x="6019" y="2584"/>
                    <a:pt x="4560" y="3313"/>
                  </a:cubicBezTo>
                  <a:lnTo>
                    <a:pt x="2402" y="4438"/>
                  </a:lnTo>
                  <a:cubicBezTo>
                    <a:pt x="1955" y="4680"/>
                    <a:pt x="1531" y="4933"/>
                    <a:pt x="1102" y="5184"/>
                  </a:cubicBezTo>
                  <a:lnTo>
                    <a:pt x="1102" y="5184"/>
                  </a:lnTo>
                  <a:cubicBezTo>
                    <a:pt x="1106" y="3444"/>
                    <a:pt x="794" y="1724"/>
                    <a:pt x="167" y="130"/>
                  </a:cubicBezTo>
                  <a:lnTo>
                    <a:pt x="167" y="130"/>
                  </a:lnTo>
                  <a:lnTo>
                    <a:pt x="426" y="0"/>
                  </a:ln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6"/>
            <p:cNvSpPr/>
            <p:nvPr/>
          </p:nvSpPr>
          <p:spPr>
            <a:xfrm>
              <a:off x="2377575" y="2068125"/>
              <a:ext cx="244725" cy="158175"/>
            </a:xfrm>
            <a:custGeom>
              <a:avLst/>
              <a:gdLst/>
              <a:ahLst/>
              <a:cxnLst/>
              <a:rect l="l" t="t" r="r" b="b"/>
              <a:pathLst>
                <a:path w="9789" h="6327" extrusionOk="0">
                  <a:moveTo>
                    <a:pt x="1" y="1"/>
                  </a:moveTo>
                  <a:cubicBezTo>
                    <a:pt x="92" y="1004"/>
                    <a:pt x="153" y="1977"/>
                    <a:pt x="122" y="2919"/>
                  </a:cubicBezTo>
                  <a:cubicBezTo>
                    <a:pt x="153" y="3861"/>
                    <a:pt x="153" y="4864"/>
                    <a:pt x="122" y="5806"/>
                  </a:cubicBezTo>
                  <a:lnTo>
                    <a:pt x="122" y="5928"/>
                  </a:lnTo>
                  <a:cubicBezTo>
                    <a:pt x="207" y="6153"/>
                    <a:pt x="422" y="6327"/>
                    <a:pt x="671" y="6327"/>
                  </a:cubicBezTo>
                  <a:cubicBezTo>
                    <a:pt x="690" y="6327"/>
                    <a:pt x="710" y="6325"/>
                    <a:pt x="730" y="6323"/>
                  </a:cubicBezTo>
                  <a:lnTo>
                    <a:pt x="761" y="6323"/>
                  </a:lnTo>
                  <a:cubicBezTo>
                    <a:pt x="1581" y="6171"/>
                    <a:pt x="2402" y="6019"/>
                    <a:pt x="3192" y="5746"/>
                  </a:cubicBezTo>
                  <a:cubicBezTo>
                    <a:pt x="4013" y="5533"/>
                    <a:pt x="4803" y="5229"/>
                    <a:pt x="5563" y="4895"/>
                  </a:cubicBezTo>
                  <a:cubicBezTo>
                    <a:pt x="6323" y="4560"/>
                    <a:pt x="7053" y="4165"/>
                    <a:pt x="7752" y="3709"/>
                  </a:cubicBezTo>
                  <a:cubicBezTo>
                    <a:pt x="8481" y="3284"/>
                    <a:pt x="9180" y="2797"/>
                    <a:pt x="9788" y="2220"/>
                  </a:cubicBezTo>
                  <a:lnTo>
                    <a:pt x="9788" y="2220"/>
                  </a:lnTo>
                  <a:lnTo>
                    <a:pt x="7509" y="3132"/>
                  </a:lnTo>
                  <a:cubicBezTo>
                    <a:pt x="6749" y="3436"/>
                    <a:pt x="5989" y="3709"/>
                    <a:pt x="5229" y="3983"/>
                  </a:cubicBezTo>
                  <a:cubicBezTo>
                    <a:pt x="4408" y="4256"/>
                    <a:pt x="3648" y="4469"/>
                    <a:pt x="2888" y="4712"/>
                  </a:cubicBezTo>
                  <a:cubicBezTo>
                    <a:pt x="2324" y="4870"/>
                    <a:pt x="1760" y="5011"/>
                    <a:pt x="1184" y="5161"/>
                  </a:cubicBezTo>
                  <a:lnTo>
                    <a:pt x="1184" y="5161"/>
                  </a:lnTo>
                  <a:cubicBezTo>
                    <a:pt x="1130" y="4373"/>
                    <a:pt x="1024" y="3609"/>
                    <a:pt x="882" y="2828"/>
                  </a:cubicBezTo>
                  <a:cubicBezTo>
                    <a:pt x="700" y="1855"/>
                    <a:pt x="426" y="913"/>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6"/>
            <p:cNvSpPr/>
            <p:nvPr/>
          </p:nvSpPr>
          <p:spPr>
            <a:xfrm>
              <a:off x="2292475" y="2179850"/>
              <a:ext cx="230275" cy="185575"/>
            </a:xfrm>
            <a:custGeom>
              <a:avLst/>
              <a:gdLst/>
              <a:ahLst/>
              <a:cxnLst/>
              <a:rect l="l" t="t" r="r" b="b"/>
              <a:pathLst>
                <a:path w="9211" h="7423" extrusionOk="0">
                  <a:moveTo>
                    <a:pt x="487" y="0"/>
                  </a:moveTo>
                  <a:lnTo>
                    <a:pt x="487" y="0"/>
                  </a:lnTo>
                  <a:cubicBezTo>
                    <a:pt x="639" y="1186"/>
                    <a:pt x="669" y="2310"/>
                    <a:pt x="639" y="3404"/>
                  </a:cubicBezTo>
                  <a:cubicBezTo>
                    <a:pt x="548" y="4529"/>
                    <a:pt x="335" y="5623"/>
                    <a:pt x="31" y="6687"/>
                  </a:cubicBezTo>
                  <a:cubicBezTo>
                    <a:pt x="1" y="6718"/>
                    <a:pt x="1" y="6809"/>
                    <a:pt x="1" y="6839"/>
                  </a:cubicBezTo>
                  <a:cubicBezTo>
                    <a:pt x="1" y="7143"/>
                    <a:pt x="213" y="7417"/>
                    <a:pt x="517" y="7417"/>
                  </a:cubicBezTo>
                  <a:cubicBezTo>
                    <a:pt x="621" y="7421"/>
                    <a:pt x="725" y="7423"/>
                    <a:pt x="829" y="7423"/>
                  </a:cubicBezTo>
                  <a:cubicBezTo>
                    <a:pt x="1485" y="7423"/>
                    <a:pt x="2141" y="7348"/>
                    <a:pt x="2797" y="7295"/>
                  </a:cubicBezTo>
                  <a:cubicBezTo>
                    <a:pt x="3557" y="7234"/>
                    <a:pt x="4286" y="7052"/>
                    <a:pt x="5046" y="6869"/>
                  </a:cubicBezTo>
                  <a:cubicBezTo>
                    <a:pt x="6536" y="6505"/>
                    <a:pt x="7964" y="5897"/>
                    <a:pt x="9210" y="5046"/>
                  </a:cubicBezTo>
                  <a:lnTo>
                    <a:pt x="9210" y="5046"/>
                  </a:lnTo>
                  <a:cubicBezTo>
                    <a:pt x="7751" y="5441"/>
                    <a:pt x="6292" y="5745"/>
                    <a:pt x="4864" y="5958"/>
                  </a:cubicBezTo>
                  <a:cubicBezTo>
                    <a:pt x="4134" y="6079"/>
                    <a:pt x="3405" y="6170"/>
                    <a:pt x="2706" y="6231"/>
                  </a:cubicBezTo>
                  <a:cubicBezTo>
                    <a:pt x="2211" y="6293"/>
                    <a:pt x="1716" y="6327"/>
                    <a:pt x="1221" y="6342"/>
                  </a:cubicBezTo>
                  <a:lnTo>
                    <a:pt x="1221" y="6342"/>
                  </a:lnTo>
                  <a:cubicBezTo>
                    <a:pt x="1408" y="5394"/>
                    <a:pt x="1472" y="4415"/>
                    <a:pt x="1399" y="3435"/>
                  </a:cubicBezTo>
                  <a:cubicBezTo>
                    <a:pt x="1338" y="2249"/>
                    <a:pt x="1034" y="1064"/>
                    <a:pt x="48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6"/>
            <p:cNvSpPr/>
            <p:nvPr/>
          </p:nvSpPr>
          <p:spPr>
            <a:xfrm>
              <a:off x="1707350" y="1803700"/>
              <a:ext cx="565400" cy="689025"/>
            </a:xfrm>
            <a:custGeom>
              <a:avLst/>
              <a:gdLst/>
              <a:ahLst/>
              <a:cxnLst/>
              <a:rect l="l" t="t" r="r" b="b"/>
              <a:pathLst>
                <a:path w="22616" h="27561" extrusionOk="0">
                  <a:moveTo>
                    <a:pt x="214" y="0"/>
                  </a:moveTo>
                  <a:cubicBezTo>
                    <a:pt x="1" y="10000"/>
                    <a:pt x="5290" y="19940"/>
                    <a:pt x="13709" y="25320"/>
                  </a:cubicBezTo>
                  <a:cubicBezTo>
                    <a:pt x="14866" y="26040"/>
                    <a:pt x="17309" y="27560"/>
                    <a:pt x="19179" y="27560"/>
                  </a:cubicBezTo>
                  <a:cubicBezTo>
                    <a:pt x="19913" y="27560"/>
                    <a:pt x="20559" y="27326"/>
                    <a:pt x="21004" y="26718"/>
                  </a:cubicBezTo>
                  <a:cubicBezTo>
                    <a:pt x="22615" y="24499"/>
                    <a:pt x="21095" y="20548"/>
                    <a:pt x="19910" y="18633"/>
                  </a:cubicBezTo>
                  <a:cubicBezTo>
                    <a:pt x="18421" y="16140"/>
                    <a:pt x="16263" y="14225"/>
                    <a:pt x="14104" y="12310"/>
                  </a:cubicBezTo>
                  <a:cubicBezTo>
                    <a:pt x="9454" y="8207"/>
                    <a:pt x="4834" y="4104"/>
                    <a:pt x="21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6"/>
            <p:cNvSpPr/>
            <p:nvPr/>
          </p:nvSpPr>
          <p:spPr>
            <a:xfrm>
              <a:off x="1718750" y="1814325"/>
              <a:ext cx="493950" cy="672525"/>
            </a:xfrm>
            <a:custGeom>
              <a:avLst/>
              <a:gdLst/>
              <a:ahLst/>
              <a:cxnLst/>
              <a:rect l="l" t="t" r="r" b="b"/>
              <a:pathLst>
                <a:path w="19758" h="26901" extrusionOk="0">
                  <a:moveTo>
                    <a:pt x="1" y="1"/>
                  </a:moveTo>
                  <a:cubicBezTo>
                    <a:pt x="1" y="2888"/>
                    <a:pt x="1217" y="5685"/>
                    <a:pt x="2888" y="8056"/>
                  </a:cubicBezTo>
                  <a:cubicBezTo>
                    <a:pt x="4560" y="10426"/>
                    <a:pt x="6688" y="12402"/>
                    <a:pt x="8816" y="14287"/>
                  </a:cubicBezTo>
                  <a:cubicBezTo>
                    <a:pt x="10943" y="16141"/>
                    <a:pt x="13132" y="17934"/>
                    <a:pt x="15077" y="19940"/>
                  </a:cubicBezTo>
                  <a:cubicBezTo>
                    <a:pt x="17022" y="21946"/>
                    <a:pt x="18725" y="24226"/>
                    <a:pt x="19758" y="26901"/>
                  </a:cubicBezTo>
                  <a:cubicBezTo>
                    <a:pt x="19180" y="24074"/>
                    <a:pt x="17600" y="21521"/>
                    <a:pt x="15715" y="19363"/>
                  </a:cubicBezTo>
                  <a:cubicBezTo>
                    <a:pt x="13861" y="17174"/>
                    <a:pt x="11642" y="15320"/>
                    <a:pt x="9545" y="13436"/>
                  </a:cubicBezTo>
                  <a:cubicBezTo>
                    <a:pt x="7417" y="11582"/>
                    <a:pt x="5290" y="9727"/>
                    <a:pt x="3557" y="7509"/>
                  </a:cubicBezTo>
                  <a:cubicBezTo>
                    <a:pt x="1824" y="5320"/>
                    <a:pt x="457" y="2797"/>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6"/>
            <p:cNvSpPr/>
            <p:nvPr/>
          </p:nvSpPr>
          <p:spPr>
            <a:xfrm>
              <a:off x="1963450" y="2187450"/>
              <a:ext cx="181625" cy="194375"/>
            </a:xfrm>
            <a:custGeom>
              <a:avLst/>
              <a:gdLst/>
              <a:ahLst/>
              <a:cxnLst/>
              <a:rect l="l" t="t" r="r" b="b"/>
              <a:pathLst>
                <a:path w="7265" h="7775" extrusionOk="0">
                  <a:moveTo>
                    <a:pt x="7082" y="0"/>
                  </a:moveTo>
                  <a:cubicBezTo>
                    <a:pt x="6748" y="1033"/>
                    <a:pt x="6535" y="2097"/>
                    <a:pt x="6353" y="3161"/>
                  </a:cubicBezTo>
                  <a:cubicBezTo>
                    <a:pt x="6231" y="3678"/>
                    <a:pt x="6201" y="4225"/>
                    <a:pt x="6140" y="4742"/>
                  </a:cubicBezTo>
                  <a:cubicBezTo>
                    <a:pt x="6049" y="5319"/>
                    <a:pt x="5988" y="5745"/>
                    <a:pt x="5775" y="5958"/>
                  </a:cubicBezTo>
                  <a:cubicBezTo>
                    <a:pt x="5593" y="6201"/>
                    <a:pt x="5167" y="6383"/>
                    <a:pt x="4681" y="6505"/>
                  </a:cubicBezTo>
                  <a:cubicBezTo>
                    <a:pt x="4195" y="6657"/>
                    <a:pt x="3648" y="6748"/>
                    <a:pt x="3161" y="6869"/>
                  </a:cubicBezTo>
                  <a:cubicBezTo>
                    <a:pt x="2128" y="7113"/>
                    <a:pt x="1064" y="7295"/>
                    <a:pt x="0" y="7508"/>
                  </a:cubicBezTo>
                  <a:cubicBezTo>
                    <a:pt x="747" y="7678"/>
                    <a:pt x="1523" y="7774"/>
                    <a:pt x="2308" y="7774"/>
                  </a:cubicBezTo>
                  <a:cubicBezTo>
                    <a:pt x="2642" y="7774"/>
                    <a:pt x="2978" y="7757"/>
                    <a:pt x="3313" y="7721"/>
                  </a:cubicBezTo>
                  <a:cubicBezTo>
                    <a:pt x="3860" y="7660"/>
                    <a:pt x="4408" y="7569"/>
                    <a:pt x="4955" y="7477"/>
                  </a:cubicBezTo>
                  <a:cubicBezTo>
                    <a:pt x="5471" y="7417"/>
                    <a:pt x="6140" y="7204"/>
                    <a:pt x="6657" y="6657"/>
                  </a:cubicBezTo>
                  <a:cubicBezTo>
                    <a:pt x="6930" y="6383"/>
                    <a:pt x="7052" y="5988"/>
                    <a:pt x="7113" y="5684"/>
                  </a:cubicBezTo>
                  <a:cubicBezTo>
                    <a:pt x="7143" y="5380"/>
                    <a:pt x="7204" y="5076"/>
                    <a:pt x="7204" y="4833"/>
                  </a:cubicBezTo>
                  <a:cubicBezTo>
                    <a:pt x="7204" y="4286"/>
                    <a:pt x="7234" y="3769"/>
                    <a:pt x="7234" y="3222"/>
                  </a:cubicBezTo>
                  <a:cubicBezTo>
                    <a:pt x="7265" y="2158"/>
                    <a:pt x="7234" y="1094"/>
                    <a:pt x="708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6"/>
            <p:cNvSpPr/>
            <p:nvPr/>
          </p:nvSpPr>
          <p:spPr>
            <a:xfrm>
              <a:off x="1851725" y="2095500"/>
              <a:ext cx="199875" cy="165675"/>
            </a:xfrm>
            <a:custGeom>
              <a:avLst/>
              <a:gdLst/>
              <a:ahLst/>
              <a:cxnLst/>
              <a:rect l="l" t="t" r="r" b="b"/>
              <a:pathLst>
                <a:path w="7995" h="6627" extrusionOk="0">
                  <a:moveTo>
                    <a:pt x="7691" y="0"/>
                  </a:moveTo>
                  <a:cubicBezTo>
                    <a:pt x="7418" y="1034"/>
                    <a:pt x="7266" y="2067"/>
                    <a:pt x="7083" y="3101"/>
                  </a:cubicBezTo>
                  <a:cubicBezTo>
                    <a:pt x="7022" y="3648"/>
                    <a:pt x="6992" y="4134"/>
                    <a:pt x="6840" y="4468"/>
                  </a:cubicBezTo>
                  <a:cubicBezTo>
                    <a:pt x="6749" y="4620"/>
                    <a:pt x="6688" y="4742"/>
                    <a:pt x="6536" y="4863"/>
                  </a:cubicBezTo>
                  <a:cubicBezTo>
                    <a:pt x="6384" y="4955"/>
                    <a:pt x="6232" y="5046"/>
                    <a:pt x="5989" y="5107"/>
                  </a:cubicBezTo>
                  <a:cubicBezTo>
                    <a:pt x="5077" y="5380"/>
                    <a:pt x="4044" y="5623"/>
                    <a:pt x="3071" y="5775"/>
                  </a:cubicBezTo>
                  <a:cubicBezTo>
                    <a:pt x="2098" y="5927"/>
                    <a:pt x="1065" y="6049"/>
                    <a:pt x="1" y="6140"/>
                  </a:cubicBezTo>
                  <a:cubicBezTo>
                    <a:pt x="1034" y="6505"/>
                    <a:pt x="2098" y="6596"/>
                    <a:pt x="3101" y="6626"/>
                  </a:cubicBezTo>
                  <a:cubicBezTo>
                    <a:pt x="4196" y="6596"/>
                    <a:pt x="5229" y="6474"/>
                    <a:pt x="6323" y="6170"/>
                  </a:cubicBezTo>
                  <a:cubicBezTo>
                    <a:pt x="6627" y="6079"/>
                    <a:pt x="6931" y="5958"/>
                    <a:pt x="7205" y="5715"/>
                  </a:cubicBezTo>
                  <a:cubicBezTo>
                    <a:pt x="7478" y="5502"/>
                    <a:pt x="7691" y="5167"/>
                    <a:pt x="7813" y="4863"/>
                  </a:cubicBezTo>
                  <a:cubicBezTo>
                    <a:pt x="7995" y="4195"/>
                    <a:pt x="7965" y="3648"/>
                    <a:pt x="7965" y="3131"/>
                  </a:cubicBezTo>
                  <a:cubicBezTo>
                    <a:pt x="7934" y="2067"/>
                    <a:pt x="7904" y="1064"/>
                    <a:pt x="769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6"/>
            <p:cNvSpPr/>
            <p:nvPr/>
          </p:nvSpPr>
          <p:spPr>
            <a:xfrm>
              <a:off x="1787150" y="2013425"/>
              <a:ext cx="167200" cy="149275"/>
            </a:xfrm>
            <a:custGeom>
              <a:avLst/>
              <a:gdLst/>
              <a:ahLst/>
              <a:cxnLst/>
              <a:rect l="l" t="t" r="r" b="b"/>
              <a:pathLst>
                <a:path w="6688" h="5971" extrusionOk="0">
                  <a:moveTo>
                    <a:pt x="6566" y="0"/>
                  </a:moveTo>
                  <a:cubicBezTo>
                    <a:pt x="6231" y="882"/>
                    <a:pt x="5988" y="1763"/>
                    <a:pt x="5806" y="2614"/>
                  </a:cubicBezTo>
                  <a:cubicBezTo>
                    <a:pt x="5655" y="3343"/>
                    <a:pt x="5525" y="4072"/>
                    <a:pt x="5416" y="4818"/>
                  </a:cubicBezTo>
                  <a:lnTo>
                    <a:pt x="5416" y="4818"/>
                  </a:lnTo>
                  <a:cubicBezTo>
                    <a:pt x="4611" y="4843"/>
                    <a:pt x="3821" y="4864"/>
                    <a:pt x="3010" y="4864"/>
                  </a:cubicBezTo>
                  <a:lnTo>
                    <a:pt x="0" y="4864"/>
                  </a:lnTo>
                  <a:cubicBezTo>
                    <a:pt x="456" y="5137"/>
                    <a:pt x="912" y="5289"/>
                    <a:pt x="1429" y="5472"/>
                  </a:cubicBezTo>
                  <a:cubicBezTo>
                    <a:pt x="1915" y="5624"/>
                    <a:pt x="2432" y="5745"/>
                    <a:pt x="2918" y="5806"/>
                  </a:cubicBezTo>
                  <a:cubicBezTo>
                    <a:pt x="3579" y="5909"/>
                    <a:pt x="4268" y="5970"/>
                    <a:pt x="4966" y="5970"/>
                  </a:cubicBezTo>
                  <a:cubicBezTo>
                    <a:pt x="5295" y="5970"/>
                    <a:pt x="5627" y="5957"/>
                    <a:pt x="5958" y="5928"/>
                  </a:cubicBezTo>
                  <a:cubicBezTo>
                    <a:pt x="6231" y="5897"/>
                    <a:pt x="6414" y="5715"/>
                    <a:pt x="6444" y="5441"/>
                  </a:cubicBezTo>
                  <a:cubicBezTo>
                    <a:pt x="6535" y="4560"/>
                    <a:pt x="6596" y="3648"/>
                    <a:pt x="6627" y="2736"/>
                  </a:cubicBezTo>
                  <a:cubicBezTo>
                    <a:pt x="6687" y="1824"/>
                    <a:pt x="6687" y="912"/>
                    <a:pt x="6566"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6"/>
            <p:cNvSpPr/>
            <p:nvPr/>
          </p:nvSpPr>
          <p:spPr>
            <a:xfrm>
              <a:off x="1739275" y="1943525"/>
              <a:ext cx="139850" cy="114850"/>
            </a:xfrm>
            <a:custGeom>
              <a:avLst/>
              <a:gdLst/>
              <a:ahLst/>
              <a:cxnLst/>
              <a:rect l="l" t="t" r="r" b="b"/>
              <a:pathLst>
                <a:path w="5594" h="4594" extrusionOk="0">
                  <a:moveTo>
                    <a:pt x="5563" y="0"/>
                  </a:moveTo>
                  <a:cubicBezTo>
                    <a:pt x="5411" y="304"/>
                    <a:pt x="5259" y="608"/>
                    <a:pt x="5107" y="942"/>
                  </a:cubicBezTo>
                  <a:cubicBezTo>
                    <a:pt x="4955" y="1277"/>
                    <a:pt x="4833" y="1581"/>
                    <a:pt x="4712" y="1915"/>
                  </a:cubicBezTo>
                  <a:cubicBezTo>
                    <a:pt x="4528" y="2444"/>
                    <a:pt x="4361" y="2939"/>
                    <a:pt x="4225" y="3451"/>
                  </a:cubicBezTo>
                  <a:lnTo>
                    <a:pt x="4225" y="3451"/>
                  </a:lnTo>
                  <a:cubicBezTo>
                    <a:pt x="3618" y="3360"/>
                    <a:pt x="3000" y="3268"/>
                    <a:pt x="2402" y="3100"/>
                  </a:cubicBezTo>
                  <a:cubicBezTo>
                    <a:pt x="1611" y="2918"/>
                    <a:pt x="852" y="2736"/>
                    <a:pt x="0" y="2492"/>
                  </a:cubicBezTo>
                  <a:lnTo>
                    <a:pt x="0" y="2492"/>
                  </a:lnTo>
                  <a:cubicBezTo>
                    <a:pt x="578" y="3161"/>
                    <a:pt x="1307" y="3648"/>
                    <a:pt x="2098" y="3951"/>
                  </a:cubicBezTo>
                  <a:cubicBezTo>
                    <a:pt x="2888" y="4286"/>
                    <a:pt x="3739" y="4499"/>
                    <a:pt x="4621" y="4590"/>
                  </a:cubicBezTo>
                  <a:lnTo>
                    <a:pt x="4651" y="4590"/>
                  </a:lnTo>
                  <a:cubicBezTo>
                    <a:pt x="4671" y="4592"/>
                    <a:pt x="4691" y="4593"/>
                    <a:pt x="4710" y="4593"/>
                  </a:cubicBezTo>
                  <a:cubicBezTo>
                    <a:pt x="4959" y="4593"/>
                    <a:pt x="5172" y="4418"/>
                    <a:pt x="5228" y="4164"/>
                  </a:cubicBezTo>
                  <a:cubicBezTo>
                    <a:pt x="5320" y="3496"/>
                    <a:pt x="5441" y="2796"/>
                    <a:pt x="5532" y="2128"/>
                  </a:cubicBezTo>
                  <a:cubicBezTo>
                    <a:pt x="5563" y="1793"/>
                    <a:pt x="5593" y="1398"/>
                    <a:pt x="5593" y="1064"/>
                  </a:cubicBezTo>
                  <a:cubicBezTo>
                    <a:pt x="5593" y="730"/>
                    <a:pt x="5593" y="365"/>
                    <a:pt x="556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6"/>
            <p:cNvSpPr/>
            <p:nvPr/>
          </p:nvSpPr>
          <p:spPr>
            <a:xfrm>
              <a:off x="2175450" y="1689700"/>
              <a:ext cx="90450" cy="825275"/>
            </a:xfrm>
            <a:custGeom>
              <a:avLst/>
              <a:gdLst/>
              <a:ahLst/>
              <a:cxnLst/>
              <a:rect l="l" t="t" r="r" b="b"/>
              <a:pathLst>
                <a:path w="3618" h="33011" fill="none" extrusionOk="0">
                  <a:moveTo>
                    <a:pt x="2463" y="33011"/>
                  </a:moveTo>
                  <a:cubicBezTo>
                    <a:pt x="2402" y="31521"/>
                    <a:pt x="2767" y="30062"/>
                    <a:pt x="3040" y="28573"/>
                  </a:cubicBezTo>
                  <a:cubicBezTo>
                    <a:pt x="3618" y="25138"/>
                    <a:pt x="3314" y="21703"/>
                    <a:pt x="3010" y="18238"/>
                  </a:cubicBezTo>
                  <a:cubicBezTo>
                    <a:pt x="2463" y="12068"/>
                    <a:pt x="1915" y="5867"/>
                    <a:pt x="1" y="1"/>
                  </a:cubicBezTo>
                </a:path>
              </a:pathLst>
            </a:custGeom>
            <a:noFill/>
            <a:ln w="22025" cap="rnd" cmpd="sng">
              <a:solidFill>
                <a:srgbClr val="1800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36"/>
          <p:cNvGrpSpPr/>
          <p:nvPr/>
        </p:nvGrpSpPr>
        <p:grpSpPr>
          <a:xfrm rot="9303286">
            <a:off x="1769464" y="31624"/>
            <a:ext cx="1092952" cy="1081951"/>
            <a:chOff x="3938575" y="1513900"/>
            <a:chExt cx="1266750" cy="1254000"/>
          </a:xfrm>
        </p:grpSpPr>
        <p:sp>
          <p:nvSpPr>
            <p:cNvPr id="2466" name="Google Shape;2466;p36"/>
            <p:cNvSpPr/>
            <p:nvPr/>
          </p:nvSpPr>
          <p:spPr>
            <a:xfrm>
              <a:off x="4431750" y="2060625"/>
              <a:ext cx="202900" cy="306275"/>
            </a:xfrm>
            <a:custGeom>
              <a:avLst/>
              <a:gdLst/>
              <a:ahLst/>
              <a:cxnLst/>
              <a:rect l="l" t="t" r="r" b="b"/>
              <a:pathLst>
                <a:path w="8116" h="12251" extrusionOk="0">
                  <a:moveTo>
                    <a:pt x="4043" y="1"/>
                  </a:moveTo>
                  <a:cubicBezTo>
                    <a:pt x="1793" y="1"/>
                    <a:pt x="0" y="2767"/>
                    <a:pt x="0" y="6141"/>
                  </a:cubicBezTo>
                  <a:cubicBezTo>
                    <a:pt x="0" y="9515"/>
                    <a:pt x="1793" y="12250"/>
                    <a:pt x="4043" y="12250"/>
                  </a:cubicBezTo>
                  <a:cubicBezTo>
                    <a:pt x="6292" y="12250"/>
                    <a:pt x="8116" y="9515"/>
                    <a:pt x="8116" y="6141"/>
                  </a:cubicBezTo>
                  <a:cubicBezTo>
                    <a:pt x="8116" y="2767"/>
                    <a:pt x="6292" y="1"/>
                    <a:pt x="4043"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6"/>
            <p:cNvSpPr/>
            <p:nvPr/>
          </p:nvSpPr>
          <p:spPr>
            <a:xfrm>
              <a:off x="3965925" y="1513900"/>
              <a:ext cx="557775" cy="526400"/>
            </a:xfrm>
            <a:custGeom>
              <a:avLst/>
              <a:gdLst/>
              <a:ahLst/>
              <a:cxnLst/>
              <a:rect l="l" t="t" r="r" b="b"/>
              <a:pathLst>
                <a:path w="22311" h="21056" extrusionOk="0">
                  <a:moveTo>
                    <a:pt x="19392" y="1"/>
                  </a:moveTo>
                  <a:cubicBezTo>
                    <a:pt x="19303" y="1"/>
                    <a:pt x="19212" y="6"/>
                    <a:pt x="19119" y="15"/>
                  </a:cubicBezTo>
                  <a:cubicBezTo>
                    <a:pt x="18937" y="15"/>
                    <a:pt x="18815" y="76"/>
                    <a:pt x="18785" y="228"/>
                  </a:cubicBezTo>
                  <a:cubicBezTo>
                    <a:pt x="18724" y="380"/>
                    <a:pt x="18815" y="502"/>
                    <a:pt x="18967" y="563"/>
                  </a:cubicBezTo>
                  <a:cubicBezTo>
                    <a:pt x="19150" y="654"/>
                    <a:pt x="19332" y="684"/>
                    <a:pt x="19545" y="775"/>
                  </a:cubicBezTo>
                  <a:cubicBezTo>
                    <a:pt x="20639" y="1110"/>
                    <a:pt x="21430" y="2295"/>
                    <a:pt x="21369" y="3420"/>
                  </a:cubicBezTo>
                  <a:cubicBezTo>
                    <a:pt x="21278" y="4514"/>
                    <a:pt x="20822" y="5426"/>
                    <a:pt x="20305" y="6338"/>
                  </a:cubicBezTo>
                  <a:cubicBezTo>
                    <a:pt x="19727" y="7341"/>
                    <a:pt x="18967" y="8161"/>
                    <a:pt x="18268" y="9043"/>
                  </a:cubicBezTo>
                  <a:cubicBezTo>
                    <a:pt x="17053" y="10654"/>
                    <a:pt x="16414" y="12417"/>
                    <a:pt x="16657" y="14453"/>
                  </a:cubicBezTo>
                  <a:cubicBezTo>
                    <a:pt x="16688" y="14788"/>
                    <a:pt x="16749" y="15092"/>
                    <a:pt x="16840" y="15456"/>
                  </a:cubicBezTo>
                  <a:cubicBezTo>
                    <a:pt x="16080" y="15669"/>
                    <a:pt x="15442" y="16004"/>
                    <a:pt x="14925" y="16642"/>
                  </a:cubicBezTo>
                  <a:cubicBezTo>
                    <a:pt x="14408" y="16034"/>
                    <a:pt x="13800" y="15669"/>
                    <a:pt x="13101" y="15365"/>
                  </a:cubicBezTo>
                  <a:cubicBezTo>
                    <a:pt x="12039" y="14896"/>
                    <a:pt x="10936" y="14547"/>
                    <a:pt x="9778" y="14547"/>
                  </a:cubicBezTo>
                  <a:cubicBezTo>
                    <a:pt x="9511" y="14547"/>
                    <a:pt x="9241" y="14566"/>
                    <a:pt x="8967" y="14605"/>
                  </a:cubicBezTo>
                  <a:cubicBezTo>
                    <a:pt x="7995" y="14697"/>
                    <a:pt x="7022" y="14909"/>
                    <a:pt x="6049" y="15061"/>
                  </a:cubicBezTo>
                  <a:cubicBezTo>
                    <a:pt x="5578" y="15142"/>
                    <a:pt x="5113" y="15193"/>
                    <a:pt x="4648" y="15193"/>
                  </a:cubicBezTo>
                  <a:cubicBezTo>
                    <a:pt x="4064" y="15193"/>
                    <a:pt x="3481" y="15112"/>
                    <a:pt x="2888" y="14909"/>
                  </a:cubicBezTo>
                  <a:cubicBezTo>
                    <a:pt x="1399" y="14362"/>
                    <a:pt x="183" y="12417"/>
                    <a:pt x="912" y="10897"/>
                  </a:cubicBezTo>
                  <a:cubicBezTo>
                    <a:pt x="1004" y="10745"/>
                    <a:pt x="1034" y="10593"/>
                    <a:pt x="852" y="10532"/>
                  </a:cubicBezTo>
                  <a:cubicBezTo>
                    <a:pt x="806" y="10513"/>
                    <a:pt x="768" y="10505"/>
                    <a:pt x="735" y="10505"/>
                  </a:cubicBezTo>
                  <a:cubicBezTo>
                    <a:pt x="612" y="10505"/>
                    <a:pt x="559" y="10619"/>
                    <a:pt x="487" y="10715"/>
                  </a:cubicBezTo>
                  <a:cubicBezTo>
                    <a:pt x="92" y="11475"/>
                    <a:pt x="1" y="12265"/>
                    <a:pt x="335" y="13116"/>
                  </a:cubicBezTo>
                  <a:cubicBezTo>
                    <a:pt x="1064" y="14909"/>
                    <a:pt x="2554" y="15578"/>
                    <a:pt x="4347" y="15669"/>
                  </a:cubicBezTo>
                  <a:cubicBezTo>
                    <a:pt x="4482" y="15677"/>
                    <a:pt x="4616" y="15681"/>
                    <a:pt x="4752" y="15681"/>
                  </a:cubicBezTo>
                  <a:cubicBezTo>
                    <a:pt x="5627" y="15681"/>
                    <a:pt x="6518" y="15523"/>
                    <a:pt x="7387" y="15365"/>
                  </a:cubicBezTo>
                  <a:cubicBezTo>
                    <a:pt x="8098" y="15233"/>
                    <a:pt x="8827" y="15128"/>
                    <a:pt x="9559" y="15128"/>
                  </a:cubicBezTo>
                  <a:cubicBezTo>
                    <a:pt x="10173" y="15128"/>
                    <a:pt x="10789" y="15202"/>
                    <a:pt x="11399" y="15396"/>
                  </a:cubicBezTo>
                  <a:cubicBezTo>
                    <a:pt x="12584" y="15760"/>
                    <a:pt x="13709" y="16277"/>
                    <a:pt x="14621" y="17128"/>
                  </a:cubicBezTo>
                  <a:cubicBezTo>
                    <a:pt x="13831" y="19225"/>
                    <a:pt x="15168" y="20715"/>
                    <a:pt x="16566" y="20988"/>
                  </a:cubicBezTo>
                  <a:cubicBezTo>
                    <a:pt x="16773" y="21034"/>
                    <a:pt x="16980" y="21056"/>
                    <a:pt x="17185" y="21056"/>
                  </a:cubicBezTo>
                  <a:cubicBezTo>
                    <a:pt x="18486" y="21056"/>
                    <a:pt x="19686" y="20174"/>
                    <a:pt x="20001" y="18861"/>
                  </a:cubicBezTo>
                  <a:cubicBezTo>
                    <a:pt x="20335" y="17189"/>
                    <a:pt x="19180" y="15517"/>
                    <a:pt x="17357" y="15396"/>
                  </a:cubicBezTo>
                  <a:cubicBezTo>
                    <a:pt x="17022" y="14393"/>
                    <a:pt x="17022" y="13390"/>
                    <a:pt x="17205" y="12356"/>
                  </a:cubicBezTo>
                  <a:cubicBezTo>
                    <a:pt x="17508" y="10867"/>
                    <a:pt x="18329" y="9681"/>
                    <a:pt x="19271" y="8557"/>
                  </a:cubicBezTo>
                  <a:cubicBezTo>
                    <a:pt x="20305" y="7310"/>
                    <a:pt x="21126" y="5973"/>
                    <a:pt x="21703" y="4484"/>
                  </a:cubicBezTo>
                  <a:cubicBezTo>
                    <a:pt x="22311" y="2781"/>
                    <a:pt x="21977" y="1626"/>
                    <a:pt x="20639" y="471"/>
                  </a:cubicBezTo>
                  <a:cubicBezTo>
                    <a:pt x="20282" y="140"/>
                    <a:pt x="19860" y="1"/>
                    <a:pt x="1939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6"/>
            <p:cNvSpPr/>
            <p:nvPr/>
          </p:nvSpPr>
          <p:spPr>
            <a:xfrm>
              <a:off x="4304850" y="1924575"/>
              <a:ext cx="258375" cy="234775"/>
            </a:xfrm>
            <a:custGeom>
              <a:avLst/>
              <a:gdLst/>
              <a:ahLst/>
              <a:cxnLst/>
              <a:rect l="l" t="t" r="r" b="b"/>
              <a:pathLst>
                <a:path w="10335" h="9391" extrusionOk="0">
                  <a:moveTo>
                    <a:pt x="5395" y="1"/>
                  </a:moveTo>
                  <a:cubicBezTo>
                    <a:pt x="4992" y="1"/>
                    <a:pt x="4624" y="295"/>
                    <a:pt x="4377" y="823"/>
                  </a:cubicBezTo>
                  <a:cubicBezTo>
                    <a:pt x="4260" y="797"/>
                    <a:pt x="4149" y="771"/>
                    <a:pt x="4041" y="771"/>
                  </a:cubicBezTo>
                  <a:cubicBezTo>
                    <a:pt x="3896" y="771"/>
                    <a:pt x="3757" y="818"/>
                    <a:pt x="3617" y="975"/>
                  </a:cubicBezTo>
                  <a:cubicBezTo>
                    <a:pt x="3435" y="1218"/>
                    <a:pt x="3435" y="1461"/>
                    <a:pt x="3344" y="1735"/>
                  </a:cubicBezTo>
                  <a:cubicBezTo>
                    <a:pt x="3075" y="1620"/>
                    <a:pt x="2819" y="1561"/>
                    <a:pt x="2589" y="1561"/>
                  </a:cubicBezTo>
                  <a:cubicBezTo>
                    <a:pt x="1909" y="1561"/>
                    <a:pt x="1467" y="2080"/>
                    <a:pt x="1672" y="3194"/>
                  </a:cubicBezTo>
                  <a:cubicBezTo>
                    <a:pt x="1155" y="3254"/>
                    <a:pt x="456" y="3102"/>
                    <a:pt x="243" y="3832"/>
                  </a:cubicBezTo>
                  <a:cubicBezTo>
                    <a:pt x="0" y="4592"/>
                    <a:pt x="547" y="4957"/>
                    <a:pt x="1033" y="5382"/>
                  </a:cubicBezTo>
                  <a:cubicBezTo>
                    <a:pt x="578" y="5716"/>
                    <a:pt x="182" y="6112"/>
                    <a:pt x="365" y="6750"/>
                  </a:cubicBezTo>
                  <a:cubicBezTo>
                    <a:pt x="517" y="7327"/>
                    <a:pt x="1003" y="7510"/>
                    <a:pt x="1581" y="7601"/>
                  </a:cubicBezTo>
                  <a:cubicBezTo>
                    <a:pt x="1398" y="8361"/>
                    <a:pt x="1459" y="8604"/>
                    <a:pt x="1793" y="8908"/>
                  </a:cubicBezTo>
                  <a:cubicBezTo>
                    <a:pt x="1980" y="9050"/>
                    <a:pt x="2158" y="9106"/>
                    <a:pt x="2331" y="9106"/>
                  </a:cubicBezTo>
                  <a:cubicBezTo>
                    <a:pt x="2639" y="9106"/>
                    <a:pt x="2930" y="8931"/>
                    <a:pt x="3222" y="8756"/>
                  </a:cubicBezTo>
                  <a:cubicBezTo>
                    <a:pt x="3418" y="9178"/>
                    <a:pt x="3770" y="9391"/>
                    <a:pt x="4132" y="9391"/>
                  </a:cubicBezTo>
                  <a:cubicBezTo>
                    <a:pt x="4500" y="9391"/>
                    <a:pt x="4877" y="9170"/>
                    <a:pt x="5107" y="8726"/>
                  </a:cubicBezTo>
                  <a:cubicBezTo>
                    <a:pt x="5380" y="9074"/>
                    <a:pt x="5654" y="9382"/>
                    <a:pt x="6061" y="9382"/>
                  </a:cubicBezTo>
                  <a:cubicBezTo>
                    <a:pt x="6151" y="9382"/>
                    <a:pt x="6248" y="9367"/>
                    <a:pt x="6353" y="9334"/>
                  </a:cubicBezTo>
                  <a:cubicBezTo>
                    <a:pt x="6900" y="9151"/>
                    <a:pt x="6961" y="8604"/>
                    <a:pt x="7082" y="8118"/>
                  </a:cubicBezTo>
                  <a:cubicBezTo>
                    <a:pt x="7332" y="8179"/>
                    <a:pt x="7550" y="8209"/>
                    <a:pt x="7735" y="8209"/>
                  </a:cubicBezTo>
                  <a:cubicBezTo>
                    <a:pt x="8384" y="8209"/>
                    <a:pt x="8649" y="7834"/>
                    <a:pt x="8602" y="7054"/>
                  </a:cubicBezTo>
                  <a:cubicBezTo>
                    <a:pt x="9544" y="6841"/>
                    <a:pt x="9696" y="6568"/>
                    <a:pt x="9544" y="5564"/>
                  </a:cubicBezTo>
                  <a:cubicBezTo>
                    <a:pt x="10000" y="5321"/>
                    <a:pt x="10335" y="4926"/>
                    <a:pt x="10304" y="4409"/>
                  </a:cubicBezTo>
                  <a:cubicBezTo>
                    <a:pt x="10243" y="3710"/>
                    <a:pt x="9727" y="3406"/>
                    <a:pt x="9088" y="3285"/>
                  </a:cubicBezTo>
                  <a:cubicBezTo>
                    <a:pt x="9210" y="2890"/>
                    <a:pt x="9483" y="2464"/>
                    <a:pt x="9240" y="2039"/>
                  </a:cubicBezTo>
                  <a:cubicBezTo>
                    <a:pt x="9114" y="1750"/>
                    <a:pt x="8880" y="1675"/>
                    <a:pt x="8628" y="1675"/>
                  </a:cubicBezTo>
                  <a:cubicBezTo>
                    <a:pt x="8456" y="1675"/>
                    <a:pt x="8276" y="1710"/>
                    <a:pt x="8116" y="1735"/>
                  </a:cubicBezTo>
                  <a:cubicBezTo>
                    <a:pt x="8009" y="730"/>
                    <a:pt x="7631" y="206"/>
                    <a:pt x="7078" y="206"/>
                  </a:cubicBezTo>
                  <a:cubicBezTo>
                    <a:pt x="6845" y="206"/>
                    <a:pt x="6580" y="299"/>
                    <a:pt x="6292" y="488"/>
                  </a:cubicBezTo>
                  <a:cubicBezTo>
                    <a:pt x="5998" y="156"/>
                    <a:pt x="5687" y="1"/>
                    <a:pt x="5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6"/>
            <p:cNvSpPr/>
            <p:nvPr/>
          </p:nvSpPr>
          <p:spPr>
            <a:xfrm>
              <a:off x="4529000" y="2107975"/>
              <a:ext cx="522825" cy="506500"/>
            </a:xfrm>
            <a:custGeom>
              <a:avLst/>
              <a:gdLst/>
              <a:ahLst/>
              <a:cxnLst/>
              <a:rect l="l" t="t" r="r" b="b"/>
              <a:pathLst>
                <a:path w="20913" h="20260" extrusionOk="0">
                  <a:moveTo>
                    <a:pt x="1577" y="1"/>
                  </a:moveTo>
                  <a:cubicBezTo>
                    <a:pt x="1279" y="1"/>
                    <a:pt x="967" y="95"/>
                    <a:pt x="730" y="356"/>
                  </a:cubicBezTo>
                  <a:cubicBezTo>
                    <a:pt x="244" y="903"/>
                    <a:pt x="1" y="1542"/>
                    <a:pt x="62" y="2271"/>
                  </a:cubicBezTo>
                  <a:cubicBezTo>
                    <a:pt x="92" y="3213"/>
                    <a:pt x="517" y="4004"/>
                    <a:pt x="882" y="4855"/>
                  </a:cubicBezTo>
                  <a:cubicBezTo>
                    <a:pt x="2645" y="8776"/>
                    <a:pt x="4499" y="12575"/>
                    <a:pt x="6688" y="16253"/>
                  </a:cubicBezTo>
                  <a:cubicBezTo>
                    <a:pt x="7417" y="17438"/>
                    <a:pt x="8268" y="18533"/>
                    <a:pt x="9271" y="19445"/>
                  </a:cubicBezTo>
                  <a:cubicBezTo>
                    <a:pt x="9877" y="19978"/>
                    <a:pt x="10580" y="20260"/>
                    <a:pt x="11363" y="20260"/>
                  </a:cubicBezTo>
                  <a:cubicBezTo>
                    <a:pt x="11563" y="20260"/>
                    <a:pt x="11767" y="20241"/>
                    <a:pt x="11977" y="20204"/>
                  </a:cubicBezTo>
                  <a:cubicBezTo>
                    <a:pt x="13071" y="19961"/>
                    <a:pt x="14044" y="19475"/>
                    <a:pt x="14955" y="18837"/>
                  </a:cubicBezTo>
                  <a:cubicBezTo>
                    <a:pt x="16870" y="17378"/>
                    <a:pt x="18633" y="15676"/>
                    <a:pt x="20062" y="13730"/>
                  </a:cubicBezTo>
                  <a:cubicBezTo>
                    <a:pt x="20761" y="12818"/>
                    <a:pt x="20913" y="11785"/>
                    <a:pt x="20366" y="10751"/>
                  </a:cubicBezTo>
                  <a:cubicBezTo>
                    <a:pt x="19971" y="9931"/>
                    <a:pt x="19393" y="9384"/>
                    <a:pt x="18694" y="8837"/>
                  </a:cubicBezTo>
                  <a:cubicBezTo>
                    <a:pt x="16779" y="7347"/>
                    <a:pt x="14682" y="6101"/>
                    <a:pt x="12554" y="4885"/>
                  </a:cubicBezTo>
                  <a:cubicBezTo>
                    <a:pt x="9758" y="3305"/>
                    <a:pt x="6870" y="1846"/>
                    <a:pt x="3952" y="508"/>
                  </a:cubicBezTo>
                  <a:cubicBezTo>
                    <a:pt x="3314" y="204"/>
                    <a:pt x="2676" y="22"/>
                    <a:pt x="1825" y="22"/>
                  </a:cubicBezTo>
                  <a:cubicBezTo>
                    <a:pt x="1744" y="8"/>
                    <a:pt x="1661"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6"/>
            <p:cNvSpPr/>
            <p:nvPr/>
          </p:nvSpPr>
          <p:spPr>
            <a:xfrm>
              <a:off x="4540400" y="2116750"/>
              <a:ext cx="318425" cy="314000"/>
            </a:xfrm>
            <a:custGeom>
              <a:avLst/>
              <a:gdLst/>
              <a:ahLst/>
              <a:cxnLst/>
              <a:rect l="l" t="t" r="r" b="b"/>
              <a:pathLst>
                <a:path w="12737" h="12560" extrusionOk="0">
                  <a:moveTo>
                    <a:pt x="1262" y="1"/>
                  </a:moveTo>
                  <a:cubicBezTo>
                    <a:pt x="950" y="1"/>
                    <a:pt x="709" y="124"/>
                    <a:pt x="517" y="370"/>
                  </a:cubicBezTo>
                  <a:cubicBezTo>
                    <a:pt x="274" y="674"/>
                    <a:pt x="122" y="1008"/>
                    <a:pt x="92" y="1373"/>
                  </a:cubicBezTo>
                  <a:cubicBezTo>
                    <a:pt x="1" y="2254"/>
                    <a:pt x="274" y="3014"/>
                    <a:pt x="609" y="3744"/>
                  </a:cubicBezTo>
                  <a:cubicBezTo>
                    <a:pt x="1338" y="5324"/>
                    <a:pt x="2098" y="6905"/>
                    <a:pt x="2858" y="8486"/>
                  </a:cubicBezTo>
                  <a:cubicBezTo>
                    <a:pt x="2979" y="8729"/>
                    <a:pt x="3101" y="8911"/>
                    <a:pt x="3283" y="9063"/>
                  </a:cubicBezTo>
                  <a:cubicBezTo>
                    <a:pt x="4043" y="9793"/>
                    <a:pt x="4955" y="10157"/>
                    <a:pt x="6019" y="10157"/>
                  </a:cubicBezTo>
                  <a:cubicBezTo>
                    <a:pt x="6323" y="10157"/>
                    <a:pt x="6536" y="10279"/>
                    <a:pt x="6627" y="10552"/>
                  </a:cubicBezTo>
                  <a:cubicBezTo>
                    <a:pt x="7037" y="11728"/>
                    <a:pt x="8653" y="12560"/>
                    <a:pt x="9991" y="12560"/>
                  </a:cubicBezTo>
                  <a:cubicBezTo>
                    <a:pt x="10140" y="12560"/>
                    <a:pt x="10286" y="12549"/>
                    <a:pt x="10426" y="12528"/>
                  </a:cubicBezTo>
                  <a:cubicBezTo>
                    <a:pt x="11855" y="12285"/>
                    <a:pt x="12737" y="11312"/>
                    <a:pt x="12706" y="9853"/>
                  </a:cubicBezTo>
                  <a:cubicBezTo>
                    <a:pt x="12676" y="8729"/>
                    <a:pt x="12007" y="7969"/>
                    <a:pt x="11095" y="7422"/>
                  </a:cubicBezTo>
                  <a:cubicBezTo>
                    <a:pt x="10852" y="7270"/>
                    <a:pt x="10639" y="7087"/>
                    <a:pt x="10700" y="6692"/>
                  </a:cubicBezTo>
                  <a:cubicBezTo>
                    <a:pt x="10700" y="6175"/>
                    <a:pt x="10578" y="5628"/>
                    <a:pt x="10426" y="5142"/>
                  </a:cubicBezTo>
                  <a:cubicBezTo>
                    <a:pt x="10153" y="4261"/>
                    <a:pt x="9667" y="3622"/>
                    <a:pt x="8815" y="3197"/>
                  </a:cubicBezTo>
                  <a:cubicBezTo>
                    <a:pt x="7296" y="2498"/>
                    <a:pt x="5837" y="1677"/>
                    <a:pt x="4317" y="978"/>
                  </a:cubicBezTo>
                  <a:cubicBezTo>
                    <a:pt x="3375" y="552"/>
                    <a:pt x="2402" y="157"/>
                    <a:pt x="1369" y="5"/>
                  </a:cubicBezTo>
                  <a:cubicBezTo>
                    <a:pt x="1332" y="2"/>
                    <a:pt x="1296"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6"/>
            <p:cNvSpPr/>
            <p:nvPr/>
          </p:nvSpPr>
          <p:spPr>
            <a:xfrm>
              <a:off x="4630075" y="2219450"/>
              <a:ext cx="342725" cy="314625"/>
            </a:xfrm>
            <a:custGeom>
              <a:avLst/>
              <a:gdLst/>
              <a:ahLst/>
              <a:cxnLst/>
              <a:rect l="l" t="t" r="r" b="b"/>
              <a:pathLst>
                <a:path w="13709" h="12585" extrusionOk="0">
                  <a:moveTo>
                    <a:pt x="6870" y="1"/>
                  </a:moveTo>
                  <a:lnTo>
                    <a:pt x="6870" y="1"/>
                  </a:lnTo>
                  <a:cubicBezTo>
                    <a:pt x="7083" y="608"/>
                    <a:pt x="7387" y="1186"/>
                    <a:pt x="7387" y="1794"/>
                  </a:cubicBezTo>
                  <a:cubicBezTo>
                    <a:pt x="7447" y="2554"/>
                    <a:pt x="7751" y="3010"/>
                    <a:pt x="8359" y="3466"/>
                  </a:cubicBezTo>
                  <a:cubicBezTo>
                    <a:pt x="9636" y="4408"/>
                    <a:pt x="9879" y="6353"/>
                    <a:pt x="8906" y="7599"/>
                  </a:cubicBezTo>
                  <a:cubicBezTo>
                    <a:pt x="8390" y="8359"/>
                    <a:pt x="7599" y="8663"/>
                    <a:pt x="6718" y="8785"/>
                  </a:cubicBezTo>
                  <a:cubicBezTo>
                    <a:pt x="6601" y="8803"/>
                    <a:pt x="6471" y="8812"/>
                    <a:pt x="6332" y="8812"/>
                  </a:cubicBezTo>
                  <a:cubicBezTo>
                    <a:pt x="5284" y="8812"/>
                    <a:pt x="3715" y="8294"/>
                    <a:pt x="3070" y="7113"/>
                  </a:cubicBezTo>
                  <a:cubicBezTo>
                    <a:pt x="2766" y="6627"/>
                    <a:pt x="2493" y="6353"/>
                    <a:pt x="1885" y="6353"/>
                  </a:cubicBezTo>
                  <a:cubicBezTo>
                    <a:pt x="1216" y="6353"/>
                    <a:pt x="608" y="6049"/>
                    <a:pt x="0" y="5624"/>
                  </a:cubicBezTo>
                  <a:lnTo>
                    <a:pt x="0" y="5624"/>
                  </a:lnTo>
                  <a:cubicBezTo>
                    <a:pt x="1216" y="8025"/>
                    <a:pt x="2462" y="10335"/>
                    <a:pt x="3861" y="12584"/>
                  </a:cubicBezTo>
                  <a:cubicBezTo>
                    <a:pt x="7903" y="10639"/>
                    <a:pt x="11247" y="7964"/>
                    <a:pt x="13709" y="4226"/>
                  </a:cubicBezTo>
                  <a:cubicBezTo>
                    <a:pt x="11551" y="2584"/>
                    <a:pt x="9180" y="1308"/>
                    <a:pt x="6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6"/>
            <p:cNvSpPr/>
            <p:nvPr/>
          </p:nvSpPr>
          <p:spPr>
            <a:xfrm>
              <a:off x="4953025" y="2332675"/>
              <a:ext cx="76775" cy="88525"/>
            </a:xfrm>
            <a:custGeom>
              <a:avLst/>
              <a:gdLst/>
              <a:ahLst/>
              <a:cxnLst/>
              <a:rect l="l" t="t" r="r" b="b"/>
              <a:pathLst>
                <a:path w="3071" h="3541" extrusionOk="0">
                  <a:moveTo>
                    <a:pt x="1064" y="1"/>
                  </a:moveTo>
                  <a:cubicBezTo>
                    <a:pt x="760" y="578"/>
                    <a:pt x="365" y="1004"/>
                    <a:pt x="1" y="1551"/>
                  </a:cubicBezTo>
                  <a:cubicBezTo>
                    <a:pt x="669" y="2128"/>
                    <a:pt x="1338" y="2736"/>
                    <a:pt x="1885" y="3435"/>
                  </a:cubicBezTo>
                  <a:cubicBezTo>
                    <a:pt x="1975" y="3512"/>
                    <a:pt x="2065" y="3541"/>
                    <a:pt x="2153" y="3541"/>
                  </a:cubicBezTo>
                  <a:cubicBezTo>
                    <a:pt x="2272" y="3541"/>
                    <a:pt x="2388" y="3488"/>
                    <a:pt x="2493" y="3435"/>
                  </a:cubicBezTo>
                  <a:cubicBezTo>
                    <a:pt x="2949" y="3162"/>
                    <a:pt x="3071" y="2615"/>
                    <a:pt x="2888" y="2098"/>
                  </a:cubicBezTo>
                  <a:cubicBezTo>
                    <a:pt x="2584" y="1186"/>
                    <a:pt x="1824" y="578"/>
                    <a:pt x="1064"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6"/>
            <p:cNvSpPr/>
            <p:nvPr/>
          </p:nvSpPr>
          <p:spPr>
            <a:xfrm>
              <a:off x="4733425" y="2521125"/>
              <a:ext cx="88175" cy="70475"/>
            </a:xfrm>
            <a:custGeom>
              <a:avLst/>
              <a:gdLst/>
              <a:ahLst/>
              <a:cxnLst/>
              <a:rect l="l" t="t" r="r" b="b"/>
              <a:pathLst>
                <a:path w="3527" h="2819" extrusionOk="0">
                  <a:moveTo>
                    <a:pt x="1794" y="1"/>
                  </a:moveTo>
                  <a:cubicBezTo>
                    <a:pt x="1186" y="335"/>
                    <a:pt x="608" y="639"/>
                    <a:pt x="0" y="943"/>
                  </a:cubicBezTo>
                  <a:cubicBezTo>
                    <a:pt x="608" y="1672"/>
                    <a:pt x="1186" y="2341"/>
                    <a:pt x="2006" y="2736"/>
                  </a:cubicBezTo>
                  <a:cubicBezTo>
                    <a:pt x="2140" y="2791"/>
                    <a:pt x="2287" y="2818"/>
                    <a:pt x="2435" y="2818"/>
                  </a:cubicBezTo>
                  <a:cubicBezTo>
                    <a:pt x="2855" y="2818"/>
                    <a:pt x="3285" y="2602"/>
                    <a:pt x="3465" y="2219"/>
                  </a:cubicBezTo>
                  <a:cubicBezTo>
                    <a:pt x="3526" y="2128"/>
                    <a:pt x="3526" y="2007"/>
                    <a:pt x="3435" y="1885"/>
                  </a:cubicBezTo>
                  <a:cubicBezTo>
                    <a:pt x="2888" y="1277"/>
                    <a:pt x="2371" y="639"/>
                    <a:pt x="1794"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6"/>
            <p:cNvSpPr/>
            <p:nvPr/>
          </p:nvSpPr>
          <p:spPr>
            <a:xfrm>
              <a:off x="4920350" y="2378275"/>
              <a:ext cx="77525" cy="77175"/>
            </a:xfrm>
            <a:custGeom>
              <a:avLst/>
              <a:gdLst/>
              <a:ahLst/>
              <a:cxnLst/>
              <a:rect l="l" t="t" r="r" b="b"/>
              <a:pathLst>
                <a:path w="3101" h="3087" extrusionOk="0">
                  <a:moveTo>
                    <a:pt x="1125" y="0"/>
                  </a:moveTo>
                  <a:cubicBezTo>
                    <a:pt x="730" y="426"/>
                    <a:pt x="365" y="882"/>
                    <a:pt x="1" y="1338"/>
                  </a:cubicBezTo>
                  <a:cubicBezTo>
                    <a:pt x="517" y="1824"/>
                    <a:pt x="973" y="2310"/>
                    <a:pt x="1429" y="2766"/>
                  </a:cubicBezTo>
                  <a:cubicBezTo>
                    <a:pt x="1643" y="2980"/>
                    <a:pt x="1890" y="3087"/>
                    <a:pt x="2130" y="3087"/>
                  </a:cubicBezTo>
                  <a:cubicBezTo>
                    <a:pt x="2402" y="3087"/>
                    <a:pt x="2664" y="2950"/>
                    <a:pt x="2858" y="2675"/>
                  </a:cubicBezTo>
                  <a:cubicBezTo>
                    <a:pt x="3101" y="2310"/>
                    <a:pt x="3101" y="1854"/>
                    <a:pt x="2797" y="1550"/>
                  </a:cubicBezTo>
                  <a:cubicBezTo>
                    <a:pt x="2250" y="1034"/>
                    <a:pt x="1703" y="456"/>
                    <a:pt x="1125"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6"/>
            <p:cNvSpPr/>
            <p:nvPr/>
          </p:nvSpPr>
          <p:spPr>
            <a:xfrm>
              <a:off x="4854250" y="2445150"/>
              <a:ext cx="77525" cy="74450"/>
            </a:xfrm>
            <a:custGeom>
              <a:avLst/>
              <a:gdLst/>
              <a:ahLst/>
              <a:cxnLst/>
              <a:rect l="l" t="t" r="r" b="b"/>
              <a:pathLst>
                <a:path w="3101" h="2978" extrusionOk="0">
                  <a:moveTo>
                    <a:pt x="1216" y="0"/>
                  </a:moveTo>
                  <a:cubicBezTo>
                    <a:pt x="790" y="334"/>
                    <a:pt x="365" y="669"/>
                    <a:pt x="0" y="973"/>
                  </a:cubicBezTo>
                  <a:cubicBezTo>
                    <a:pt x="31" y="1125"/>
                    <a:pt x="152" y="1216"/>
                    <a:pt x="213" y="1277"/>
                  </a:cubicBezTo>
                  <a:cubicBezTo>
                    <a:pt x="638" y="1733"/>
                    <a:pt x="1094" y="2158"/>
                    <a:pt x="1520" y="2614"/>
                  </a:cubicBezTo>
                  <a:cubicBezTo>
                    <a:pt x="1754" y="2865"/>
                    <a:pt x="1859" y="2978"/>
                    <a:pt x="1998" y="2978"/>
                  </a:cubicBezTo>
                  <a:cubicBezTo>
                    <a:pt x="2111" y="2978"/>
                    <a:pt x="2247" y="2903"/>
                    <a:pt x="2493" y="2766"/>
                  </a:cubicBezTo>
                  <a:cubicBezTo>
                    <a:pt x="2584" y="2736"/>
                    <a:pt x="2645" y="2675"/>
                    <a:pt x="2736" y="2614"/>
                  </a:cubicBezTo>
                  <a:cubicBezTo>
                    <a:pt x="2949" y="2432"/>
                    <a:pt x="3100" y="1854"/>
                    <a:pt x="2918" y="1672"/>
                  </a:cubicBezTo>
                  <a:cubicBezTo>
                    <a:pt x="2401" y="1094"/>
                    <a:pt x="1824" y="517"/>
                    <a:pt x="121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6"/>
            <p:cNvSpPr/>
            <p:nvPr/>
          </p:nvSpPr>
          <p:spPr>
            <a:xfrm>
              <a:off x="4820800" y="2476300"/>
              <a:ext cx="76025" cy="74100"/>
            </a:xfrm>
            <a:custGeom>
              <a:avLst/>
              <a:gdLst/>
              <a:ahLst/>
              <a:cxnLst/>
              <a:rect l="l" t="t" r="r" b="b"/>
              <a:pathLst>
                <a:path w="3041" h="2964" extrusionOk="0">
                  <a:moveTo>
                    <a:pt x="1004" y="0"/>
                  </a:moveTo>
                  <a:cubicBezTo>
                    <a:pt x="639" y="274"/>
                    <a:pt x="335" y="487"/>
                    <a:pt x="1" y="730"/>
                  </a:cubicBezTo>
                  <a:cubicBezTo>
                    <a:pt x="1" y="912"/>
                    <a:pt x="122" y="973"/>
                    <a:pt x="183" y="1064"/>
                  </a:cubicBezTo>
                  <a:cubicBezTo>
                    <a:pt x="700" y="1642"/>
                    <a:pt x="1217" y="2158"/>
                    <a:pt x="1672" y="2766"/>
                  </a:cubicBezTo>
                  <a:cubicBezTo>
                    <a:pt x="1794" y="2918"/>
                    <a:pt x="1908" y="2964"/>
                    <a:pt x="2026" y="2964"/>
                  </a:cubicBezTo>
                  <a:cubicBezTo>
                    <a:pt x="2144" y="2964"/>
                    <a:pt x="2265" y="2918"/>
                    <a:pt x="2402" y="2888"/>
                  </a:cubicBezTo>
                  <a:cubicBezTo>
                    <a:pt x="2736" y="2766"/>
                    <a:pt x="3010" y="2584"/>
                    <a:pt x="3040" y="2189"/>
                  </a:cubicBezTo>
                  <a:cubicBezTo>
                    <a:pt x="3040" y="2128"/>
                    <a:pt x="3010" y="2037"/>
                    <a:pt x="2980" y="2006"/>
                  </a:cubicBezTo>
                  <a:cubicBezTo>
                    <a:pt x="2311" y="1338"/>
                    <a:pt x="1672" y="639"/>
                    <a:pt x="1004"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6"/>
            <p:cNvSpPr/>
            <p:nvPr/>
          </p:nvSpPr>
          <p:spPr>
            <a:xfrm>
              <a:off x="4786600" y="2499850"/>
              <a:ext cx="72225" cy="66975"/>
            </a:xfrm>
            <a:custGeom>
              <a:avLst/>
              <a:gdLst/>
              <a:ahLst/>
              <a:cxnLst/>
              <a:rect l="l" t="t" r="r" b="b"/>
              <a:pathLst>
                <a:path w="2889" h="2679" extrusionOk="0">
                  <a:moveTo>
                    <a:pt x="1065" y="1"/>
                  </a:moveTo>
                  <a:cubicBezTo>
                    <a:pt x="730" y="244"/>
                    <a:pt x="396" y="456"/>
                    <a:pt x="1" y="700"/>
                  </a:cubicBezTo>
                  <a:cubicBezTo>
                    <a:pt x="548" y="1338"/>
                    <a:pt x="1065" y="1946"/>
                    <a:pt x="1612" y="2554"/>
                  </a:cubicBezTo>
                  <a:cubicBezTo>
                    <a:pt x="1673" y="2615"/>
                    <a:pt x="1764" y="2675"/>
                    <a:pt x="1855" y="2675"/>
                  </a:cubicBezTo>
                  <a:cubicBezTo>
                    <a:pt x="1886" y="2678"/>
                    <a:pt x="1916" y="2679"/>
                    <a:pt x="1945" y="2679"/>
                  </a:cubicBezTo>
                  <a:cubicBezTo>
                    <a:pt x="2328" y="2679"/>
                    <a:pt x="2635" y="2497"/>
                    <a:pt x="2889" y="2159"/>
                  </a:cubicBezTo>
                  <a:lnTo>
                    <a:pt x="1065" y="1"/>
                  </a:ln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6"/>
            <p:cNvSpPr/>
            <p:nvPr/>
          </p:nvSpPr>
          <p:spPr>
            <a:xfrm>
              <a:off x="4894525" y="2417025"/>
              <a:ext cx="63850" cy="63075"/>
            </a:xfrm>
            <a:custGeom>
              <a:avLst/>
              <a:gdLst/>
              <a:ahLst/>
              <a:cxnLst/>
              <a:rect l="l" t="t" r="r" b="b"/>
              <a:pathLst>
                <a:path w="2554" h="2523" extrusionOk="0">
                  <a:moveTo>
                    <a:pt x="821" y="0"/>
                  </a:moveTo>
                  <a:lnTo>
                    <a:pt x="0" y="791"/>
                  </a:lnTo>
                  <a:cubicBezTo>
                    <a:pt x="456" y="1307"/>
                    <a:pt x="973" y="1824"/>
                    <a:pt x="1429" y="2371"/>
                  </a:cubicBezTo>
                  <a:cubicBezTo>
                    <a:pt x="1518" y="2478"/>
                    <a:pt x="1607" y="2522"/>
                    <a:pt x="1708" y="2522"/>
                  </a:cubicBezTo>
                  <a:cubicBezTo>
                    <a:pt x="1780" y="2522"/>
                    <a:pt x="1857" y="2500"/>
                    <a:pt x="1945" y="2462"/>
                  </a:cubicBezTo>
                  <a:cubicBezTo>
                    <a:pt x="2189" y="2402"/>
                    <a:pt x="2371" y="2219"/>
                    <a:pt x="2493" y="1946"/>
                  </a:cubicBezTo>
                  <a:cubicBezTo>
                    <a:pt x="2523" y="1824"/>
                    <a:pt x="2553" y="1763"/>
                    <a:pt x="2462" y="1642"/>
                  </a:cubicBezTo>
                  <a:cubicBezTo>
                    <a:pt x="1885" y="1125"/>
                    <a:pt x="1338" y="548"/>
                    <a:pt x="821"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6"/>
            <p:cNvSpPr/>
            <p:nvPr/>
          </p:nvSpPr>
          <p:spPr>
            <a:xfrm>
              <a:off x="4385375" y="2168500"/>
              <a:ext cx="361750" cy="588025"/>
            </a:xfrm>
            <a:custGeom>
              <a:avLst/>
              <a:gdLst/>
              <a:ahLst/>
              <a:cxnLst/>
              <a:rect l="l" t="t" r="r" b="b"/>
              <a:pathLst>
                <a:path w="14470" h="23521" extrusionOk="0">
                  <a:moveTo>
                    <a:pt x="2860" y="0"/>
                  </a:moveTo>
                  <a:cubicBezTo>
                    <a:pt x="2673" y="0"/>
                    <a:pt x="2480" y="21"/>
                    <a:pt x="2281" y="63"/>
                  </a:cubicBezTo>
                  <a:cubicBezTo>
                    <a:pt x="1794" y="184"/>
                    <a:pt x="1551" y="488"/>
                    <a:pt x="1399" y="792"/>
                  </a:cubicBezTo>
                  <a:cubicBezTo>
                    <a:pt x="974" y="1491"/>
                    <a:pt x="822" y="2160"/>
                    <a:pt x="730" y="2859"/>
                  </a:cubicBezTo>
                  <a:cubicBezTo>
                    <a:pt x="366" y="6051"/>
                    <a:pt x="123" y="9242"/>
                    <a:pt x="92" y="12464"/>
                  </a:cubicBezTo>
                  <a:cubicBezTo>
                    <a:pt x="62" y="14896"/>
                    <a:pt x="1" y="17358"/>
                    <a:pt x="305" y="19790"/>
                  </a:cubicBezTo>
                  <a:cubicBezTo>
                    <a:pt x="427" y="20641"/>
                    <a:pt x="609" y="21461"/>
                    <a:pt x="1065" y="22221"/>
                  </a:cubicBezTo>
                  <a:cubicBezTo>
                    <a:pt x="1652" y="23128"/>
                    <a:pt x="2450" y="23520"/>
                    <a:pt x="3396" y="23520"/>
                  </a:cubicBezTo>
                  <a:cubicBezTo>
                    <a:pt x="3528" y="23520"/>
                    <a:pt x="3663" y="23513"/>
                    <a:pt x="3800" y="23498"/>
                  </a:cubicBezTo>
                  <a:cubicBezTo>
                    <a:pt x="6262" y="23285"/>
                    <a:pt x="8573" y="22647"/>
                    <a:pt x="10852" y="21735"/>
                  </a:cubicBezTo>
                  <a:cubicBezTo>
                    <a:pt x="11886" y="21309"/>
                    <a:pt x="12767" y="20732"/>
                    <a:pt x="13527" y="19911"/>
                  </a:cubicBezTo>
                  <a:cubicBezTo>
                    <a:pt x="14257" y="19090"/>
                    <a:pt x="14469" y="18179"/>
                    <a:pt x="14257" y="17206"/>
                  </a:cubicBezTo>
                  <a:cubicBezTo>
                    <a:pt x="13983" y="15838"/>
                    <a:pt x="13497" y="14592"/>
                    <a:pt x="12858" y="13315"/>
                  </a:cubicBezTo>
                  <a:cubicBezTo>
                    <a:pt x="10852" y="9577"/>
                    <a:pt x="8512" y="5990"/>
                    <a:pt x="6050" y="2495"/>
                  </a:cubicBezTo>
                  <a:cubicBezTo>
                    <a:pt x="5533" y="1735"/>
                    <a:pt x="5016" y="975"/>
                    <a:pt x="4256" y="458"/>
                  </a:cubicBezTo>
                  <a:cubicBezTo>
                    <a:pt x="3815" y="149"/>
                    <a:pt x="3357" y="0"/>
                    <a:pt x="2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6"/>
            <p:cNvSpPr/>
            <p:nvPr/>
          </p:nvSpPr>
          <p:spPr>
            <a:xfrm>
              <a:off x="4399825" y="2182400"/>
              <a:ext cx="209000" cy="395525"/>
            </a:xfrm>
            <a:custGeom>
              <a:avLst/>
              <a:gdLst/>
              <a:ahLst/>
              <a:cxnLst/>
              <a:rect l="l" t="t" r="r" b="b"/>
              <a:pathLst>
                <a:path w="8360" h="15821" extrusionOk="0">
                  <a:moveTo>
                    <a:pt x="2172" y="0"/>
                  </a:moveTo>
                  <a:cubicBezTo>
                    <a:pt x="2076" y="0"/>
                    <a:pt x="1979" y="8"/>
                    <a:pt x="1885" y="24"/>
                  </a:cubicBezTo>
                  <a:cubicBezTo>
                    <a:pt x="1520" y="54"/>
                    <a:pt x="1308" y="236"/>
                    <a:pt x="1156" y="571"/>
                  </a:cubicBezTo>
                  <a:cubicBezTo>
                    <a:pt x="730" y="1543"/>
                    <a:pt x="548" y="2546"/>
                    <a:pt x="456" y="3580"/>
                  </a:cubicBezTo>
                  <a:cubicBezTo>
                    <a:pt x="304" y="5252"/>
                    <a:pt x="244" y="6954"/>
                    <a:pt x="92" y="8626"/>
                  </a:cubicBezTo>
                  <a:cubicBezTo>
                    <a:pt x="1" y="9537"/>
                    <a:pt x="304" y="10297"/>
                    <a:pt x="912" y="10996"/>
                  </a:cubicBezTo>
                  <a:cubicBezTo>
                    <a:pt x="1308" y="11361"/>
                    <a:pt x="1672" y="11726"/>
                    <a:pt x="2128" y="12030"/>
                  </a:cubicBezTo>
                  <a:cubicBezTo>
                    <a:pt x="2432" y="12091"/>
                    <a:pt x="2523" y="12334"/>
                    <a:pt x="2493" y="12729"/>
                  </a:cubicBezTo>
                  <a:cubicBezTo>
                    <a:pt x="2493" y="13793"/>
                    <a:pt x="2797" y="14735"/>
                    <a:pt x="3739" y="15343"/>
                  </a:cubicBezTo>
                  <a:cubicBezTo>
                    <a:pt x="4219" y="15667"/>
                    <a:pt x="4717" y="15820"/>
                    <a:pt x="5201" y="15820"/>
                  </a:cubicBezTo>
                  <a:cubicBezTo>
                    <a:pt x="5944" y="15820"/>
                    <a:pt x="6652" y="15458"/>
                    <a:pt x="7204" y="14796"/>
                  </a:cubicBezTo>
                  <a:cubicBezTo>
                    <a:pt x="8055" y="13671"/>
                    <a:pt x="8359" y="11544"/>
                    <a:pt x="7417" y="10480"/>
                  </a:cubicBezTo>
                  <a:cubicBezTo>
                    <a:pt x="7235" y="10267"/>
                    <a:pt x="7265" y="10024"/>
                    <a:pt x="7417" y="9781"/>
                  </a:cubicBezTo>
                  <a:cubicBezTo>
                    <a:pt x="7964" y="8869"/>
                    <a:pt x="8147" y="7866"/>
                    <a:pt x="7903" y="6863"/>
                  </a:cubicBezTo>
                  <a:cubicBezTo>
                    <a:pt x="7873" y="6619"/>
                    <a:pt x="7751" y="6407"/>
                    <a:pt x="7660" y="6194"/>
                  </a:cubicBezTo>
                  <a:cubicBezTo>
                    <a:pt x="6657" y="4735"/>
                    <a:pt x="5715" y="3276"/>
                    <a:pt x="4712" y="1847"/>
                  </a:cubicBezTo>
                  <a:cubicBezTo>
                    <a:pt x="4256" y="1148"/>
                    <a:pt x="3739" y="540"/>
                    <a:pt x="2979" y="176"/>
                  </a:cubicBezTo>
                  <a:cubicBezTo>
                    <a:pt x="2731" y="63"/>
                    <a:pt x="2450" y="0"/>
                    <a:pt x="2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6"/>
            <p:cNvSpPr/>
            <p:nvPr/>
          </p:nvSpPr>
          <p:spPr>
            <a:xfrm>
              <a:off x="4396775" y="2366875"/>
              <a:ext cx="313100" cy="275850"/>
            </a:xfrm>
            <a:custGeom>
              <a:avLst/>
              <a:gdLst/>
              <a:ahLst/>
              <a:cxnLst/>
              <a:rect l="l" t="t" r="r" b="b"/>
              <a:pathLst>
                <a:path w="12524" h="11034" extrusionOk="0">
                  <a:moveTo>
                    <a:pt x="8542" y="0"/>
                  </a:moveTo>
                  <a:cubicBezTo>
                    <a:pt x="8481" y="730"/>
                    <a:pt x="8451" y="1399"/>
                    <a:pt x="8117" y="1915"/>
                  </a:cubicBezTo>
                  <a:cubicBezTo>
                    <a:pt x="7813" y="2432"/>
                    <a:pt x="7873" y="2827"/>
                    <a:pt x="8177" y="3313"/>
                  </a:cubicBezTo>
                  <a:cubicBezTo>
                    <a:pt x="8937" y="4651"/>
                    <a:pt x="8360" y="6535"/>
                    <a:pt x="7752" y="7295"/>
                  </a:cubicBezTo>
                  <a:cubicBezTo>
                    <a:pt x="7205" y="7994"/>
                    <a:pt x="6566" y="8511"/>
                    <a:pt x="5624" y="8602"/>
                  </a:cubicBezTo>
                  <a:cubicBezTo>
                    <a:pt x="5532" y="8611"/>
                    <a:pt x="5441" y="8615"/>
                    <a:pt x="5350" y="8615"/>
                  </a:cubicBezTo>
                  <a:cubicBezTo>
                    <a:pt x="3872" y="8615"/>
                    <a:pt x="2515" y="7479"/>
                    <a:pt x="2372" y="6019"/>
                  </a:cubicBezTo>
                  <a:cubicBezTo>
                    <a:pt x="2281" y="5259"/>
                    <a:pt x="2068" y="4742"/>
                    <a:pt x="1430" y="4347"/>
                  </a:cubicBezTo>
                  <a:cubicBezTo>
                    <a:pt x="882" y="4043"/>
                    <a:pt x="548" y="3496"/>
                    <a:pt x="183" y="2979"/>
                  </a:cubicBezTo>
                  <a:lnTo>
                    <a:pt x="183" y="2979"/>
                  </a:lnTo>
                  <a:cubicBezTo>
                    <a:pt x="123" y="5654"/>
                    <a:pt x="1" y="8329"/>
                    <a:pt x="274" y="11034"/>
                  </a:cubicBezTo>
                  <a:cubicBezTo>
                    <a:pt x="4773" y="10821"/>
                    <a:pt x="8785" y="9301"/>
                    <a:pt x="12524" y="6870"/>
                  </a:cubicBezTo>
                  <a:cubicBezTo>
                    <a:pt x="11308" y="4529"/>
                    <a:pt x="9940" y="2250"/>
                    <a:pt x="8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6"/>
            <p:cNvSpPr/>
            <p:nvPr/>
          </p:nvSpPr>
          <p:spPr>
            <a:xfrm>
              <a:off x="4405150" y="2649550"/>
              <a:ext cx="64600" cy="81000"/>
            </a:xfrm>
            <a:custGeom>
              <a:avLst/>
              <a:gdLst/>
              <a:ahLst/>
              <a:cxnLst/>
              <a:rect l="l" t="t" r="r" b="b"/>
              <a:pathLst>
                <a:path w="2584" h="3240" extrusionOk="0">
                  <a:moveTo>
                    <a:pt x="1885" y="0"/>
                  </a:moveTo>
                  <a:cubicBezTo>
                    <a:pt x="1338" y="0"/>
                    <a:pt x="813" y="134"/>
                    <a:pt x="272" y="134"/>
                  </a:cubicBezTo>
                  <a:cubicBezTo>
                    <a:pt x="182" y="134"/>
                    <a:pt x="91" y="131"/>
                    <a:pt x="0" y="122"/>
                  </a:cubicBezTo>
                  <a:lnTo>
                    <a:pt x="0" y="122"/>
                  </a:lnTo>
                  <a:cubicBezTo>
                    <a:pt x="91" y="1095"/>
                    <a:pt x="213" y="2037"/>
                    <a:pt x="851" y="2736"/>
                  </a:cubicBezTo>
                  <a:cubicBezTo>
                    <a:pt x="1127" y="3054"/>
                    <a:pt x="1447" y="3239"/>
                    <a:pt x="1771" y="3239"/>
                  </a:cubicBezTo>
                  <a:cubicBezTo>
                    <a:pt x="1911" y="3239"/>
                    <a:pt x="2051" y="3205"/>
                    <a:pt x="2189" y="3131"/>
                  </a:cubicBezTo>
                  <a:cubicBezTo>
                    <a:pt x="2371" y="3010"/>
                    <a:pt x="2584" y="2827"/>
                    <a:pt x="2493" y="2614"/>
                  </a:cubicBezTo>
                  <a:cubicBezTo>
                    <a:pt x="2219" y="1763"/>
                    <a:pt x="2037" y="882"/>
                    <a:pt x="1885"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6"/>
            <p:cNvSpPr/>
            <p:nvPr/>
          </p:nvSpPr>
          <p:spPr>
            <a:xfrm>
              <a:off x="4669575" y="2551525"/>
              <a:ext cx="60075" cy="89725"/>
            </a:xfrm>
            <a:custGeom>
              <a:avLst/>
              <a:gdLst/>
              <a:ahLst/>
              <a:cxnLst/>
              <a:rect l="l" t="t" r="r" b="b"/>
              <a:pathLst>
                <a:path w="2403" h="3589" extrusionOk="0">
                  <a:moveTo>
                    <a:pt x="1764" y="0"/>
                  </a:moveTo>
                  <a:cubicBezTo>
                    <a:pt x="1156" y="335"/>
                    <a:pt x="609" y="669"/>
                    <a:pt x="1" y="1003"/>
                  </a:cubicBezTo>
                  <a:cubicBezTo>
                    <a:pt x="305" y="1824"/>
                    <a:pt x="578" y="2614"/>
                    <a:pt x="822" y="3374"/>
                  </a:cubicBezTo>
                  <a:cubicBezTo>
                    <a:pt x="882" y="3526"/>
                    <a:pt x="974" y="3587"/>
                    <a:pt x="1126" y="3587"/>
                  </a:cubicBezTo>
                  <a:cubicBezTo>
                    <a:pt x="1141" y="3588"/>
                    <a:pt x="1157" y="3588"/>
                    <a:pt x="1172" y="3588"/>
                  </a:cubicBezTo>
                  <a:cubicBezTo>
                    <a:pt x="1676" y="3588"/>
                    <a:pt x="2222" y="3116"/>
                    <a:pt x="2281" y="2614"/>
                  </a:cubicBezTo>
                  <a:cubicBezTo>
                    <a:pt x="2402" y="1703"/>
                    <a:pt x="2068" y="882"/>
                    <a:pt x="1764"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6"/>
            <p:cNvSpPr/>
            <p:nvPr/>
          </p:nvSpPr>
          <p:spPr>
            <a:xfrm>
              <a:off x="4459850" y="2641200"/>
              <a:ext cx="60050" cy="78350"/>
            </a:xfrm>
            <a:custGeom>
              <a:avLst/>
              <a:gdLst/>
              <a:ahLst/>
              <a:cxnLst/>
              <a:rect l="l" t="t" r="r" b="b"/>
              <a:pathLst>
                <a:path w="2402" h="3134" extrusionOk="0">
                  <a:moveTo>
                    <a:pt x="1703" y="0"/>
                  </a:moveTo>
                  <a:cubicBezTo>
                    <a:pt x="1186" y="91"/>
                    <a:pt x="609" y="213"/>
                    <a:pt x="1" y="274"/>
                  </a:cubicBezTo>
                  <a:cubicBezTo>
                    <a:pt x="92" y="1064"/>
                    <a:pt x="305" y="1793"/>
                    <a:pt x="487" y="2523"/>
                  </a:cubicBezTo>
                  <a:cubicBezTo>
                    <a:pt x="601" y="2922"/>
                    <a:pt x="955" y="3134"/>
                    <a:pt x="1325" y="3134"/>
                  </a:cubicBezTo>
                  <a:cubicBezTo>
                    <a:pt x="1349" y="3134"/>
                    <a:pt x="1374" y="3133"/>
                    <a:pt x="1399" y="3131"/>
                  </a:cubicBezTo>
                  <a:cubicBezTo>
                    <a:pt x="2068" y="3100"/>
                    <a:pt x="2402" y="2584"/>
                    <a:pt x="2250" y="1945"/>
                  </a:cubicBezTo>
                  <a:cubicBezTo>
                    <a:pt x="2068" y="1338"/>
                    <a:pt x="1916" y="699"/>
                    <a:pt x="1703"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6"/>
            <p:cNvSpPr/>
            <p:nvPr/>
          </p:nvSpPr>
          <p:spPr>
            <a:xfrm>
              <a:off x="4550275" y="2614600"/>
              <a:ext cx="57775" cy="79925"/>
            </a:xfrm>
            <a:custGeom>
              <a:avLst/>
              <a:gdLst/>
              <a:ahLst/>
              <a:cxnLst/>
              <a:rect l="l" t="t" r="r" b="b"/>
              <a:pathLst>
                <a:path w="2311" h="3197" extrusionOk="0">
                  <a:moveTo>
                    <a:pt x="1521" y="0"/>
                  </a:moveTo>
                  <a:cubicBezTo>
                    <a:pt x="1034" y="213"/>
                    <a:pt x="518" y="365"/>
                    <a:pt x="1" y="487"/>
                  </a:cubicBezTo>
                  <a:cubicBezTo>
                    <a:pt x="153" y="1307"/>
                    <a:pt x="366" y="2098"/>
                    <a:pt x="578" y="2857"/>
                  </a:cubicBezTo>
                  <a:cubicBezTo>
                    <a:pt x="603" y="3027"/>
                    <a:pt x="975" y="3197"/>
                    <a:pt x="1279" y="3197"/>
                  </a:cubicBezTo>
                  <a:cubicBezTo>
                    <a:pt x="1356" y="3197"/>
                    <a:pt x="1429" y="3186"/>
                    <a:pt x="1490" y="3161"/>
                  </a:cubicBezTo>
                  <a:cubicBezTo>
                    <a:pt x="1581" y="3161"/>
                    <a:pt x="1673" y="3070"/>
                    <a:pt x="1733" y="3040"/>
                  </a:cubicBezTo>
                  <a:cubicBezTo>
                    <a:pt x="2311" y="2736"/>
                    <a:pt x="2281" y="2736"/>
                    <a:pt x="2129" y="2128"/>
                  </a:cubicBezTo>
                  <a:cubicBezTo>
                    <a:pt x="1977" y="1550"/>
                    <a:pt x="1825" y="973"/>
                    <a:pt x="1673" y="335"/>
                  </a:cubicBezTo>
                  <a:cubicBezTo>
                    <a:pt x="1642" y="243"/>
                    <a:pt x="1642" y="122"/>
                    <a:pt x="1521"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6"/>
            <p:cNvSpPr/>
            <p:nvPr/>
          </p:nvSpPr>
          <p:spPr>
            <a:xfrm>
              <a:off x="4597400" y="2598625"/>
              <a:ext cx="54725" cy="85325"/>
            </a:xfrm>
            <a:custGeom>
              <a:avLst/>
              <a:gdLst/>
              <a:ahLst/>
              <a:cxnLst/>
              <a:rect l="l" t="t" r="r" b="b"/>
              <a:pathLst>
                <a:path w="2189" h="3413" extrusionOk="0">
                  <a:moveTo>
                    <a:pt x="1095" y="1"/>
                  </a:moveTo>
                  <a:cubicBezTo>
                    <a:pt x="730" y="183"/>
                    <a:pt x="396" y="335"/>
                    <a:pt x="0" y="457"/>
                  </a:cubicBezTo>
                  <a:cubicBezTo>
                    <a:pt x="183" y="1369"/>
                    <a:pt x="456" y="2281"/>
                    <a:pt x="730" y="3162"/>
                  </a:cubicBezTo>
                  <a:cubicBezTo>
                    <a:pt x="730" y="3223"/>
                    <a:pt x="760" y="3314"/>
                    <a:pt x="851" y="3344"/>
                  </a:cubicBezTo>
                  <a:cubicBezTo>
                    <a:pt x="955" y="3392"/>
                    <a:pt x="1056" y="3412"/>
                    <a:pt x="1153" y="3412"/>
                  </a:cubicBezTo>
                  <a:cubicBezTo>
                    <a:pt x="1371" y="3412"/>
                    <a:pt x="1575" y="3309"/>
                    <a:pt x="1763" y="3162"/>
                  </a:cubicBezTo>
                  <a:cubicBezTo>
                    <a:pt x="1946" y="3010"/>
                    <a:pt x="2189" y="2797"/>
                    <a:pt x="2037" y="2463"/>
                  </a:cubicBezTo>
                  <a:cubicBezTo>
                    <a:pt x="1763" y="1794"/>
                    <a:pt x="1520" y="1065"/>
                    <a:pt x="1307" y="335"/>
                  </a:cubicBezTo>
                  <a:cubicBezTo>
                    <a:pt x="1277" y="244"/>
                    <a:pt x="1216" y="123"/>
                    <a:pt x="1095"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6"/>
            <p:cNvSpPr/>
            <p:nvPr/>
          </p:nvSpPr>
          <p:spPr>
            <a:xfrm>
              <a:off x="4633875" y="2580400"/>
              <a:ext cx="48650" cy="81325"/>
            </a:xfrm>
            <a:custGeom>
              <a:avLst/>
              <a:gdLst/>
              <a:ahLst/>
              <a:cxnLst/>
              <a:rect l="l" t="t" r="r" b="b"/>
              <a:pathLst>
                <a:path w="1946" h="3253" extrusionOk="0">
                  <a:moveTo>
                    <a:pt x="1125" y="0"/>
                  </a:moveTo>
                  <a:lnTo>
                    <a:pt x="0" y="578"/>
                  </a:lnTo>
                  <a:cubicBezTo>
                    <a:pt x="304" y="1459"/>
                    <a:pt x="608" y="2341"/>
                    <a:pt x="912" y="3253"/>
                  </a:cubicBezTo>
                  <a:cubicBezTo>
                    <a:pt x="1368" y="3253"/>
                    <a:pt x="1703" y="3040"/>
                    <a:pt x="1855" y="2645"/>
                  </a:cubicBezTo>
                  <a:cubicBezTo>
                    <a:pt x="1885" y="2523"/>
                    <a:pt x="1946" y="2432"/>
                    <a:pt x="1885" y="2341"/>
                  </a:cubicBezTo>
                  <a:cubicBezTo>
                    <a:pt x="1672" y="1581"/>
                    <a:pt x="1399" y="821"/>
                    <a:pt x="1125"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6"/>
            <p:cNvSpPr/>
            <p:nvPr/>
          </p:nvSpPr>
          <p:spPr>
            <a:xfrm>
              <a:off x="4512300" y="2632825"/>
              <a:ext cx="43325" cy="68600"/>
            </a:xfrm>
            <a:custGeom>
              <a:avLst/>
              <a:gdLst/>
              <a:ahLst/>
              <a:cxnLst/>
              <a:rect l="l" t="t" r="r" b="b"/>
              <a:pathLst>
                <a:path w="1733" h="2744" extrusionOk="0">
                  <a:moveTo>
                    <a:pt x="1064" y="1"/>
                  </a:moveTo>
                  <a:cubicBezTo>
                    <a:pt x="790" y="92"/>
                    <a:pt x="426" y="153"/>
                    <a:pt x="0" y="274"/>
                  </a:cubicBezTo>
                  <a:cubicBezTo>
                    <a:pt x="122" y="1034"/>
                    <a:pt x="334" y="1794"/>
                    <a:pt x="486" y="2554"/>
                  </a:cubicBezTo>
                  <a:cubicBezTo>
                    <a:pt x="517" y="2706"/>
                    <a:pt x="608" y="2736"/>
                    <a:pt x="699" y="2736"/>
                  </a:cubicBezTo>
                  <a:cubicBezTo>
                    <a:pt x="745" y="2741"/>
                    <a:pt x="790" y="2744"/>
                    <a:pt x="836" y="2744"/>
                  </a:cubicBezTo>
                  <a:cubicBezTo>
                    <a:pt x="1062" y="2744"/>
                    <a:pt x="1282" y="2681"/>
                    <a:pt x="1459" y="2554"/>
                  </a:cubicBezTo>
                  <a:cubicBezTo>
                    <a:pt x="1672" y="2402"/>
                    <a:pt x="1733" y="2250"/>
                    <a:pt x="1672" y="2007"/>
                  </a:cubicBezTo>
                  <a:cubicBezTo>
                    <a:pt x="1459" y="1338"/>
                    <a:pt x="1246" y="639"/>
                    <a:pt x="1064"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6"/>
            <p:cNvSpPr/>
            <p:nvPr/>
          </p:nvSpPr>
          <p:spPr>
            <a:xfrm>
              <a:off x="4479625" y="1856425"/>
              <a:ext cx="725700" cy="611200"/>
            </a:xfrm>
            <a:custGeom>
              <a:avLst/>
              <a:gdLst/>
              <a:ahLst/>
              <a:cxnLst/>
              <a:rect l="l" t="t" r="r" b="b"/>
              <a:pathLst>
                <a:path w="29028" h="24448" extrusionOk="0">
                  <a:moveTo>
                    <a:pt x="22653" y="0"/>
                  </a:moveTo>
                  <a:cubicBezTo>
                    <a:pt x="22348" y="0"/>
                    <a:pt x="22040" y="19"/>
                    <a:pt x="21733" y="53"/>
                  </a:cubicBezTo>
                  <a:cubicBezTo>
                    <a:pt x="18876" y="327"/>
                    <a:pt x="16049" y="661"/>
                    <a:pt x="13192" y="1208"/>
                  </a:cubicBezTo>
                  <a:cubicBezTo>
                    <a:pt x="12250" y="1391"/>
                    <a:pt x="11246" y="1573"/>
                    <a:pt x="10304" y="1847"/>
                  </a:cubicBezTo>
                  <a:cubicBezTo>
                    <a:pt x="8906" y="2272"/>
                    <a:pt x="7447" y="2667"/>
                    <a:pt x="6049" y="3184"/>
                  </a:cubicBezTo>
                  <a:cubicBezTo>
                    <a:pt x="4529" y="3670"/>
                    <a:pt x="3070" y="4309"/>
                    <a:pt x="1824" y="5342"/>
                  </a:cubicBezTo>
                  <a:cubicBezTo>
                    <a:pt x="790" y="6163"/>
                    <a:pt x="243" y="7196"/>
                    <a:pt x="122" y="8534"/>
                  </a:cubicBezTo>
                  <a:cubicBezTo>
                    <a:pt x="0" y="9780"/>
                    <a:pt x="426" y="10874"/>
                    <a:pt x="1034" y="11938"/>
                  </a:cubicBezTo>
                  <a:cubicBezTo>
                    <a:pt x="1672" y="13093"/>
                    <a:pt x="2675" y="13883"/>
                    <a:pt x="3739" y="14643"/>
                  </a:cubicBezTo>
                  <a:cubicBezTo>
                    <a:pt x="6687" y="16801"/>
                    <a:pt x="9666" y="19020"/>
                    <a:pt x="12827" y="20905"/>
                  </a:cubicBezTo>
                  <a:cubicBezTo>
                    <a:pt x="14712" y="22060"/>
                    <a:pt x="16627" y="23184"/>
                    <a:pt x="18663" y="24035"/>
                  </a:cubicBezTo>
                  <a:cubicBezTo>
                    <a:pt x="19364" y="24298"/>
                    <a:pt x="20054" y="24448"/>
                    <a:pt x="20728" y="24448"/>
                  </a:cubicBezTo>
                  <a:cubicBezTo>
                    <a:pt x="21691" y="24448"/>
                    <a:pt x="22620" y="24143"/>
                    <a:pt x="23496" y="23427"/>
                  </a:cubicBezTo>
                  <a:cubicBezTo>
                    <a:pt x="24681" y="22455"/>
                    <a:pt x="25077" y="21148"/>
                    <a:pt x="25228" y="19689"/>
                  </a:cubicBezTo>
                  <a:cubicBezTo>
                    <a:pt x="25289" y="19476"/>
                    <a:pt x="25350" y="19354"/>
                    <a:pt x="25502" y="19202"/>
                  </a:cubicBezTo>
                  <a:cubicBezTo>
                    <a:pt x="26262" y="18595"/>
                    <a:pt x="26870" y="17835"/>
                    <a:pt x="27295" y="16953"/>
                  </a:cubicBezTo>
                  <a:cubicBezTo>
                    <a:pt x="28329" y="14643"/>
                    <a:pt x="28390" y="12272"/>
                    <a:pt x="27204" y="9993"/>
                  </a:cubicBezTo>
                  <a:cubicBezTo>
                    <a:pt x="28542" y="8047"/>
                    <a:pt x="29028" y="5980"/>
                    <a:pt x="28055" y="3701"/>
                  </a:cubicBezTo>
                  <a:cubicBezTo>
                    <a:pt x="27569" y="2515"/>
                    <a:pt x="26809" y="1543"/>
                    <a:pt x="25684" y="813"/>
                  </a:cubicBezTo>
                  <a:cubicBezTo>
                    <a:pt x="24742" y="224"/>
                    <a:pt x="23708" y="0"/>
                    <a:pt x="22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6"/>
            <p:cNvSpPr/>
            <p:nvPr/>
          </p:nvSpPr>
          <p:spPr>
            <a:xfrm>
              <a:off x="3938575" y="2060125"/>
              <a:ext cx="598825" cy="707775"/>
            </a:xfrm>
            <a:custGeom>
              <a:avLst/>
              <a:gdLst/>
              <a:ahLst/>
              <a:cxnLst/>
              <a:rect l="l" t="t" r="r" b="b"/>
              <a:pathLst>
                <a:path w="23953" h="28311" extrusionOk="0">
                  <a:moveTo>
                    <a:pt x="17735" y="0"/>
                  </a:moveTo>
                  <a:cubicBezTo>
                    <a:pt x="17205" y="0"/>
                    <a:pt x="16673" y="95"/>
                    <a:pt x="16140" y="294"/>
                  </a:cubicBezTo>
                  <a:cubicBezTo>
                    <a:pt x="14621" y="872"/>
                    <a:pt x="13314" y="1784"/>
                    <a:pt x="12128" y="2817"/>
                  </a:cubicBezTo>
                  <a:cubicBezTo>
                    <a:pt x="10973" y="3760"/>
                    <a:pt x="9879" y="4763"/>
                    <a:pt x="8815" y="5766"/>
                  </a:cubicBezTo>
                  <a:cubicBezTo>
                    <a:pt x="8086" y="6465"/>
                    <a:pt x="7417" y="7194"/>
                    <a:pt x="6748" y="7893"/>
                  </a:cubicBezTo>
                  <a:cubicBezTo>
                    <a:pt x="4864" y="10082"/>
                    <a:pt x="3070" y="12301"/>
                    <a:pt x="1399" y="14641"/>
                  </a:cubicBezTo>
                  <a:cubicBezTo>
                    <a:pt x="578" y="15735"/>
                    <a:pt x="0" y="16982"/>
                    <a:pt x="31" y="18441"/>
                  </a:cubicBezTo>
                  <a:cubicBezTo>
                    <a:pt x="61" y="19717"/>
                    <a:pt x="517" y="20903"/>
                    <a:pt x="1277" y="21936"/>
                  </a:cubicBezTo>
                  <a:cubicBezTo>
                    <a:pt x="2596" y="23749"/>
                    <a:pt x="4361" y="24420"/>
                    <a:pt x="6507" y="24420"/>
                  </a:cubicBezTo>
                  <a:cubicBezTo>
                    <a:pt x="6735" y="24420"/>
                    <a:pt x="6967" y="24413"/>
                    <a:pt x="7204" y="24398"/>
                  </a:cubicBezTo>
                  <a:cubicBezTo>
                    <a:pt x="8542" y="26587"/>
                    <a:pt x="10608" y="27711"/>
                    <a:pt x="13131" y="28015"/>
                  </a:cubicBezTo>
                  <a:cubicBezTo>
                    <a:pt x="13312" y="28033"/>
                    <a:pt x="13496" y="28041"/>
                    <a:pt x="13680" y="28041"/>
                  </a:cubicBezTo>
                  <a:cubicBezTo>
                    <a:pt x="14456" y="28041"/>
                    <a:pt x="15252" y="27890"/>
                    <a:pt x="15988" y="27620"/>
                  </a:cubicBezTo>
                  <a:cubicBezTo>
                    <a:pt x="16070" y="27593"/>
                    <a:pt x="16146" y="27578"/>
                    <a:pt x="16224" y="27578"/>
                  </a:cubicBezTo>
                  <a:cubicBezTo>
                    <a:pt x="16320" y="27578"/>
                    <a:pt x="16418" y="27600"/>
                    <a:pt x="16536" y="27650"/>
                  </a:cubicBezTo>
                  <a:cubicBezTo>
                    <a:pt x="17403" y="28034"/>
                    <a:pt x="18298" y="28310"/>
                    <a:pt x="19211" y="28310"/>
                  </a:cubicBezTo>
                  <a:cubicBezTo>
                    <a:pt x="19672" y="28310"/>
                    <a:pt x="20139" y="28239"/>
                    <a:pt x="20609" y="28076"/>
                  </a:cubicBezTo>
                  <a:cubicBezTo>
                    <a:pt x="22402" y="27438"/>
                    <a:pt x="23283" y="26070"/>
                    <a:pt x="23587" y="24246"/>
                  </a:cubicBezTo>
                  <a:cubicBezTo>
                    <a:pt x="23952" y="22027"/>
                    <a:pt x="23922" y="19839"/>
                    <a:pt x="23922" y="17620"/>
                  </a:cubicBezTo>
                  <a:cubicBezTo>
                    <a:pt x="23891" y="14033"/>
                    <a:pt x="23527" y="10325"/>
                    <a:pt x="23162" y="6678"/>
                  </a:cubicBezTo>
                  <a:cubicBezTo>
                    <a:pt x="23071" y="5401"/>
                    <a:pt x="22858" y="4155"/>
                    <a:pt x="22220" y="3000"/>
                  </a:cubicBezTo>
                  <a:cubicBezTo>
                    <a:pt x="21612" y="1936"/>
                    <a:pt x="20882" y="994"/>
                    <a:pt x="19758" y="446"/>
                  </a:cubicBezTo>
                  <a:cubicBezTo>
                    <a:pt x="19091" y="156"/>
                    <a:pt x="18415" y="0"/>
                    <a:pt x="177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6"/>
            <p:cNvSpPr/>
            <p:nvPr/>
          </p:nvSpPr>
          <p:spPr>
            <a:xfrm>
              <a:off x="4497100" y="1960150"/>
              <a:ext cx="265975" cy="246650"/>
            </a:xfrm>
            <a:custGeom>
              <a:avLst/>
              <a:gdLst/>
              <a:ahLst/>
              <a:cxnLst/>
              <a:rect l="l" t="t" r="r" b="b"/>
              <a:pathLst>
                <a:path w="10639" h="9866" extrusionOk="0">
                  <a:moveTo>
                    <a:pt x="4922" y="1"/>
                  </a:moveTo>
                  <a:cubicBezTo>
                    <a:pt x="4675" y="1"/>
                    <a:pt x="4422" y="40"/>
                    <a:pt x="4164" y="129"/>
                  </a:cubicBezTo>
                  <a:cubicBezTo>
                    <a:pt x="3070" y="494"/>
                    <a:pt x="2158" y="1163"/>
                    <a:pt x="1277" y="1953"/>
                  </a:cubicBezTo>
                  <a:cubicBezTo>
                    <a:pt x="213" y="2895"/>
                    <a:pt x="0" y="4111"/>
                    <a:pt x="61" y="5388"/>
                  </a:cubicBezTo>
                  <a:cubicBezTo>
                    <a:pt x="152" y="5600"/>
                    <a:pt x="183" y="5752"/>
                    <a:pt x="213" y="5935"/>
                  </a:cubicBezTo>
                  <a:cubicBezTo>
                    <a:pt x="517" y="6907"/>
                    <a:pt x="1186" y="7728"/>
                    <a:pt x="1824" y="8488"/>
                  </a:cubicBezTo>
                  <a:cubicBezTo>
                    <a:pt x="2341" y="9126"/>
                    <a:pt x="3040" y="9552"/>
                    <a:pt x="3830" y="9734"/>
                  </a:cubicBezTo>
                  <a:cubicBezTo>
                    <a:pt x="4111" y="9817"/>
                    <a:pt x="4405" y="9866"/>
                    <a:pt x="4695" y="9866"/>
                  </a:cubicBezTo>
                  <a:cubicBezTo>
                    <a:pt x="5470" y="9866"/>
                    <a:pt x="6211" y="9515"/>
                    <a:pt x="6566" y="8518"/>
                  </a:cubicBezTo>
                  <a:cubicBezTo>
                    <a:pt x="6633" y="8361"/>
                    <a:pt x="6750" y="8270"/>
                    <a:pt x="6892" y="8270"/>
                  </a:cubicBezTo>
                  <a:cubicBezTo>
                    <a:pt x="6943" y="8270"/>
                    <a:pt x="6996" y="8282"/>
                    <a:pt x="7052" y="8306"/>
                  </a:cubicBezTo>
                  <a:cubicBezTo>
                    <a:pt x="7252" y="8350"/>
                    <a:pt x="7452" y="8378"/>
                    <a:pt x="7653" y="8378"/>
                  </a:cubicBezTo>
                  <a:cubicBezTo>
                    <a:pt x="7726" y="8378"/>
                    <a:pt x="7799" y="8375"/>
                    <a:pt x="7873" y="8366"/>
                  </a:cubicBezTo>
                  <a:cubicBezTo>
                    <a:pt x="9392" y="8245"/>
                    <a:pt x="10335" y="7546"/>
                    <a:pt x="10517" y="6056"/>
                  </a:cubicBezTo>
                  <a:cubicBezTo>
                    <a:pt x="10639" y="5266"/>
                    <a:pt x="10335" y="4567"/>
                    <a:pt x="9636" y="4081"/>
                  </a:cubicBezTo>
                  <a:cubicBezTo>
                    <a:pt x="9271" y="3807"/>
                    <a:pt x="8815" y="3686"/>
                    <a:pt x="8359" y="3594"/>
                  </a:cubicBezTo>
                  <a:cubicBezTo>
                    <a:pt x="7842" y="3473"/>
                    <a:pt x="7751" y="3321"/>
                    <a:pt x="7812" y="2865"/>
                  </a:cubicBezTo>
                  <a:cubicBezTo>
                    <a:pt x="7933" y="1831"/>
                    <a:pt x="7508" y="1072"/>
                    <a:pt x="6626" y="555"/>
                  </a:cubicBezTo>
                  <a:cubicBezTo>
                    <a:pt x="6089" y="232"/>
                    <a:pt x="5521" y="1"/>
                    <a:pt x="4922"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6"/>
            <p:cNvSpPr/>
            <p:nvPr/>
          </p:nvSpPr>
          <p:spPr>
            <a:xfrm>
              <a:off x="4257725" y="2076625"/>
              <a:ext cx="240150" cy="260925"/>
            </a:xfrm>
            <a:custGeom>
              <a:avLst/>
              <a:gdLst/>
              <a:ahLst/>
              <a:cxnLst/>
              <a:rect l="l" t="t" r="r" b="b"/>
              <a:pathLst>
                <a:path w="9606" h="10437" extrusionOk="0">
                  <a:moveTo>
                    <a:pt x="4990" y="1"/>
                  </a:moveTo>
                  <a:cubicBezTo>
                    <a:pt x="4666" y="1"/>
                    <a:pt x="4331" y="48"/>
                    <a:pt x="3982" y="151"/>
                  </a:cubicBezTo>
                  <a:cubicBezTo>
                    <a:pt x="2827" y="486"/>
                    <a:pt x="1824" y="941"/>
                    <a:pt x="912" y="1701"/>
                  </a:cubicBezTo>
                  <a:cubicBezTo>
                    <a:pt x="183" y="2309"/>
                    <a:pt x="1" y="3100"/>
                    <a:pt x="1" y="4011"/>
                  </a:cubicBezTo>
                  <a:cubicBezTo>
                    <a:pt x="31" y="5045"/>
                    <a:pt x="396" y="5805"/>
                    <a:pt x="1399" y="6230"/>
                  </a:cubicBezTo>
                  <a:cubicBezTo>
                    <a:pt x="1824" y="6413"/>
                    <a:pt x="1885" y="6534"/>
                    <a:pt x="1733" y="7021"/>
                  </a:cubicBezTo>
                  <a:cubicBezTo>
                    <a:pt x="1611" y="7477"/>
                    <a:pt x="1490" y="7932"/>
                    <a:pt x="1520" y="8388"/>
                  </a:cubicBezTo>
                  <a:cubicBezTo>
                    <a:pt x="1581" y="9209"/>
                    <a:pt x="2007" y="9817"/>
                    <a:pt x="2767" y="10182"/>
                  </a:cubicBezTo>
                  <a:cubicBezTo>
                    <a:pt x="3164" y="10353"/>
                    <a:pt x="3543" y="10436"/>
                    <a:pt x="3902" y="10436"/>
                  </a:cubicBezTo>
                  <a:cubicBezTo>
                    <a:pt x="4751" y="10436"/>
                    <a:pt x="5491" y="9972"/>
                    <a:pt x="6110" y="9118"/>
                  </a:cubicBezTo>
                  <a:cubicBezTo>
                    <a:pt x="6262" y="8875"/>
                    <a:pt x="6384" y="8662"/>
                    <a:pt x="6444" y="8388"/>
                  </a:cubicBezTo>
                  <a:cubicBezTo>
                    <a:pt x="6524" y="8175"/>
                    <a:pt x="6651" y="8079"/>
                    <a:pt x="6825" y="8079"/>
                  </a:cubicBezTo>
                  <a:cubicBezTo>
                    <a:pt x="6849" y="8079"/>
                    <a:pt x="6874" y="8081"/>
                    <a:pt x="6900" y="8084"/>
                  </a:cubicBezTo>
                  <a:cubicBezTo>
                    <a:pt x="7041" y="8105"/>
                    <a:pt x="7175" y="8115"/>
                    <a:pt x="7302" y="8115"/>
                  </a:cubicBezTo>
                  <a:cubicBezTo>
                    <a:pt x="8496" y="8115"/>
                    <a:pt x="9115" y="7255"/>
                    <a:pt x="9362" y="6321"/>
                  </a:cubicBezTo>
                  <a:cubicBezTo>
                    <a:pt x="9606" y="5562"/>
                    <a:pt x="9606" y="4771"/>
                    <a:pt x="9332" y="3981"/>
                  </a:cubicBezTo>
                  <a:cubicBezTo>
                    <a:pt x="8998" y="3039"/>
                    <a:pt x="8663" y="2066"/>
                    <a:pt x="7964" y="1306"/>
                  </a:cubicBezTo>
                  <a:lnTo>
                    <a:pt x="7599" y="941"/>
                  </a:lnTo>
                  <a:cubicBezTo>
                    <a:pt x="6746" y="380"/>
                    <a:pt x="5909" y="1"/>
                    <a:pt x="4990" y="1"/>
                  </a:cubicBez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6"/>
            <p:cNvSpPr/>
            <p:nvPr/>
          </p:nvSpPr>
          <p:spPr>
            <a:xfrm>
              <a:off x="4212125" y="2388150"/>
              <a:ext cx="99575" cy="236825"/>
            </a:xfrm>
            <a:custGeom>
              <a:avLst/>
              <a:gdLst/>
              <a:ahLst/>
              <a:cxnLst/>
              <a:rect l="l" t="t" r="r" b="b"/>
              <a:pathLst>
                <a:path w="3983" h="9473" extrusionOk="0">
                  <a:moveTo>
                    <a:pt x="3861" y="0"/>
                  </a:moveTo>
                  <a:cubicBezTo>
                    <a:pt x="3466" y="365"/>
                    <a:pt x="3223" y="791"/>
                    <a:pt x="2949" y="1247"/>
                  </a:cubicBezTo>
                  <a:cubicBezTo>
                    <a:pt x="2068" y="2645"/>
                    <a:pt x="1277" y="4043"/>
                    <a:pt x="609" y="5532"/>
                  </a:cubicBezTo>
                  <a:cubicBezTo>
                    <a:pt x="244" y="6292"/>
                    <a:pt x="62" y="7083"/>
                    <a:pt x="31" y="7934"/>
                  </a:cubicBezTo>
                  <a:cubicBezTo>
                    <a:pt x="1" y="8602"/>
                    <a:pt x="396" y="9271"/>
                    <a:pt x="973" y="9423"/>
                  </a:cubicBezTo>
                  <a:cubicBezTo>
                    <a:pt x="1086" y="9457"/>
                    <a:pt x="1203" y="9473"/>
                    <a:pt x="1321" y="9473"/>
                  </a:cubicBezTo>
                  <a:cubicBezTo>
                    <a:pt x="1839" y="9473"/>
                    <a:pt x="2373" y="9164"/>
                    <a:pt x="2645" y="8694"/>
                  </a:cubicBezTo>
                  <a:cubicBezTo>
                    <a:pt x="3344" y="7538"/>
                    <a:pt x="3527" y="6262"/>
                    <a:pt x="3679" y="4955"/>
                  </a:cubicBezTo>
                  <a:cubicBezTo>
                    <a:pt x="3861" y="3557"/>
                    <a:pt x="3891" y="2158"/>
                    <a:pt x="3861" y="760"/>
                  </a:cubicBezTo>
                  <a:cubicBezTo>
                    <a:pt x="3861" y="517"/>
                    <a:pt x="3983" y="304"/>
                    <a:pt x="3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6"/>
            <p:cNvSpPr/>
            <p:nvPr/>
          </p:nvSpPr>
          <p:spPr>
            <a:xfrm>
              <a:off x="4394500" y="2376750"/>
              <a:ext cx="76775" cy="253000"/>
            </a:xfrm>
            <a:custGeom>
              <a:avLst/>
              <a:gdLst/>
              <a:ahLst/>
              <a:cxnLst/>
              <a:rect l="l" t="t" r="r" b="b"/>
              <a:pathLst>
                <a:path w="3071" h="10120" extrusionOk="0">
                  <a:moveTo>
                    <a:pt x="1125" y="0"/>
                  </a:moveTo>
                  <a:cubicBezTo>
                    <a:pt x="1034" y="517"/>
                    <a:pt x="852" y="1064"/>
                    <a:pt x="791" y="1611"/>
                  </a:cubicBezTo>
                  <a:cubicBezTo>
                    <a:pt x="457" y="3496"/>
                    <a:pt x="92" y="5380"/>
                    <a:pt x="31" y="7295"/>
                  </a:cubicBezTo>
                  <a:cubicBezTo>
                    <a:pt x="1" y="8146"/>
                    <a:pt x="62" y="9028"/>
                    <a:pt x="669" y="9757"/>
                  </a:cubicBezTo>
                  <a:cubicBezTo>
                    <a:pt x="877" y="9997"/>
                    <a:pt x="1144" y="10119"/>
                    <a:pt x="1416" y="10119"/>
                  </a:cubicBezTo>
                  <a:cubicBezTo>
                    <a:pt x="1662" y="10119"/>
                    <a:pt x="1912" y="10020"/>
                    <a:pt x="2128" y="9818"/>
                  </a:cubicBezTo>
                  <a:cubicBezTo>
                    <a:pt x="2524" y="9393"/>
                    <a:pt x="2736" y="8876"/>
                    <a:pt x="2858" y="8298"/>
                  </a:cubicBezTo>
                  <a:cubicBezTo>
                    <a:pt x="3071" y="7052"/>
                    <a:pt x="2888" y="5806"/>
                    <a:pt x="2645" y="4590"/>
                  </a:cubicBezTo>
                  <a:cubicBezTo>
                    <a:pt x="2280" y="3040"/>
                    <a:pt x="1672" y="1551"/>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6"/>
            <p:cNvSpPr/>
            <p:nvPr/>
          </p:nvSpPr>
          <p:spPr>
            <a:xfrm>
              <a:off x="4041925" y="2295450"/>
              <a:ext cx="167950" cy="196875"/>
            </a:xfrm>
            <a:custGeom>
              <a:avLst/>
              <a:gdLst/>
              <a:ahLst/>
              <a:cxnLst/>
              <a:rect l="l" t="t" r="r" b="b"/>
              <a:pathLst>
                <a:path w="6718" h="7875" extrusionOk="0">
                  <a:moveTo>
                    <a:pt x="6718" y="0"/>
                  </a:moveTo>
                  <a:lnTo>
                    <a:pt x="6718" y="0"/>
                  </a:lnTo>
                  <a:cubicBezTo>
                    <a:pt x="6079" y="365"/>
                    <a:pt x="5502" y="821"/>
                    <a:pt x="4894" y="1186"/>
                  </a:cubicBezTo>
                  <a:cubicBezTo>
                    <a:pt x="3800" y="1885"/>
                    <a:pt x="2857" y="2705"/>
                    <a:pt x="1976" y="3617"/>
                  </a:cubicBezTo>
                  <a:cubicBezTo>
                    <a:pt x="1307" y="4347"/>
                    <a:pt x="699" y="5137"/>
                    <a:pt x="304" y="6049"/>
                  </a:cubicBezTo>
                  <a:cubicBezTo>
                    <a:pt x="0" y="6778"/>
                    <a:pt x="122" y="7234"/>
                    <a:pt x="608" y="7599"/>
                  </a:cubicBezTo>
                  <a:cubicBezTo>
                    <a:pt x="862" y="7782"/>
                    <a:pt x="1129" y="7874"/>
                    <a:pt x="1397" y="7874"/>
                  </a:cubicBezTo>
                  <a:cubicBezTo>
                    <a:pt x="1707" y="7874"/>
                    <a:pt x="2017" y="7752"/>
                    <a:pt x="2310" y="7508"/>
                  </a:cubicBezTo>
                  <a:cubicBezTo>
                    <a:pt x="3009" y="6930"/>
                    <a:pt x="3496" y="6231"/>
                    <a:pt x="3982" y="5532"/>
                  </a:cubicBezTo>
                  <a:cubicBezTo>
                    <a:pt x="5137" y="3891"/>
                    <a:pt x="5927" y="2067"/>
                    <a:pt x="6687" y="213"/>
                  </a:cubicBezTo>
                  <a:cubicBezTo>
                    <a:pt x="6687" y="122"/>
                    <a:pt x="6687" y="91"/>
                    <a:pt x="6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6"/>
            <p:cNvSpPr/>
            <p:nvPr/>
          </p:nvSpPr>
          <p:spPr>
            <a:xfrm>
              <a:off x="4819275" y="2129225"/>
              <a:ext cx="243950" cy="89500"/>
            </a:xfrm>
            <a:custGeom>
              <a:avLst/>
              <a:gdLst/>
              <a:ahLst/>
              <a:cxnLst/>
              <a:rect l="l" t="t" r="r" b="b"/>
              <a:pathLst>
                <a:path w="9758" h="3580" extrusionOk="0">
                  <a:moveTo>
                    <a:pt x="2777" y="0"/>
                  </a:moveTo>
                  <a:cubicBezTo>
                    <a:pt x="2370" y="0"/>
                    <a:pt x="1961" y="8"/>
                    <a:pt x="1551" y="23"/>
                  </a:cubicBezTo>
                  <a:cubicBezTo>
                    <a:pt x="1004" y="23"/>
                    <a:pt x="518" y="23"/>
                    <a:pt x="1" y="175"/>
                  </a:cubicBezTo>
                  <a:cubicBezTo>
                    <a:pt x="183" y="418"/>
                    <a:pt x="396" y="479"/>
                    <a:pt x="670" y="540"/>
                  </a:cubicBezTo>
                  <a:cubicBezTo>
                    <a:pt x="1885" y="1300"/>
                    <a:pt x="3101" y="1999"/>
                    <a:pt x="4408" y="2546"/>
                  </a:cubicBezTo>
                  <a:cubicBezTo>
                    <a:pt x="5563" y="3093"/>
                    <a:pt x="6779" y="3579"/>
                    <a:pt x="8117" y="3579"/>
                  </a:cubicBezTo>
                  <a:cubicBezTo>
                    <a:pt x="8816" y="3579"/>
                    <a:pt x="9454" y="3123"/>
                    <a:pt x="9606" y="2515"/>
                  </a:cubicBezTo>
                  <a:cubicBezTo>
                    <a:pt x="9758" y="1938"/>
                    <a:pt x="9424" y="1300"/>
                    <a:pt x="8816" y="965"/>
                  </a:cubicBezTo>
                  <a:cubicBezTo>
                    <a:pt x="8056" y="540"/>
                    <a:pt x="7296" y="266"/>
                    <a:pt x="6445" y="205"/>
                  </a:cubicBezTo>
                  <a:cubicBezTo>
                    <a:pt x="5214" y="68"/>
                    <a:pt x="4000" y="0"/>
                    <a:pt x="2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6"/>
            <p:cNvSpPr/>
            <p:nvPr/>
          </p:nvSpPr>
          <p:spPr>
            <a:xfrm>
              <a:off x="4750900" y="2214125"/>
              <a:ext cx="221150" cy="148825"/>
            </a:xfrm>
            <a:custGeom>
              <a:avLst/>
              <a:gdLst/>
              <a:ahLst/>
              <a:cxnLst/>
              <a:rect l="l" t="t" r="r" b="b"/>
              <a:pathLst>
                <a:path w="8846" h="5953" extrusionOk="0">
                  <a:moveTo>
                    <a:pt x="0" y="1"/>
                  </a:moveTo>
                  <a:cubicBezTo>
                    <a:pt x="1064" y="1247"/>
                    <a:pt x="2006" y="2554"/>
                    <a:pt x="3192" y="3648"/>
                  </a:cubicBezTo>
                  <a:cubicBezTo>
                    <a:pt x="4134" y="4469"/>
                    <a:pt x="5107" y="5290"/>
                    <a:pt x="6292" y="5746"/>
                  </a:cubicBezTo>
                  <a:cubicBezTo>
                    <a:pt x="6668" y="5871"/>
                    <a:pt x="7043" y="5953"/>
                    <a:pt x="7428" y="5953"/>
                  </a:cubicBezTo>
                  <a:cubicBezTo>
                    <a:pt x="7604" y="5953"/>
                    <a:pt x="7783" y="5936"/>
                    <a:pt x="7964" y="5898"/>
                  </a:cubicBezTo>
                  <a:cubicBezTo>
                    <a:pt x="8572" y="5685"/>
                    <a:pt x="8845" y="5168"/>
                    <a:pt x="8663" y="4591"/>
                  </a:cubicBezTo>
                  <a:cubicBezTo>
                    <a:pt x="8359" y="3679"/>
                    <a:pt x="7660" y="3192"/>
                    <a:pt x="6870" y="2767"/>
                  </a:cubicBezTo>
                  <a:cubicBezTo>
                    <a:pt x="5168" y="1855"/>
                    <a:pt x="3374" y="1217"/>
                    <a:pt x="1581" y="518"/>
                  </a:cubicBezTo>
                  <a:cubicBezTo>
                    <a:pt x="1064" y="335"/>
                    <a:pt x="517" y="18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6"/>
            <p:cNvSpPr/>
            <p:nvPr/>
          </p:nvSpPr>
          <p:spPr>
            <a:xfrm>
              <a:off x="4790400" y="1939200"/>
              <a:ext cx="241675" cy="74375"/>
            </a:xfrm>
            <a:custGeom>
              <a:avLst/>
              <a:gdLst/>
              <a:ahLst/>
              <a:cxnLst/>
              <a:rect l="l" t="t" r="r" b="b"/>
              <a:pathLst>
                <a:path w="9667" h="2975" extrusionOk="0">
                  <a:moveTo>
                    <a:pt x="7539" y="1"/>
                  </a:moveTo>
                  <a:cubicBezTo>
                    <a:pt x="6853" y="1"/>
                    <a:pt x="6178" y="90"/>
                    <a:pt x="5503" y="238"/>
                  </a:cubicBezTo>
                  <a:cubicBezTo>
                    <a:pt x="4287" y="542"/>
                    <a:pt x="3071" y="967"/>
                    <a:pt x="1946" y="1545"/>
                  </a:cubicBezTo>
                  <a:cubicBezTo>
                    <a:pt x="1308" y="1849"/>
                    <a:pt x="639" y="2092"/>
                    <a:pt x="1" y="2487"/>
                  </a:cubicBezTo>
                  <a:cubicBezTo>
                    <a:pt x="92" y="2517"/>
                    <a:pt x="122" y="2517"/>
                    <a:pt x="153" y="2517"/>
                  </a:cubicBezTo>
                  <a:cubicBezTo>
                    <a:pt x="1748" y="2767"/>
                    <a:pt x="3383" y="2975"/>
                    <a:pt x="5010" y="2975"/>
                  </a:cubicBezTo>
                  <a:cubicBezTo>
                    <a:pt x="5367" y="2975"/>
                    <a:pt x="5724" y="2965"/>
                    <a:pt x="6080" y="2943"/>
                  </a:cubicBezTo>
                  <a:cubicBezTo>
                    <a:pt x="6931" y="2913"/>
                    <a:pt x="7782" y="2791"/>
                    <a:pt x="8633" y="2517"/>
                  </a:cubicBezTo>
                  <a:cubicBezTo>
                    <a:pt x="9363" y="2305"/>
                    <a:pt x="9667" y="1788"/>
                    <a:pt x="9606" y="1119"/>
                  </a:cubicBezTo>
                  <a:cubicBezTo>
                    <a:pt x="9545" y="511"/>
                    <a:pt x="9211" y="177"/>
                    <a:pt x="8451" y="55"/>
                  </a:cubicBezTo>
                  <a:cubicBezTo>
                    <a:pt x="8144" y="18"/>
                    <a:pt x="7840" y="1"/>
                    <a:pt x="7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6"/>
            <p:cNvSpPr/>
            <p:nvPr/>
          </p:nvSpPr>
          <p:spPr>
            <a:xfrm>
              <a:off x="4707575" y="2096275"/>
              <a:ext cx="27375" cy="26775"/>
            </a:xfrm>
            <a:custGeom>
              <a:avLst/>
              <a:gdLst/>
              <a:ahLst/>
              <a:cxnLst/>
              <a:rect l="l" t="t" r="r" b="b"/>
              <a:pathLst>
                <a:path w="1095" h="1071" extrusionOk="0">
                  <a:moveTo>
                    <a:pt x="637" y="0"/>
                  </a:moveTo>
                  <a:cubicBezTo>
                    <a:pt x="618" y="0"/>
                    <a:pt x="598" y="1"/>
                    <a:pt x="578" y="3"/>
                  </a:cubicBezTo>
                  <a:cubicBezTo>
                    <a:pt x="305" y="34"/>
                    <a:pt x="1" y="368"/>
                    <a:pt x="62" y="642"/>
                  </a:cubicBezTo>
                  <a:cubicBezTo>
                    <a:pt x="62" y="895"/>
                    <a:pt x="297" y="1071"/>
                    <a:pt x="549" y="1071"/>
                  </a:cubicBezTo>
                  <a:cubicBezTo>
                    <a:pt x="569" y="1071"/>
                    <a:pt x="589" y="1070"/>
                    <a:pt x="609" y="1067"/>
                  </a:cubicBezTo>
                  <a:cubicBezTo>
                    <a:pt x="882" y="1037"/>
                    <a:pt x="1095" y="733"/>
                    <a:pt x="1065" y="368"/>
                  </a:cubicBezTo>
                  <a:cubicBezTo>
                    <a:pt x="1008" y="171"/>
                    <a:pt x="874" y="0"/>
                    <a:pt x="637"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6"/>
            <p:cNvSpPr/>
            <p:nvPr/>
          </p:nvSpPr>
          <p:spPr>
            <a:xfrm>
              <a:off x="4337525" y="2277200"/>
              <a:ext cx="31175" cy="25250"/>
            </a:xfrm>
            <a:custGeom>
              <a:avLst/>
              <a:gdLst/>
              <a:ahLst/>
              <a:cxnLst/>
              <a:rect l="l" t="t" r="r" b="b"/>
              <a:pathLst>
                <a:path w="1247" h="1010" extrusionOk="0">
                  <a:moveTo>
                    <a:pt x="644" y="1"/>
                  </a:moveTo>
                  <a:cubicBezTo>
                    <a:pt x="450" y="1"/>
                    <a:pt x="245" y="77"/>
                    <a:pt x="152" y="244"/>
                  </a:cubicBezTo>
                  <a:cubicBezTo>
                    <a:pt x="0" y="457"/>
                    <a:pt x="61" y="700"/>
                    <a:pt x="213" y="852"/>
                  </a:cubicBezTo>
                  <a:cubicBezTo>
                    <a:pt x="336" y="961"/>
                    <a:pt x="484" y="1009"/>
                    <a:pt x="626" y="1009"/>
                  </a:cubicBezTo>
                  <a:cubicBezTo>
                    <a:pt x="799" y="1009"/>
                    <a:pt x="964" y="938"/>
                    <a:pt x="1064" y="821"/>
                  </a:cubicBezTo>
                  <a:cubicBezTo>
                    <a:pt x="1246" y="609"/>
                    <a:pt x="1216" y="244"/>
                    <a:pt x="973" y="92"/>
                  </a:cubicBezTo>
                  <a:cubicBezTo>
                    <a:pt x="889" y="32"/>
                    <a:pt x="769" y="1"/>
                    <a:pt x="644"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5" name="Google Shape;2545;p36"/>
          <p:cNvSpPr/>
          <p:nvPr/>
        </p:nvSpPr>
        <p:spPr>
          <a:xfrm rot="6439180">
            <a:off x="-596218" y="345267"/>
            <a:ext cx="2663125" cy="1793974"/>
          </a:xfrm>
          <a:custGeom>
            <a:avLst/>
            <a:gdLst/>
            <a:ahLst/>
            <a:cxnLst/>
            <a:rect l="l" t="t" r="r" b="b"/>
            <a:pathLst>
              <a:path w="106525" h="59963" extrusionOk="0">
                <a:moveTo>
                  <a:pt x="0" y="3518"/>
                </a:moveTo>
                <a:cubicBezTo>
                  <a:pt x="0" y="12938"/>
                  <a:pt x="17406" y="17182"/>
                  <a:pt x="26258" y="13962"/>
                </a:cubicBezTo>
                <a:cubicBezTo>
                  <a:pt x="36508" y="10234"/>
                  <a:pt x="45650" y="-2599"/>
                  <a:pt x="56097" y="534"/>
                </a:cubicBezTo>
                <a:cubicBezTo>
                  <a:pt x="63263" y="2683"/>
                  <a:pt x="68045" y="11349"/>
                  <a:pt x="69226" y="18736"/>
                </a:cubicBezTo>
                <a:cubicBezTo>
                  <a:pt x="70567" y="27121"/>
                  <a:pt x="67815" y="36504"/>
                  <a:pt x="71613" y="44099"/>
                </a:cubicBezTo>
                <a:cubicBezTo>
                  <a:pt x="77222" y="55316"/>
                  <a:pt x="95308" y="63732"/>
                  <a:pt x="106525" y="58123"/>
                </a:cubicBezTo>
              </a:path>
            </a:pathLst>
          </a:custGeom>
          <a:noFill/>
          <a:ln w="19050" cap="rnd" cmpd="sng">
            <a:solidFill>
              <a:schemeClr val="dk1"/>
            </a:solidFill>
            <a:prstDash val="dot"/>
            <a:round/>
            <a:headEnd type="none" w="med" len="med"/>
            <a:tailEnd type="none" w="med" len="med"/>
          </a:ln>
        </p:spPr>
      </p:sp>
    </p:spTree>
    <p:extLst>
      <p:ext uri="{BB962C8B-B14F-4D97-AF65-F5344CB8AC3E}">
        <p14:creationId xmlns:p14="http://schemas.microsoft.com/office/powerpoint/2010/main" val="1190646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96" y="213846"/>
            <a:ext cx="5451578" cy="485570"/>
          </a:xfrm>
          <a:prstGeom prst="rect">
            <a:avLst/>
          </a:prstGeom>
          <a:solidFill>
            <a:schemeClr val="accent3"/>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smtClean="0">
                <a:solidFill>
                  <a:schemeClr val="tx1"/>
                </a:solidFill>
              </a:rPr>
              <a:t>E. Habitat </a:t>
            </a:r>
            <a:r>
              <a:rPr lang="id-ID" sz="2400" dirty="0">
                <a:solidFill>
                  <a:schemeClr val="tx1"/>
                </a:solidFill>
              </a:rPr>
              <a:t>dan </a:t>
            </a:r>
            <a:r>
              <a:rPr lang="id-ID" sz="2400" dirty="0" smtClean="0">
                <a:solidFill>
                  <a:schemeClr val="tx1"/>
                </a:solidFill>
              </a:rPr>
              <a:t>Makanan Ordo Diptera </a:t>
            </a:r>
            <a:endParaRPr lang="id-ID" sz="2400" dirty="0">
              <a:solidFill>
                <a:schemeClr val="tx1"/>
              </a:solidFill>
            </a:endParaRPr>
          </a:p>
        </p:txBody>
      </p:sp>
      <p:sp>
        <p:nvSpPr>
          <p:cNvPr id="6" name="Rectangle 5"/>
          <p:cNvSpPr/>
          <p:nvPr/>
        </p:nvSpPr>
        <p:spPr>
          <a:xfrm>
            <a:off x="265814" y="892543"/>
            <a:ext cx="8665535" cy="3647152"/>
          </a:xfrm>
          <a:prstGeom prst="rect">
            <a:avLst/>
          </a:prstGeom>
          <a:solidFill>
            <a:schemeClr val="accent2">
              <a:lumMod val="20000"/>
              <a:lumOff val="80000"/>
            </a:schemeClr>
          </a:solidFill>
        </p:spPr>
        <p:txBody>
          <a:bodyPr wrap="square">
            <a:spAutoFit/>
          </a:bodyPr>
          <a:lstStyle/>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Sebagai </a:t>
            </a:r>
            <a:r>
              <a:rPr lang="id-ID" dirty="0">
                <a:latin typeface="Lato" panose="020B0604020202020204" charset="0"/>
                <a:ea typeface="Calibri" panose="020F0502020204030204" pitchFamily="34" charset="0"/>
                <a:cs typeface="Times New Roman" panose="02020603050405020304" pitchFamily="18" charset="0"/>
              </a:rPr>
              <a:t>serangga yang ada di mana-mana, dipteran memainkan peran penting di berbagai tingkat trofik baik sebagai konsumen maupun sebagai mangsa. </a:t>
            </a:r>
            <a:endParaRPr lang="id-ID" dirty="0" smtClean="0">
              <a:latin typeface="Lato" panose="020B060402020202020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Larva </a:t>
            </a:r>
            <a:r>
              <a:rPr lang="id-ID" dirty="0">
                <a:latin typeface="Lato" panose="020B0604020202020204" charset="0"/>
                <a:ea typeface="Calibri" panose="020F0502020204030204" pitchFamily="34" charset="0"/>
                <a:cs typeface="Times New Roman" panose="02020603050405020304" pitchFamily="18" charset="0"/>
              </a:rPr>
              <a:t>dapat berupa herbivora, pemakan bangkai, pengurai, predator atau parasit, dengan konsumsi bahan organik yang membusuk. Larva dari beberapa kelompok memakan jaringan hidup pada tumbuhan tumbuhan atau jamur, dan beberapa di antaranya merupakan hama serius tanaman pertanian. Beberapa larva air mengonsumsi lapisan ganggang yang terbentuk di bawah air pada bebatuan dan tumbuhan. Banyak larva parasitoid tumbuh di dalam dan akhirnya membunuh arthropoda lain, sedangkan larva parasit dapat menyerang inang vertebrata (Resh, 2009).</a:t>
            </a: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Meskipun </a:t>
            </a:r>
            <a:r>
              <a:rPr lang="id-ID" dirty="0">
                <a:latin typeface="Lato" panose="020B0604020202020204" charset="0"/>
                <a:ea typeface="Calibri" panose="020F0502020204030204" pitchFamily="34" charset="0"/>
                <a:cs typeface="Times New Roman" panose="02020603050405020304" pitchFamily="18" charset="0"/>
              </a:rPr>
              <a:t>banyak larva Dipteran yang hidup di air atau hidup di lokasi terestrial yang tertutup, sebagian besar larva dewasa hidup di atas tanah dan mampu terbang. Terutama mereka memakan nektar tumbuhan, seperti melon, yang didukung dengan adaptasi mulut menjilat mereka. </a:t>
            </a:r>
          </a:p>
        </p:txBody>
      </p:sp>
    </p:spTree>
    <p:extLst>
      <p:ext uri="{BB962C8B-B14F-4D97-AF65-F5344CB8AC3E}">
        <p14:creationId xmlns:p14="http://schemas.microsoft.com/office/powerpoint/2010/main" val="3488707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96" y="213846"/>
            <a:ext cx="5451578" cy="485570"/>
          </a:xfrm>
          <a:prstGeom prst="rect">
            <a:avLst/>
          </a:prstGeom>
          <a:solidFill>
            <a:schemeClr val="accent3"/>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smtClean="0">
                <a:solidFill>
                  <a:schemeClr val="tx1"/>
                </a:solidFill>
              </a:rPr>
              <a:t>E. Habitat </a:t>
            </a:r>
            <a:r>
              <a:rPr lang="id-ID" sz="2400" dirty="0">
                <a:solidFill>
                  <a:schemeClr val="tx1"/>
                </a:solidFill>
              </a:rPr>
              <a:t>dan </a:t>
            </a:r>
            <a:r>
              <a:rPr lang="id-ID" sz="2400" dirty="0" smtClean="0">
                <a:solidFill>
                  <a:schemeClr val="tx1"/>
                </a:solidFill>
              </a:rPr>
              <a:t>Makanan Ordo Diptera (Lanjutan) </a:t>
            </a:r>
            <a:endParaRPr lang="id-ID" sz="2400" dirty="0">
              <a:solidFill>
                <a:schemeClr val="tx1"/>
              </a:solidFill>
            </a:endParaRPr>
          </a:p>
        </p:txBody>
      </p:sp>
      <p:sp>
        <p:nvSpPr>
          <p:cNvPr id="6" name="Rectangle 5"/>
          <p:cNvSpPr/>
          <p:nvPr/>
        </p:nvSpPr>
        <p:spPr>
          <a:xfrm>
            <a:off x="265814" y="892543"/>
            <a:ext cx="8665535" cy="3281411"/>
          </a:xfrm>
          <a:prstGeom prst="rect">
            <a:avLst/>
          </a:prstGeom>
          <a:solidFill>
            <a:schemeClr val="accent2">
              <a:lumMod val="20000"/>
              <a:lumOff val="80000"/>
            </a:schemeClr>
          </a:solidFill>
        </p:spPr>
        <p:txBody>
          <a:bodyPr wrap="square">
            <a:spAutoFit/>
          </a:bodyPr>
          <a:lstStyle/>
          <a:p>
            <a:pPr marL="285750" lvl="0" indent="-285750" algn="just">
              <a:lnSpc>
                <a:spcPct val="150000"/>
              </a:lnSpc>
              <a:buFont typeface="Wingdings" panose="05000000000000000000" pitchFamily="2" charset="2"/>
              <a:buChar char="Ø"/>
              <a:tabLst>
                <a:tab pos="3870960" algn="l"/>
              </a:tabLst>
            </a:pPr>
            <a:r>
              <a:rPr lang="id-ID" dirty="0">
                <a:latin typeface="Lato" panose="020B0604020202020204" charset="0"/>
                <a:ea typeface="Calibri" panose="020F0502020204030204" pitchFamily="34" charset="0"/>
                <a:cs typeface="Times New Roman" panose="02020603050405020304" pitchFamily="18" charset="0"/>
              </a:rPr>
              <a:t>Beberapa Diptera memiliki rahang fungsional yang dapat digunakan untuk menggigit. Diptera yang memakan darah vertebrata memiliki mulut tajam yang dapat menembus kulit, dengan beberapa spesies diptera yang memiliki air liur antikoagulan yang dimuntahkan sebelum menyerap darah yang mengalir; dalam proses ini, penyakit tertentu dapat menular (Resh, 2009</a:t>
            </a:r>
            <a:r>
              <a:rPr lang="id-ID" dirty="0" smtClean="0">
                <a:latin typeface="Lato" panose="020B0604020202020204" charset="0"/>
                <a:ea typeface="Calibri" panose="020F0502020204030204" pitchFamily="34" charset="0"/>
                <a:cs typeface="Times New Roman" panose="02020603050405020304" pitchFamily="18" charset="0"/>
              </a:rPr>
              <a:t>).</a:t>
            </a: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Kebanyakan </a:t>
            </a:r>
            <a:r>
              <a:rPr lang="id-ID" dirty="0">
                <a:latin typeface="Lato" panose="020B0604020202020204" charset="0"/>
                <a:ea typeface="Calibri" panose="020F0502020204030204" pitchFamily="34" charset="0"/>
                <a:cs typeface="Times New Roman" panose="02020603050405020304" pitchFamily="18" charset="0"/>
              </a:rPr>
              <a:t>serangga dewasa diptera memiliki bagian mulut yang dimodifikasi untuk mengeluarkan cairan. Lalat dewasa dari banyak spesies lalat yang memakan makanan cair akan memuntahkan cairan dalam perilaku yang disebut "menggelegak" yang dianggap membantu serangga menguapkan air dan memusatkan makanan (Hendrichs dkk, 1992) atau mungkin sebagai pengaturan suhu untuk mendingin tubuh dengan penguapan (Gomes dkk, 2018).   </a:t>
            </a:r>
          </a:p>
          <a:p>
            <a:pPr marL="285750" lvl="0" indent="-285750" algn="just">
              <a:lnSpc>
                <a:spcPct val="150000"/>
              </a:lnSpc>
              <a:buFont typeface="Wingdings" panose="05000000000000000000" pitchFamily="2" charset="2"/>
              <a:buChar char="Ø"/>
              <a:tabLst>
                <a:tab pos="3870960" algn="l"/>
              </a:tabLst>
            </a:pPr>
            <a:endParaRPr lang="id-ID" dirty="0">
              <a:latin typeface="Lat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413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49" name="Google Shape;2349;p33"/>
          <p:cNvSpPr txBox="1">
            <a:spLocks noGrp="1"/>
          </p:cNvSpPr>
          <p:nvPr>
            <p:ph type="body" idx="1"/>
          </p:nvPr>
        </p:nvSpPr>
        <p:spPr>
          <a:xfrm>
            <a:off x="541059" y="858613"/>
            <a:ext cx="6999111" cy="4191176"/>
          </a:xfrm>
          <a:prstGeom prst="rect">
            <a:avLst/>
          </a:prstGeom>
        </p:spPr>
        <p:txBody>
          <a:bodyPr spcFirstLastPara="1" wrap="square" lIns="0" tIns="91425" rIns="0" bIns="91425" anchor="ctr" anchorCtr="0">
            <a:noAutofit/>
          </a:bodyPr>
          <a:lstStyle/>
          <a:p>
            <a:pPr marL="0" indent="0" algn="just">
              <a:buSzPts val="1100"/>
              <a:buNone/>
            </a:pPr>
            <a:r>
              <a:rPr lang="id-ID" sz="1400" dirty="0"/>
              <a:t>Pinjal adalah adalah jenis serangga yang masuk dalam ordo Siphonaptera yang secara morfologis berbentuk pipih lateral dibanding dengan </a:t>
            </a:r>
            <a:r>
              <a:rPr lang="id-ID" sz="1400" dirty="0" smtClean="0"/>
              <a:t>kutu </a:t>
            </a:r>
            <a:r>
              <a:rPr lang="id-ID" sz="1400" dirty="0"/>
              <a:t>manusia (Anoplura) yang berbentuk pipih.</a:t>
            </a:r>
            <a:endParaRPr lang="en-US" sz="1400" dirty="0"/>
          </a:p>
          <a:p>
            <a:pPr marL="0" lvl="0" indent="0" algn="just" rtl="0">
              <a:spcBef>
                <a:spcPts val="0"/>
              </a:spcBef>
              <a:spcAft>
                <a:spcPts val="0"/>
              </a:spcAft>
              <a:buClr>
                <a:schemeClr val="dk1"/>
              </a:buClr>
              <a:buSzPts val="1100"/>
              <a:buNone/>
            </a:pPr>
            <a:r>
              <a:rPr lang="en-US" sz="1400" dirty="0" err="1">
                <a:solidFill>
                  <a:schemeClr val="dk1"/>
                </a:solidFill>
              </a:rPr>
              <a:t>Karakteristik</a:t>
            </a:r>
            <a:r>
              <a:rPr lang="en-US" sz="1400" dirty="0">
                <a:solidFill>
                  <a:schemeClr val="dk1"/>
                </a:solidFill>
              </a:rPr>
              <a:t> :</a:t>
            </a:r>
          </a:p>
          <a:p>
            <a:pPr marL="171450" lvl="0" indent="-171450" algn="just" rtl="0">
              <a:spcBef>
                <a:spcPts val="0"/>
              </a:spcBef>
              <a:spcAft>
                <a:spcPts val="0"/>
              </a:spcAft>
              <a:buClr>
                <a:schemeClr val="dk1"/>
              </a:buClr>
              <a:buSzPts val="1100"/>
              <a:buFont typeface="Arial" panose="020B0604020202020204" pitchFamily="34" charset="0"/>
              <a:buChar char="•"/>
            </a:pPr>
            <a:r>
              <a:rPr lang="id-ID" sz="1400" dirty="0"/>
              <a:t>Tubuh kecil, ukuran 1,5- 4 mm</a:t>
            </a:r>
            <a:endParaRPr lang="en-US" sz="1400" dirty="0"/>
          </a:p>
          <a:p>
            <a:pPr marL="171450" lvl="0" indent="-171450" algn="just" rtl="0">
              <a:spcBef>
                <a:spcPts val="0"/>
              </a:spcBef>
              <a:spcAft>
                <a:spcPts val="0"/>
              </a:spcAft>
              <a:buClr>
                <a:schemeClr val="dk1"/>
              </a:buClr>
              <a:buSzPts val="1100"/>
              <a:buFont typeface="Arial" panose="020B0604020202020204" pitchFamily="34" charset="0"/>
              <a:buChar char="•"/>
            </a:pPr>
            <a:r>
              <a:rPr lang="id-ID" sz="1400" dirty="0"/>
              <a:t>Berbentuk pipih lateral</a:t>
            </a:r>
            <a:endParaRPr lang="en-US" sz="1400" dirty="0"/>
          </a:p>
          <a:p>
            <a:pPr marL="171450" lvl="0" indent="-171450" algn="just" rtl="0">
              <a:spcBef>
                <a:spcPts val="0"/>
              </a:spcBef>
              <a:spcAft>
                <a:spcPts val="0"/>
              </a:spcAft>
              <a:buClr>
                <a:schemeClr val="dk1"/>
              </a:buClr>
              <a:buSzPts val="1100"/>
              <a:buFont typeface="Arial" panose="020B0604020202020204" pitchFamily="34" charset="0"/>
              <a:buChar char="•"/>
            </a:pPr>
            <a:r>
              <a:rPr lang="id-ID" sz="1400" dirty="0"/>
              <a:t>Tidak memiliki sayap</a:t>
            </a:r>
            <a:endParaRPr lang="en-US" sz="1400" dirty="0"/>
          </a:p>
          <a:p>
            <a:pPr marL="171450" lvl="0" indent="-171450" algn="just" rtl="0">
              <a:spcBef>
                <a:spcPts val="0"/>
              </a:spcBef>
              <a:spcAft>
                <a:spcPts val="0"/>
              </a:spcAft>
              <a:buClr>
                <a:schemeClr val="dk1"/>
              </a:buClr>
              <a:buSzPts val="1100"/>
              <a:buFont typeface="Arial" panose="020B0604020202020204" pitchFamily="34" charset="0"/>
              <a:buChar char="•"/>
            </a:pPr>
            <a:r>
              <a:rPr lang="id-ID" sz="1400" dirty="0"/>
              <a:t>Mulut tersembunyi, tipe menusuk dan menghisap</a:t>
            </a:r>
            <a:endParaRPr lang="en-US" sz="1400" dirty="0"/>
          </a:p>
          <a:p>
            <a:pPr marL="171450" lvl="0" indent="-171450" algn="just" rtl="0">
              <a:spcBef>
                <a:spcPts val="0"/>
              </a:spcBef>
              <a:spcAft>
                <a:spcPts val="0"/>
              </a:spcAft>
              <a:buClr>
                <a:schemeClr val="dk1"/>
              </a:buClr>
              <a:buSzPts val="1100"/>
              <a:buFont typeface="Arial" panose="020B0604020202020204" pitchFamily="34" charset="0"/>
              <a:buChar char="•"/>
            </a:pPr>
            <a:r>
              <a:rPr lang="id-ID" sz="1400" dirty="0"/>
              <a:t>Memiliki 3 pasang kaki</a:t>
            </a:r>
            <a:endParaRPr lang="en-US" sz="1400" dirty="0"/>
          </a:p>
          <a:p>
            <a:pPr marL="0" lvl="0" indent="0" algn="just" rtl="0">
              <a:spcBef>
                <a:spcPts val="0"/>
              </a:spcBef>
              <a:spcAft>
                <a:spcPts val="0"/>
              </a:spcAft>
              <a:buClr>
                <a:schemeClr val="dk1"/>
              </a:buClr>
              <a:buSzPts val="1100"/>
              <a:buNone/>
            </a:pPr>
            <a:r>
              <a:rPr lang="id-ID" sz="1400" dirty="0"/>
              <a:t>Adapun tempat atau habitat pinjal adalah sebagai berikut :</a:t>
            </a:r>
            <a:endParaRPr lang="en-US" sz="1400" dirty="0"/>
          </a:p>
          <a:p>
            <a:pPr marL="228600" lvl="0" indent="-228600" algn="just" rtl="0">
              <a:spcBef>
                <a:spcPts val="0"/>
              </a:spcBef>
              <a:spcAft>
                <a:spcPts val="0"/>
              </a:spcAft>
              <a:buClr>
                <a:schemeClr val="dk1"/>
              </a:buClr>
              <a:buSzPts val="1100"/>
              <a:buAutoNum type="alphaLcPeriod"/>
            </a:pPr>
            <a:r>
              <a:rPr lang="en-US" sz="1400" dirty="0"/>
              <a:t>B</a:t>
            </a:r>
            <a:r>
              <a:rPr lang="id-ID" sz="1400" dirty="0"/>
              <a:t>iasa tinggal di sekitar area yang dipenuhi oleh tumbuhan atau tanaman kecil karena </a:t>
            </a:r>
            <a:r>
              <a:rPr lang="en-US" sz="1400" dirty="0" err="1"/>
              <a:t>pinjal</a:t>
            </a:r>
            <a:r>
              <a:rPr lang="id-ID" sz="1400" dirty="0"/>
              <a:t> memenuhi kebutuhan hidupnya di tempat itu yakni memakan cairan tumbuhan.</a:t>
            </a:r>
            <a:endParaRPr lang="en-US" sz="1400" dirty="0"/>
          </a:p>
          <a:p>
            <a:pPr marL="228600" lvl="0" indent="-228600" algn="just" rtl="0">
              <a:spcBef>
                <a:spcPts val="0"/>
              </a:spcBef>
              <a:spcAft>
                <a:spcPts val="0"/>
              </a:spcAft>
              <a:buClr>
                <a:schemeClr val="dk1"/>
              </a:buClr>
              <a:buSzPts val="1100"/>
              <a:buAutoNum type="alphaLcPeriod"/>
            </a:pPr>
            <a:r>
              <a:rPr lang="en-US" sz="1400" dirty="0"/>
              <a:t>B</a:t>
            </a:r>
            <a:r>
              <a:rPr lang="id-ID" sz="1400" dirty="0"/>
              <a:t>iasanya </a:t>
            </a:r>
            <a:r>
              <a:rPr lang="en-US" sz="1400" dirty="0" err="1"/>
              <a:t>pinjal</a:t>
            </a:r>
            <a:r>
              <a:rPr lang="id-ID" sz="1400" dirty="0"/>
              <a:t> juga hidup di tempat yang  berbulu atau berambut seperti pada bulu anjing maupun bulu kucing.</a:t>
            </a:r>
            <a:endParaRPr lang="en-US" sz="1400" dirty="0"/>
          </a:p>
          <a:p>
            <a:pPr marL="228600" lvl="0" indent="-228600" algn="just" rtl="0">
              <a:spcBef>
                <a:spcPts val="0"/>
              </a:spcBef>
              <a:spcAft>
                <a:spcPts val="0"/>
              </a:spcAft>
              <a:buClr>
                <a:schemeClr val="dk1"/>
              </a:buClr>
              <a:buSzPts val="1100"/>
              <a:buAutoNum type="alphaLcPeriod"/>
            </a:pPr>
            <a:r>
              <a:rPr lang="en-US" sz="1400" dirty="0" err="1"/>
              <a:t>Pinjal</a:t>
            </a:r>
            <a:r>
              <a:rPr lang="id-ID" sz="1400" dirty="0"/>
              <a:t> juga biasa berkembang biak pada benda atau perabotan rumah yang  berbulu atau berambul seperti kasur, selimut atau karpet. </a:t>
            </a:r>
            <a:endParaRPr lang="en-US" sz="1400" dirty="0"/>
          </a:p>
          <a:p>
            <a:pPr marL="228600" lvl="0" indent="-228600" algn="just" rtl="0">
              <a:spcBef>
                <a:spcPts val="0"/>
              </a:spcBef>
              <a:spcAft>
                <a:spcPts val="0"/>
              </a:spcAft>
              <a:buClr>
                <a:schemeClr val="dk1"/>
              </a:buClr>
              <a:buSzPts val="1100"/>
              <a:buAutoNum type="alphaLcPeriod"/>
            </a:pPr>
            <a:r>
              <a:rPr lang="id-ID" sz="1400" dirty="0"/>
              <a:t>Pinjal juga merupakan serangga ektoparasit yang hidup pada permukaan tubuh inangnya. Inangnya terutama hewan peliharaan seperti kucing, dan anjing, juga hewan lainnya seperti tikus, unggas bahkan kelelawar dan hewan berkantung </a:t>
            </a:r>
            <a:endParaRPr lang="en-US" sz="1400" dirty="0"/>
          </a:p>
        </p:txBody>
      </p:sp>
      <p:sp>
        <p:nvSpPr>
          <p:cNvPr id="4" name="Rectangle 3"/>
          <p:cNvSpPr/>
          <p:nvPr/>
        </p:nvSpPr>
        <p:spPr>
          <a:xfrm>
            <a:off x="1850572" y="89172"/>
            <a:ext cx="5177539" cy="769441"/>
          </a:xfrm>
          <a:prstGeom prst="rect">
            <a:avLst/>
          </a:prstGeom>
          <a:solidFill>
            <a:schemeClr val="tx2"/>
          </a:solidFill>
        </p:spPr>
        <p:txBody>
          <a:bodyPr wrap="square">
            <a:spAutoFit/>
          </a:bodyPr>
          <a:lstStyle/>
          <a:p>
            <a:pPr lvl="0" algn="ctr">
              <a:buSzPts val="3500"/>
              <a:defRPr/>
            </a:pPr>
            <a:r>
              <a:rPr lang="id-ID" sz="4400" b="1" dirty="0" smtClean="0">
                <a:solidFill>
                  <a:srgbClr val="FF3D84"/>
                </a:solidFill>
                <a:latin typeface="Patrick Hand" panose="020B0604020202020204" charset="0"/>
              </a:rPr>
              <a:t>Ordo Siphonaptera</a:t>
            </a:r>
            <a:endParaRPr lang="id-ID" sz="4400" b="1" dirty="0">
              <a:solidFill>
                <a:srgbClr val="FF3D84"/>
              </a:solidFill>
              <a:latin typeface="Patrick Hand" panose="020B0604020202020204" charset="0"/>
              <a:sym typeface="Patrick Hand"/>
            </a:endParaRPr>
          </a:p>
        </p:txBody>
      </p:sp>
    </p:spTree>
    <p:extLst>
      <p:ext uri="{BB962C8B-B14F-4D97-AF65-F5344CB8AC3E}">
        <p14:creationId xmlns:p14="http://schemas.microsoft.com/office/powerpoint/2010/main" val="925173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jal">
            <a:extLst>
              <a:ext uri="{FF2B5EF4-FFF2-40B4-BE49-F238E27FC236}">
                <a16:creationId xmlns:a16="http://schemas.microsoft.com/office/drawing/2014/main" xmlns="" id="{88218157-1A14-4228-A619-625DB08633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2267" y="1158875"/>
            <a:ext cx="4367500" cy="3446992"/>
          </a:xfrm>
          <a:prstGeom prst="rect">
            <a:avLst/>
          </a:prstGeom>
          <a:noFill/>
          <a:ln>
            <a:noFill/>
          </a:ln>
        </p:spPr>
      </p:pic>
      <p:sp>
        <p:nvSpPr>
          <p:cNvPr id="4" name="Rectangle 3">
            <a:extLst>
              <a:ext uri="{FF2B5EF4-FFF2-40B4-BE49-F238E27FC236}">
                <a16:creationId xmlns:a16="http://schemas.microsoft.com/office/drawing/2014/main" xmlns="" id="{383E5B62-324D-4BEF-BA21-8D1F00B61CBD}"/>
              </a:ext>
            </a:extLst>
          </p:cNvPr>
          <p:cNvSpPr/>
          <p:nvPr/>
        </p:nvSpPr>
        <p:spPr>
          <a:xfrm>
            <a:off x="1004449" y="417689"/>
            <a:ext cx="3127022" cy="51928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18004B"/>
                </a:solidFill>
              </a:rPr>
              <a:t>SIKLUS HIDUP</a:t>
            </a:r>
          </a:p>
        </p:txBody>
      </p:sp>
    </p:spTree>
    <p:extLst>
      <p:ext uri="{BB962C8B-B14F-4D97-AF65-F5344CB8AC3E}">
        <p14:creationId xmlns:p14="http://schemas.microsoft.com/office/powerpoint/2010/main" val="182615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B6AC3D28-180D-4339-9C54-8FD92C901663}"/>
              </a:ext>
            </a:extLst>
          </p:cNvPr>
          <p:cNvSpPr>
            <a:spLocks noGrp="1"/>
          </p:cNvSpPr>
          <p:nvPr>
            <p:ph type="subTitle" idx="1"/>
          </p:nvPr>
        </p:nvSpPr>
        <p:spPr>
          <a:xfrm>
            <a:off x="1293228" y="824090"/>
            <a:ext cx="6778328" cy="3860800"/>
          </a:xfrm>
        </p:spPr>
        <p:txBody>
          <a:bodyPr/>
          <a:lstStyle/>
          <a:p>
            <a:pPr algn="l">
              <a:lnSpc>
                <a:spcPct val="150000"/>
              </a:lnSpc>
            </a:pPr>
            <a:r>
              <a:rPr lang="en-US" sz="1400" dirty="0"/>
              <a:t>1. </a:t>
            </a:r>
            <a:r>
              <a:rPr lang="id-ID" sz="1400" dirty="0"/>
              <a:t>Pinjal Kucing (Ctenocephalides felis)</a:t>
            </a:r>
            <a:endParaRPr lang="en-US" sz="1400" dirty="0"/>
          </a:p>
          <a:p>
            <a:pPr algn="l">
              <a:lnSpc>
                <a:spcPct val="150000"/>
              </a:lnSpc>
            </a:pPr>
            <a:r>
              <a:rPr lang="en-US" sz="1400" dirty="0" err="1"/>
              <a:t>Karakteristik</a:t>
            </a:r>
            <a:r>
              <a:rPr lang="en-US" sz="1400" dirty="0"/>
              <a:t> :</a:t>
            </a:r>
          </a:p>
          <a:p>
            <a:pPr lvl="0" algn="l">
              <a:lnSpc>
                <a:spcPct val="150000"/>
              </a:lnSpc>
              <a:buFont typeface="Arial" panose="020B0604020202020204" pitchFamily="34" charset="0"/>
              <a:buChar char="•"/>
            </a:pPr>
            <a:r>
              <a:rPr lang="id-ID" sz="1400" dirty="0"/>
              <a:t>Tidak bersayap, memiliki tungkai panjang, dan koksa-koksa sangat besar.</a:t>
            </a:r>
            <a:endParaRPr lang="en-US" sz="1400" dirty="0"/>
          </a:p>
          <a:p>
            <a:pPr lvl="0" algn="l">
              <a:lnSpc>
                <a:spcPct val="150000"/>
              </a:lnSpc>
              <a:buFont typeface="Arial" panose="020B0604020202020204" pitchFamily="34" charset="0"/>
              <a:buChar char="•"/>
            </a:pPr>
            <a:r>
              <a:rPr lang="id-ID" sz="1400" dirty="0"/>
              <a:t>Tubuh gepeng di sebelah lateral dilengkapi banyak duri yang mengarah ke belakang dan rambut keras.</a:t>
            </a:r>
            <a:endParaRPr lang="en-US" sz="1400" dirty="0"/>
          </a:p>
          <a:p>
            <a:pPr lvl="0" algn="l">
              <a:lnSpc>
                <a:spcPct val="150000"/>
              </a:lnSpc>
              <a:buFont typeface="Arial" panose="020B0604020202020204" pitchFamily="34" charset="0"/>
              <a:buChar char="•"/>
            </a:pPr>
            <a:r>
              <a:rPr lang="id-ID" sz="1400" dirty="0"/>
              <a:t>Sungut pendek dan terletak dalam lekuk-lekuk di dalam kepala.</a:t>
            </a:r>
            <a:endParaRPr lang="en-US" sz="1400" dirty="0"/>
          </a:p>
          <a:p>
            <a:pPr lvl="0" algn="l">
              <a:lnSpc>
                <a:spcPct val="150000"/>
              </a:lnSpc>
              <a:buFont typeface="Arial" panose="020B0604020202020204" pitchFamily="34" charset="0"/>
              <a:buChar char="•"/>
            </a:pPr>
            <a:r>
              <a:rPr lang="id-ID" sz="1400" dirty="0"/>
              <a:t>Bagian mulut tipe penghisap dengan 3 stilet penusuk.</a:t>
            </a:r>
            <a:endParaRPr lang="en-US" sz="1400" dirty="0"/>
          </a:p>
          <a:p>
            <a:pPr lvl="0" algn="l">
              <a:lnSpc>
                <a:spcPct val="150000"/>
              </a:lnSpc>
              <a:buFont typeface="Arial" panose="020B0604020202020204" pitchFamily="34" charset="0"/>
              <a:buChar char="•"/>
            </a:pPr>
            <a:r>
              <a:rPr lang="id-ID" sz="1400" dirty="0"/>
              <a:t>Metamorfosis sempurna (telur-larva-pupa-imago).</a:t>
            </a:r>
            <a:endParaRPr lang="en-US" sz="1400" dirty="0"/>
          </a:p>
          <a:p>
            <a:pPr lvl="0" algn="l">
              <a:lnSpc>
                <a:spcPct val="150000"/>
              </a:lnSpc>
              <a:buFont typeface="Arial" panose="020B0604020202020204" pitchFamily="34" charset="0"/>
              <a:buChar char="•"/>
            </a:pPr>
            <a:r>
              <a:rPr lang="id-ID" sz="1400" dirty="0"/>
              <a:t>Telur tidak berperekat, abdomen terdiri dari 10 ruas.</a:t>
            </a:r>
            <a:endParaRPr lang="en-US" sz="1400" dirty="0"/>
          </a:p>
          <a:p>
            <a:pPr lvl="0" algn="l">
              <a:lnSpc>
                <a:spcPct val="150000"/>
              </a:lnSpc>
              <a:buFont typeface="Arial" panose="020B0604020202020204" pitchFamily="34" charset="0"/>
              <a:buChar char="•"/>
            </a:pPr>
            <a:r>
              <a:rPr lang="id-ID" sz="1400" dirty="0"/>
              <a:t>Larva tidak bertungkai kecil, dan keputihan.</a:t>
            </a:r>
            <a:endParaRPr lang="en-US" sz="1400" dirty="0"/>
          </a:p>
          <a:p>
            <a:pPr lvl="0" algn="l">
              <a:lnSpc>
                <a:spcPct val="150000"/>
              </a:lnSpc>
              <a:buFont typeface="Arial" panose="020B0604020202020204" pitchFamily="34" charset="0"/>
              <a:buChar char="•"/>
            </a:pPr>
            <a:r>
              <a:rPr lang="id-ID" sz="1400" dirty="0"/>
              <a:t>Memiliki 2 ktinidia baik genal maupun pronatal.</a:t>
            </a:r>
            <a:endParaRPr lang="en-US" sz="1400" dirty="0"/>
          </a:p>
          <a:p>
            <a:pPr algn="l">
              <a:lnSpc>
                <a:spcPct val="150000"/>
              </a:lnSpc>
            </a:pPr>
            <a:endParaRPr lang="en-US" sz="1400" dirty="0"/>
          </a:p>
        </p:txBody>
      </p:sp>
      <p:sp>
        <p:nvSpPr>
          <p:cNvPr id="3" name="Title 2">
            <a:extLst>
              <a:ext uri="{FF2B5EF4-FFF2-40B4-BE49-F238E27FC236}">
                <a16:creationId xmlns:a16="http://schemas.microsoft.com/office/drawing/2014/main" xmlns="" id="{83BB50D2-5699-4153-AD56-6804A5098E7D}"/>
              </a:ext>
            </a:extLst>
          </p:cNvPr>
          <p:cNvSpPr>
            <a:spLocks noGrp="1"/>
          </p:cNvSpPr>
          <p:nvPr>
            <p:ph type="title"/>
          </p:nvPr>
        </p:nvSpPr>
        <p:spPr>
          <a:xfrm>
            <a:off x="467832" y="277747"/>
            <a:ext cx="3203943" cy="639900"/>
          </a:xfrm>
          <a:solidFill>
            <a:schemeClr val="accent3">
              <a:lumMod val="75000"/>
            </a:schemeClr>
          </a:solidFill>
        </p:spPr>
        <p:txBody>
          <a:bodyPr/>
          <a:lstStyle/>
          <a:p>
            <a:r>
              <a:rPr lang="en-US" sz="2000" b="0" dirty="0" err="1">
                <a:solidFill>
                  <a:schemeClr val="tx2"/>
                </a:solidFill>
              </a:rPr>
              <a:t>Klasifikasi</a:t>
            </a:r>
            <a:r>
              <a:rPr lang="en-US" sz="2000" b="0" dirty="0">
                <a:solidFill>
                  <a:schemeClr val="tx2"/>
                </a:solidFill>
              </a:rPr>
              <a:t> Ordo Siphonaptera</a:t>
            </a:r>
          </a:p>
        </p:txBody>
      </p:sp>
    </p:spTree>
    <p:extLst>
      <p:ext uri="{BB962C8B-B14F-4D97-AF65-F5344CB8AC3E}">
        <p14:creationId xmlns:p14="http://schemas.microsoft.com/office/powerpoint/2010/main" val="408494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70C305-190F-4202-84BE-3EF275DDA3C5}"/>
              </a:ext>
            </a:extLst>
          </p:cNvPr>
          <p:cNvSpPr>
            <a:spLocks noGrp="1"/>
          </p:cNvSpPr>
          <p:nvPr>
            <p:ph type="title"/>
          </p:nvPr>
        </p:nvSpPr>
        <p:spPr>
          <a:xfrm>
            <a:off x="1009900" y="537397"/>
            <a:ext cx="4770011" cy="639900"/>
          </a:xfrm>
        </p:spPr>
        <p:txBody>
          <a:bodyPr/>
          <a:lstStyle/>
          <a:p>
            <a:pPr algn="l"/>
            <a:r>
              <a:rPr lang="id-ID" sz="2000" b="0" dirty="0">
                <a:solidFill>
                  <a:schemeClr val="tx1"/>
                </a:solidFill>
              </a:rPr>
              <a:t>Perbedaan </a:t>
            </a:r>
            <a:r>
              <a:rPr lang="en-US" sz="2000" b="0" dirty="0" err="1">
                <a:solidFill>
                  <a:schemeClr val="tx1"/>
                </a:solidFill>
              </a:rPr>
              <a:t>Pinjal</a:t>
            </a:r>
            <a:r>
              <a:rPr lang="en-US" sz="2000" b="0" dirty="0">
                <a:solidFill>
                  <a:schemeClr val="tx1"/>
                </a:solidFill>
              </a:rPr>
              <a:t> </a:t>
            </a:r>
            <a:r>
              <a:rPr lang="en-US" sz="2000" b="0" dirty="0" err="1">
                <a:solidFill>
                  <a:schemeClr val="tx1"/>
                </a:solidFill>
              </a:rPr>
              <a:t>Kucing</a:t>
            </a:r>
            <a:r>
              <a:rPr lang="en-US" sz="2000" b="0" dirty="0">
                <a:solidFill>
                  <a:schemeClr val="tx1"/>
                </a:solidFill>
              </a:rPr>
              <a:t> </a:t>
            </a:r>
            <a:r>
              <a:rPr lang="id-ID" sz="2000" b="0" dirty="0">
                <a:solidFill>
                  <a:schemeClr val="tx1"/>
                </a:solidFill>
              </a:rPr>
              <a:t>Jantan Dan Betina</a:t>
            </a:r>
            <a:endParaRPr lang="en-US" sz="2000" b="0" dirty="0">
              <a:solidFill>
                <a:schemeClr val="tx1"/>
              </a:solidFill>
            </a:endParaRPr>
          </a:p>
        </p:txBody>
      </p:sp>
      <p:sp>
        <p:nvSpPr>
          <p:cNvPr id="3" name="Title 1">
            <a:extLst>
              <a:ext uri="{FF2B5EF4-FFF2-40B4-BE49-F238E27FC236}">
                <a16:creationId xmlns:a16="http://schemas.microsoft.com/office/drawing/2014/main" xmlns="" id="{54689D32-3EF1-4F7C-BB51-5714F47FBE37}"/>
              </a:ext>
            </a:extLst>
          </p:cNvPr>
          <p:cNvSpPr txBox="1">
            <a:spLocks/>
          </p:cNvSpPr>
          <p:nvPr/>
        </p:nvSpPr>
        <p:spPr>
          <a:xfrm>
            <a:off x="1408060" y="1060214"/>
            <a:ext cx="6327879" cy="112983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pPr algn="just">
              <a:buClr>
                <a:srgbClr val="6C4FD6"/>
              </a:buClr>
            </a:pPr>
            <a:r>
              <a:rPr lang="id-ID" sz="1600" b="0" dirty="0">
                <a:solidFill>
                  <a:srgbClr val="18004B"/>
                </a:solidFill>
              </a:rPr>
              <a:t>Jantan</a:t>
            </a:r>
            <a:r>
              <a:rPr lang="en-US" sz="1600" b="0" dirty="0">
                <a:solidFill>
                  <a:srgbClr val="18004B"/>
                </a:solidFill>
              </a:rPr>
              <a:t>	</a:t>
            </a:r>
            <a:r>
              <a:rPr lang="id-ID" sz="1600" b="0" dirty="0">
                <a:solidFill>
                  <a:srgbClr val="18004B"/>
                </a:solidFill>
              </a:rPr>
              <a:t>: tubuh punya ujung posterior seperti tombak yang mengarah</a:t>
            </a:r>
            <a:endParaRPr lang="en-US" sz="1600" b="0" dirty="0">
              <a:solidFill>
                <a:srgbClr val="18004B"/>
              </a:solidFill>
            </a:endParaRPr>
          </a:p>
          <a:p>
            <a:pPr algn="just">
              <a:buClr>
                <a:srgbClr val="6C4FD6"/>
              </a:buClr>
            </a:pPr>
            <a:r>
              <a:rPr lang="en-US" sz="1600" b="0" dirty="0">
                <a:solidFill>
                  <a:srgbClr val="18004B"/>
                </a:solidFill>
              </a:rPr>
              <a:t>	</a:t>
            </a:r>
            <a:r>
              <a:rPr lang="id-ID" sz="1600" b="0" dirty="0">
                <a:solidFill>
                  <a:srgbClr val="18004B"/>
                </a:solidFill>
              </a:rPr>
              <a:t>ke atas, antena lebih panjang dari betina.</a:t>
            </a:r>
            <a:endParaRPr lang="en-US" sz="1600" b="0" dirty="0">
              <a:solidFill>
                <a:srgbClr val="18004B"/>
              </a:solidFill>
            </a:endParaRPr>
          </a:p>
          <a:p>
            <a:pPr algn="just">
              <a:buClr>
                <a:srgbClr val="6C4FD6"/>
              </a:buClr>
            </a:pPr>
            <a:r>
              <a:rPr lang="id-ID" sz="1600" b="0" dirty="0">
                <a:solidFill>
                  <a:srgbClr val="18004B"/>
                </a:solidFill>
              </a:rPr>
              <a:t>Betina</a:t>
            </a:r>
            <a:r>
              <a:rPr lang="en-US" sz="1600" b="0" dirty="0">
                <a:solidFill>
                  <a:srgbClr val="18004B"/>
                </a:solidFill>
              </a:rPr>
              <a:t>	</a:t>
            </a:r>
            <a:r>
              <a:rPr lang="id-ID" sz="1600" b="0" dirty="0">
                <a:solidFill>
                  <a:srgbClr val="18004B"/>
                </a:solidFill>
              </a:rPr>
              <a:t>: tubuh berakhir bulat, antena lebih pendek dari jantan.</a:t>
            </a:r>
            <a:endParaRPr lang="en-US" sz="1600" b="0" dirty="0">
              <a:solidFill>
                <a:srgbClr val="18004B"/>
              </a:solidFill>
            </a:endParaRPr>
          </a:p>
        </p:txBody>
      </p:sp>
      <p:pic>
        <p:nvPicPr>
          <p:cNvPr id="4" name="Picture 3" descr="pinjal+jantan+dan+pinjal+betina">
            <a:extLst>
              <a:ext uri="{FF2B5EF4-FFF2-40B4-BE49-F238E27FC236}">
                <a16:creationId xmlns:a16="http://schemas.microsoft.com/office/drawing/2014/main" xmlns="" id="{674843D7-1CFA-4A22-90C0-C526437090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94729" y="2368549"/>
            <a:ext cx="4554539" cy="2135953"/>
          </a:xfrm>
          <a:prstGeom prst="rect">
            <a:avLst/>
          </a:prstGeom>
          <a:noFill/>
          <a:ln>
            <a:noFill/>
          </a:ln>
        </p:spPr>
      </p:pic>
    </p:spTree>
    <p:extLst>
      <p:ext uri="{BB962C8B-B14F-4D97-AF65-F5344CB8AC3E}">
        <p14:creationId xmlns:p14="http://schemas.microsoft.com/office/powerpoint/2010/main" val="1150914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8B25A59C-7D17-4A09-B2C6-22A3BE8B25B8}"/>
              </a:ext>
            </a:extLst>
          </p:cNvPr>
          <p:cNvSpPr>
            <a:spLocks noGrp="1"/>
          </p:cNvSpPr>
          <p:nvPr>
            <p:ph type="subTitle" idx="1"/>
          </p:nvPr>
        </p:nvSpPr>
        <p:spPr>
          <a:xfrm>
            <a:off x="767644" y="505883"/>
            <a:ext cx="7608711" cy="4131733"/>
          </a:xfrm>
        </p:spPr>
        <p:txBody>
          <a:bodyPr/>
          <a:lstStyle/>
          <a:p>
            <a:pPr algn="l">
              <a:lnSpc>
                <a:spcPct val="150000"/>
              </a:lnSpc>
            </a:pPr>
            <a:r>
              <a:rPr lang="en-US" sz="1400" dirty="0">
                <a:solidFill>
                  <a:schemeClr val="tx1"/>
                </a:solidFill>
              </a:rPr>
              <a:t>2. </a:t>
            </a:r>
            <a:r>
              <a:rPr lang="id-ID" sz="1400" dirty="0">
                <a:solidFill>
                  <a:schemeClr val="tx1"/>
                </a:solidFill>
              </a:rPr>
              <a:t>Pinjal Anjing (</a:t>
            </a:r>
            <a:r>
              <a:rPr lang="id-ID" sz="1400" i="1" dirty="0">
                <a:solidFill>
                  <a:schemeClr val="tx1"/>
                </a:solidFill>
              </a:rPr>
              <a:t>Ctenocephalides canis</a:t>
            </a:r>
            <a:r>
              <a:rPr lang="id-ID" sz="1400" dirty="0">
                <a:solidFill>
                  <a:schemeClr val="tx1"/>
                </a:solidFill>
              </a:rPr>
              <a:t>)</a:t>
            </a:r>
            <a:endParaRPr lang="en-US" sz="1400" dirty="0">
              <a:solidFill>
                <a:schemeClr val="tx1"/>
              </a:solidFill>
            </a:endParaRPr>
          </a:p>
          <a:p>
            <a:pPr algn="just">
              <a:lnSpc>
                <a:spcPct val="150000"/>
              </a:lnSpc>
            </a:pPr>
            <a:r>
              <a:rPr lang="en-US" sz="1400" dirty="0">
                <a:solidFill>
                  <a:schemeClr val="tx1"/>
                </a:solidFill>
              </a:rPr>
              <a:t>	</a:t>
            </a:r>
            <a:r>
              <a:rPr lang="id-ID" sz="1400" dirty="0"/>
              <a:t>Pinjal pada anjing bersifat mengganggu karena dapat menyebarkan</a:t>
            </a:r>
            <a:r>
              <a:rPr lang="en-US" sz="1400" dirty="0"/>
              <a:t> </a:t>
            </a:r>
            <a:r>
              <a:rPr lang="id-ID" sz="1400" dirty="0"/>
              <a:t>Dipylidium caninum.</a:t>
            </a:r>
            <a:r>
              <a:rPr lang="en-US" sz="1400" dirty="0"/>
              <a:t> </a:t>
            </a:r>
            <a:r>
              <a:rPr lang="id-ID" sz="1400" dirty="0"/>
              <a:t>Mereka biasanya ditemukan di Eropa. Meskipun mereka memakan darah anjing dan kucing, mereka kadang-kadang menggigit manusia. Mereka dapat hidup tanpa makanan selama beberapa bulan, tetapi spesies betina harus memakan darah terlebih dahulu sebelum menghasilkan telur</a:t>
            </a:r>
            <a:r>
              <a:rPr lang="en-US" sz="1400" dirty="0"/>
              <a:t>.</a:t>
            </a:r>
          </a:p>
          <a:p>
            <a:pPr algn="just">
              <a:lnSpc>
                <a:spcPct val="150000"/>
              </a:lnSpc>
            </a:pPr>
            <a:endParaRPr lang="en-US" sz="1400" dirty="0"/>
          </a:p>
          <a:p>
            <a:pPr algn="l">
              <a:lnSpc>
                <a:spcPct val="150000"/>
              </a:lnSpc>
            </a:pPr>
            <a:r>
              <a:rPr lang="en-US" sz="1400" dirty="0"/>
              <a:t>3. </a:t>
            </a:r>
            <a:r>
              <a:rPr lang="id-ID" sz="1400" dirty="0"/>
              <a:t>Pinjal Manusia (</a:t>
            </a:r>
            <a:r>
              <a:rPr lang="id-ID" sz="1400" i="1" dirty="0"/>
              <a:t>Pulex irritans</a:t>
            </a:r>
            <a:r>
              <a:rPr lang="id-ID" sz="1400" dirty="0"/>
              <a:t>)</a:t>
            </a:r>
            <a:endParaRPr lang="en-US" sz="1400" dirty="0"/>
          </a:p>
          <a:p>
            <a:pPr algn="just">
              <a:lnSpc>
                <a:spcPct val="150000"/>
              </a:lnSpc>
            </a:pPr>
            <a:r>
              <a:rPr lang="en-US" sz="1400" dirty="0">
                <a:solidFill>
                  <a:schemeClr val="tx1"/>
                </a:solidFill>
              </a:rPr>
              <a:t>	</a:t>
            </a:r>
            <a:r>
              <a:rPr lang="id-ID" sz="1400" dirty="0">
                <a:solidFill>
                  <a:schemeClr val="tx1"/>
                </a:solidFill>
              </a:rPr>
              <a:t>Spesies ini banyak menggigit spesies mamalia dan burung, termasuk yang jinak. Ini telah ditemukan pada anjing liar, monyet di penangkaran, kucing rumah, ayam hitam dan tikus Norwegia, tikus liar, babi, kelelawar, dan spesies lainnya. Pinjal spesies in ini juga dapat menjadi inang antara untuk cestode, Dipylidium caninum.</a:t>
            </a:r>
            <a:endParaRPr lang="en-US" sz="1400" dirty="0">
              <a:solidFill>
                <a:schemeClr val="tx1"/>
              </a:solidFill>
            </a:endParaRPr>
          </a:p>
          <a:p>
            <a:pPr algn="l">
              <a:lnSpc>
                <a:spcPct val="150000"/>
              </a:lnSpc>
            </a:pPr>
            <a:endParaRPr lang="en-US" sz="1400" dirty="0"/>
          </a:p>
          <a:p>
            <a:pPr algn="l">
              <a:lnSpc>
                <a:spcPct val="150000"/>
              </a:lnSpc>
            </a:pPr>
            <a:endParaRPr lang="en-US" sz="1400" dirty="0"/>
          </a:p>
          <a:p>
            <a:pPr algn="l">
              <a:lnSpc>
                <a:spcPct val="150000"/>
              </a:lnSpc>
            </a:pPr>
            <a:endParaRPr lang="en-US" sz="1400" dirty="0"/>
          </a:p>
          <a:p>
            <a:pPr algn="l">
              <a:lnSpc>
                <a:spcPct val="150000"/>
              </a:lnSpc>
            </a:pPr>
            <a:endParaRPr lang="en-US" sz="1400" dirty="0">
              <a:solidFill>
                <a:schemeClr val="tx1"/>
              </a:solidFill>
            </a:endParaRPr>
          </a:p>
          <a:p>
            <a:pPr algn="l">
              <a:lnSpc>
                <a:spcPct val="150000"/>
              </a:lnSpc>
            </a:pPr>
            <a:endParaRPr lang="en-US" sz="1400" dirty="0">
              <a:solidFill>
                <a:schemeClr val="tx1"/>
              </a:solidFill>
            </a:endParaRPr>
          </a:p>
        </p:txBody>
      </p:sp>
    </p:spTree>
    <p:extLst>
      <p:ext uri="{BB962C8B-B14F-4D97-AF65-F5344CB8AC3E}">
        <p14:creationId xmlns:p14="http://schemas.microsoft.com/office/powerpoint/2010/main" val="2494662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3C389E5-CBD4-4B9D-BAB7-4A92187F680A}"/>
              </a:ext>
            </a:extLst>
          </p:cNvPr>
          <p:cNvSpPr>
            <a:spLocks noGrp="1"/>
          </p:cNvSpPr>
          <p:nvPr>
            <p:ph type="body" idx="1"/>
          </p:nvPr>
        </p:nvSpPr>
        <p:spPr>
          <a:xfrm>
            <a:off x="565744" y="418201"/>
            <a:ext cx="7719900" cy="2730693"/>
          </a:xfrm>
        </p:spPr>
        <p:txBody>
          <a:bodyPr/>
          <a:lstStyle/>
          <a:p>
            <a:pPr marL="139700" indent="0" algn="just">
              <a:buNone/>
            </a:pPr>
            <a:r>
              <a:rPr lang="en-US" sz="1400" dirty="0"/>
              <a:t>4. </a:t>
            </a:r>
            <a:r>
              <a:rPr lang="id-ID" sz="1400" dirty="0"/>
              <a:t>Pinjal Tikus Utara (</a:t>
            </a:r>
            <a:r>
              <a:rPr lang="id-ID" sz="1400" i="1" dirty="0"/>
              <a:t>Nosopsyllus fasciatus</a:t>
            </a:r>
            <a:r>
              <a:rPr lang="id-ID" sz="1400" dirty="0"/>
              <a:t>)</a:t>
            </a:r>
            <a:endParaRPr lang="en-US" sz="1400" dirty="0"/>
          </a:p>
          <a:p>
            <a:pPr marL="139700" indent="0" algn="just">
              <a:buNone/>
            </a:pPr>
            <a:r>
              <a:rPr lang="id-ID" sz="1400" dirty="0"/>
              <a:t> </a:t>
            </a:r>
            <a:r>
              <a:rPr lang="id-ID" sz="1400" i="1" dirty="0"/>
              <a:t>Fasciatus Nosopsyllus</a:t>
            </a:r>
            <a:r>
              <a:rPr lang="id-ID" sz="1400" dirty="0"/>
              <a:t> memiliki tubuh memanjang, panjangnya 3 hingga 4 mm. Memiliki pronotal ctenidium dengan 18-20 duri tapi tidak memiliki ctenidium genal. Pinjal tikus utara memiliki mata dan sederet tiga setae di bawah kepala. Kedua jenis kelamin memiliki tuberkulum menonjol di bagian depan kepala. Tulang paha belakang memiliki 3-4 bulu pada permukaan bagian dalam</a:t>
            </a:r>
            <a:r>
              <a:rPr lang="en-US" sz="1400" dirty="0"/>
              <a:t>.</a:t>
            </a:r>
          </a:p>
          <a:p>
            <a:pPr marL="139700" indent="0" algn="just">
              <a:buNone/>
            </a:pPr>
            <a:endParaRPr lang="en-US" sz="1400" dirty="0"/>
          </a:p>
          <a:p>
            <a:pPr marL="139700" indent="0" algn="just">
              <a:buNone/>
            </a:pPr>
            <a:r>
              <a:rPr lang="en-US" sz="1400" dirty="0"/>
              <a:t>5. </a:t>
            </a:r>
            <a:r>
              <a:rPr lang="id-ID" sz="1400" dirty="0"/>
              <a:t>Pinjal Tikus Oriental (</a:t>
            </a:r>
            <a:r>
              <a:rPr lang="id-ID" sz="1400" i="1" dirty="0"/>
              <a:t>Xenopsylla cheopis</a:t>
            </a:r>
            <a:r>
              <a:rPr lang="id-ID" sz="1400" dirty="0"/>
              <a:t>)</a:t>
            </a:r>
            <a:endParaRPr lang="en-US" sz="1400" dirty="0"/>
          </a:p>
          <a:p>
            <a:pPr marL="139700" indent="0" algn="just">
              <a:buNone/>
            </a:pPr>
            <a:r>
              <a:rPr lang="id-ID" sz="1400" i="1" dirty="0"/>
              <a:t>Xenopsylla cheopis</a:t>
            </a:r>
            <a:r>
              <a:rPr lang="id-ID" sz="1400" dirty="0"/>
              <a:t> adalah parasit dari hewan pengerat, terutama dari genus Rattus, dan merupakan dasar vektor untuk penyakit pes dan murine tifus. Hal ini terjadi ketika pinjal menggigit hewan pengerat yang terinfeksi, dan kemudian menggigit manusia. Pinjal tikus oriental terkenal memberikan kontribusi bagi </a:t>
            </a:r>
            <a:r>
              <a:rPr lang="id-ID" sz="1400" i="1" dirty="0"/>
              <a:t>Black Death</a:t>
            </a:r>
            <a:r>
              <a:rPr lang="id-ID" sz="1400" dirty="0"/>
              <a:t>.</a:t>
            </a:r>
            <a:endParaRPr lang="en-US" sz="1400" dirty="0"/>
          </a:p>
        </p:txBody>
      </p:sp>
      <p:pic>
        <p:nvPicPr>
          <p:cNvPr id="4" name="Picture 3" descr="X++cheopis+jantan+X+cheopis+betina">
            <a:extLst>
              <a:ext uri="{FF2B5EF4-FFF2-40B4-BE49-F238E27FC236}">
                <a16:creationId xmlns:a16="http://schemas.microsoft.com/office/drawing/2014/main" xmlns="" id="{11EC1BF8-F8EE-4EF4-82A4-6DDC479900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2194" y="3258352"/>
            <a:ext cx="2667000" cy="1600200"/>
          </a:xfrm>
          <a:prstGeom prst="rect">
            <a:avLst/>
          </a:prstGeom>
          <a:noFill/>
          <a:ln>
            <a:noFill/>
          </a:ln>
        </p:spPr>
      </p:pic>
    </p:spTree>
    <p:extLst>
      <p:ext uri="{BB962C8B-B14F-4D97-AF65-F5344CB8AC3E}">
        <p14:creationId xmlns:p14="http://schemas.microsoft.com/office/powerpoint/2010/main" val="3546064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A1FBD408-44A0-424E-BAC1-5FA1996E4EFF}"/>
              </a:ext>
            </a:extLst>
          </p:cNvPr>
          <p:cNvSpPr>
            <a:spLocks noGrp="1"/>
          </p:cNvSpPr>
          <p:nvPr>
            <p:ph type="subTitle" idx="4294967295"/>
          </p:nvPr>
        </p:nvSpPr>
        <p:spPr>
          <a:xfrm>
            <a:off x="712381" y="835614"/>
            <a:ext cx="7963786" cy="3879850"/>
          </a:xfrm>
        </p:spPr>
        <p:txBody>
          <a:bodyPr/>
          <a:lstStyle/>
          <a:p>
            <a:pPr marL="158750" indent="0" algn="just">
              <a:lnSpc>
                <a:spcPct val="150000"/>
              </a:lnSpc>
              <a:buNone/>
            </a:pPr>
            <a:r>
              <a:rPr lang="id-ID" sz="1400" dirty="0">
                <a:solidFill>
                  <a:schemeClr val="tx2"/>
                </a:solidFill>
              </a:rPr>
              <a:t>Ordo trichoptera berasal dari kata tricho yang artinya rambut dan ptera yang artinya saya</a:t>
            </a:r>
            <a:r>
              <a:rPr lang="en-US" sz="1400" dirty="0">
                <a:solidFill>
                  <a:schemeClr val="tx2"/>
                </a:solidFill>
              </a:rPr>
              <a:t>p.</a:t>
            </a:r>
          </a:p>
          <a:p>
            <a:pPr marL="158750" lvl="0" indent="0" algn="just">
              <a:lnSpc>
                <a:spcPct val="150000"/>
              </a:lnSpc>
              <a:buNone/>
            </a:pPr>
            <a:r>
              <a:rPr lang="en-US" sz="1400" b="1" dirty="0" err="1">
                <a:solidFill>
                  <a:schemeClr val="tx2"/>
                </a:solidFill>
              </a:rPr>
              <a:t>Karakteristik</a:t>
            </a:r>
            <a:r>
              <a:rPr lang="en-US" sz="1400" b="1" dirty="0">
                <a:solidFill>
                  <a:schemeClr val="tx2"/>
                </a:solidFill>
              </a:rPr>
              <a:t> :</a:t>
            </a:r>
          </a:p>
          <a:p>
            <a:pPr lvl="0" algn="just">
              <a:lnSpc>
                <a:spcPct val="150000"/>
              </a:lnSpc>
              <a:buClr>
                <a:schemeClr val="bg1"/>
              </a:buClr>
              <a:buFont typeface="Wingdings" panose="05000000000000000000" pitchFamily="2" charset="2"/>
              <a:buChar char="Ø"/>
            </a:pPr>
            <a:r>
              <a:rPr lang="id-ID" sz="1400" dirty="0">
                <a:solidFill>
                  <a:schemeClr val="tx2"/>
                </a:solidFill>
              </a:rPr>
              <a:t>Disebut dengan lalat ngenga</a:t>
            </a:r>
            <a:r>
              <a:rPr lang="en-US" sz="1400" dirty="0" smtClean="0">
                <a:solidFill>
                  <a:schemeClr val="tx2"/>
                </a:solidFill>
              </a:rPr>
              <a:t>t</a:t>
            </a:r>
            <a:endParaRPr lang="id-ID" sz="1400" dirty="0" smtClean="0">
              <a:solidFill>
                <a:schemeClr val="tx2"/>
              </a:solidFill>
            </a:endParaRPr>
          </a:p>
          <a:p>
            <a:pPr lvl="0" algn="just">
              <a:lnSpc>
                <a:spcPct val="150000"/>
              </a:lnSpc>
              <a:buClr>
                <a:schemeClr val="bg1"/>
              </a:buClr>
              <a:buFont typeface="Wingdings" panose="05000000000000000000" pitchFamily="2" charset="2"/>
              <a:buChar char="Ø"/>
            </a:pPr>
            <a:r>
              <a:rPr lang="id-ID" sz="1400" dirty="0" smtClean="0">
                <a:solidFill>
                  <a:schemeClr val="tx2"/>
                </a:solidFill>
              </a:rPr>
              <a:t>Ukuran </a:t>
            </a:r>
            <a:r>
              <a:rPr lang="id-ID" sz="1400" dirty="0">
                <a:solidFill>
                  <a:schemeClr val="tx2"/>
                </a:solidFill>
              </a:rPr>
              <a:t>tubuh kecil sampai </a:t>
            </a:r>
            <a:r>
              <a:rPr lang="id-ID" sz="1400" dirty="0" smtClean="0">
                <a:solidFill>
                  <a:schemeClr val="tx2"/>
                </a:solidFill>
              </a:rPr>
              <a:t>sedang</a:t>
            </a:r>
            <a:endParaRPr lang="id-ID" sz="1400" dirty="0">
              <a:solidFill>
                <a:schemeClr val="tx2"/>
              </a:solidFill>
            </a:endParaRPr>
          </a:p>
          <a:p>
            <a:pPr lvl="0" algn="just">
              <a:lnSpc>
                <a:spcPct val="150000"/>
              </a:lnSpc>
              <a:buClr>
                <a:schemeClr val="bg1"/>
              </a:buClr>
              <a:buFont typeface="Wingdings" panose="05000000000000000000" pitchFamily="2" charset="2"/>
              <a:buChar char="Ø"/>
            </a:pPr>
            <a:r>
              <a:rPr lang="id-ID" sz="1400" dirty="0" smtClean="0">
                <a:solidFill>
                  <a:schemeClr val="tx2"/>
                </a:solidFill>
              </a:rPr>
              <a:t>Serangga </a:t>
            </a:r>
            <a:r>
              <a:rPr lang="id-ID" sz="1400" dirty="0">
                <a:solidFill>
                  <a:schemeClr val="tx2"/>
                </a:solidFill>
              </a:rPr>
              <a:t>berukuran kecil, memiliki empat sayap yang berselaput tipis agak </a:t>
            </a:r>
            <a:r>
              <a:rPr lang="id-ID" sz="1400" dirty="0" smtClean="0">
                <a:solidFill>
                  <a:schemeClr val="tx2"/>
                </a:solidFill>
              </a:rPr>
              <a:t>berambut</a:t>
            </a:r>
            <a:endParaRPr lang="id-ID" sz="1400" dirty="0">
              <a:solidFill>
                <a:schemeClr val="tx2"/>
              </a:solidFill>
            </a:endParaRPr>
          </a:p>
          <a:p>
            <a:pPr lvl="0" algn="just">
              <a:lnSpc>
                <a:spcPct val="150000"/>
              </a:lnSpc>
              <a:buClr>
                <a:schemeClr val="bg1"/>
              </a:buClr>
              <a:buFont typeface="Wingdings" panose="05000000000000000000" pitchFamily="2" charset="2"/>
              <a:buChar char="Ø"/>
            </a:pPr>
            <a:r>
              <a:rPr lang="id-ID" sz="1400" dirty="0" smtClean="0">
                <a:solidFill>
                  <a:schemeClr val="tx2"/>
                </a:solidFill>
              </a:rPr>
              <a:t>Antena </a:t>
            </a:r>
            <a:r>
              <a:rPr lang="id-ID" sz="1400" dirty="0">
                <a:solidFill>
                  <a:schemeClr val="tx2"/>
                </a:solidFill>
              </a:rPr>
              <a:t>panjang dan ramping, kebanyakan serangga ini berwarna kotor, tetapi beberapa kelihatan </a:t>
            </a:r>
            <a:r>
              <a:rPr lang="id-ID" sz="1400" dirty="0" smtClean="0">
                <a:solidFill>
                  <a:schemeClr val="tx2"/>
                </a:solidFill>
              </a:rPr>
              <a:t>berpola</a:t>
            </a:r>
            <a:endParaRPr lang="id-ID" sz="1400" dirty="0" smtClean="0">
              <a:solidFill>
                <a:schemeClr val="tx2"/>
              </a:solidFill>
            </a:endParaRPr>
          </a:p>
          <a:p>
            <a:pPr lvl="0" algn="just">
              <a:lnSpc>
                <a:spcPct val="150000"/>
              </a:lnSpc>
              <a:buClr>
                <a:schemeClr val="bg1"/>
              </a:buClr>
              <a:buFont typeface="Wingdings" panose="05000000000000000000" pitchFamily="2" charset="2"/>
              <a:buChar char="Ø"/>
            </a:pPr>
            <a:r>
              <a:rPr lang="id-ID" sz="1400" dirty="0" smtClean="0">
                <a:solidFill>
                  <a:schemeClr val="tx2"/>
                </a:solidFill>
              </a:rPr>
              <a:t>Tipe </a:t>
            </a:r>
            <a:r>
              <a:rPr lang="id-ID" sz="1400" dirty="0">
                <a:solidFill>
                  <a:schemeClr val="tx2"/>
                </a:solidFill>
              </a:rPr>
              <a:t>mulut </a:t>
            </a:r>
            <a:r>
              <a:rPr lang="id-ID" sz="1400" dirty="0" smtClean="0">
                <a:solidFill>
                  <a:schemeClr val="tx2"/>
                </a:solidFill>
              </a:rPr>
              <a:t>penggigit</a:t>
            </a:r>
            <a:endParaRPr lang="en-US" sz="1400" dirty="0">
              <a:solidFill>
                <a:schemeClr val="tx2"/>
              </a:solidFill>
            </a:endParaRPr>
          </a:p>
          <a:p>
            <a:pPr marL="158750" indent="0" algn="just">
              <a:lnSpc>
                <a:spcPct val="150000"/>
              </a:lnSpc>
              <a:buNone/>
            </a:pPr>
            <a:r>
              <a:rPr lang="id-ID" sz="1400" dirty="0" smtClean="0">
                <a:solidFill>
                  <a:schemeClr val="tx2"/>
                </a:solidFill>
              </a:rPr>
              <a:t>	Kebanyakan </a:t>
            </a:r>
            <a:r>
              <a:rPr lang="id-ID" sz="1400" dirty="0">
                <a:solidFill>
                  <a:schemeClr val="tx2"/>
                </a:solidFill>
              </a:rPr>
              <a:t>dapat ditemukan di habitat bentik di danau beriklim sedang,</a:t>
            </a:r>
            <a:r>
              <a:rPr lang="en-US" sz="1400" dirty="0">
                <a:solidFill>
                  <a:schemeClr val="tx2"/>
                </a:solidFill>
              </a:rPr>
              <a:t> </a:t>
            </a:r>
            <a:r>
              <a:rPr lang="id-ID" sz="1400" dirty="0">
                <a:solidFill>
                  <a:schemeClr val="tx2"/>
                </a:solidFill>
              </a:rPr>
              <a:t>sungai baik dingin maupun hangat, rawa-rawa dan kolam</a:t>
            </a:r>
            <a:r>
              <a:rPr lang="en-US" sz="1400" dirty="0">
                <a:solidFill>
                  <a:schemeClr val="tx2"/>
                </a:solidFill>
              </a:rPr>
              <a:t>.</a:t>
            </a:r>
          </a:p>
          <a:p>
            <a:pPr marL="158750" indent="0" algn="just">
              <a:lnSpc>
                <a:spcPct val="150000"/>
              </a:lnSpc>
              <a:buNone/>
            </a:pPr>
            <a:r>
              <a:rPr lang="id-ID" sz="1400" dirty="0" smtClean="0">
                <a:solidFill>
                  <a:schemeClr val="tx2"/>
                </a:solidFill>
              </a:rPr>
              <a:t>	Larva </a:t>
            </a:r>
            <a:r>
              <a:rPr lang="id-ID" sz="1400" dirty="0">
                <a:solidFill>
                  <a:schemeClr val="tx2"/>
                </a:solidFill>
              </a:rPr>
              <a:t>terutama pemakan bangkai herbivora, memakan sebagian besar fragmen bahan tumbuhan, tumbuhan hidup, dan organisme hidup dan mati lainnya.</a:t>
            </a:r>
            <a:endParaRPr lang="en-US" sz="1400" dirty="0">
              <a:solidFill>
                <a:schemeClr val="tx2"/>
              </a:solidFill>
            </a:endParaRPr>
          </a:p>
        </p:txBody>
      </p:sp>
      <p:sp>
        <p:nvSpPr>
          <p:cNvPr id="4" name="Rectangle 3"/>
          <p:cNvSpPr/>
          <p:nvPr/>
        </p:nvSpPr>
        <p:spPr>
          <a:xfrm>
            <a:off x="2453837" y="193769"/>
            <a:ext cx="3955153" cy="769441"/>
          </a:xfrm>
          <a:prstGeom prst="rect">
            <a:avLst/>
          </a:prstGeom>
        </p:spPr>
        <p:txBody>
          <a:bodyPr wrap="square">
            <a:spAutoFit/>
          </a:bodyPr>
          <a:lstStyle/>
          <a:p>
            <a:pPr lvl="0" algn="ctr">
              <a:buSzPts val="3500"/>
              <a:defRPr/>
            </a:pPr>
            <a:r>
              <a:rPr lang="id-ID" sz="4400" b="1" dirty="0" smtClean="0">
                <a:solidFill>
                  <a:srgbClr val="FF3D84"/>
                </a:solidFill>
                <a:latin typeface="Patrick Hand" panose="020B0604020202020204" charset="0"/>
              </a:rPr>
              <a:t>Ordo Trichoptera</a:t>
            </a:r>
            <a:endParaRPr lang="id-ID" sz="4400" b="1" dirty="0">
              <a:solidFill>
                <a:srgbClr val="FF3D84"/>
              </a:solidFill>
              <a:latin typeface="Patrick Hand" panose="020B0604020202020204" charset="0"/>
              <a:sym typeface="Patrick Hand"/>
            </a:endParaRPr>
          </a:p>
        </p:txBody>
      </p:sp>
    </p:spTree>
    <p:extLst>
      <p:ext uri="{BB962C8B-B14F-4D97-AF65-F5344CB8AC3E}">
        <p14:creationId xmlns:p14="http://schemas.microsoft.com/office/powerpoint/2010/main" val="3309275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253CA65-6080-46B7-837C-5D087A9EC1AA}"/>
              </a:ext>
            </a:extLst>
          </p:cNvPr>
          <p:cNvSpPr>
            <a:spLocks noGrp="1"/>
          </p:cNvSpPr>
          <p:nvPr>
            <p:ph type="title"/>
          </p:nvPr>
        </p:nvSpPr>
        <p:spPr>
          <a:xfrm>
            <a:off x="3302250" y="270858"/>
            <a:ext cx="2820000" cy="639900"/>
          </a:xfrm>
          <a:solidFill>
            <a:schemeClr val="accent3"/>
          </a:solidFill>
        </p:spPr>
        <p:txBody>
          <a:bodyPr/>
          <a:lstStyle/>
          <a:p>
            <a:r>
              <a:rPr lang="en-US" sz="2000" dirty="0">
                <a:solidFill>
                  <a:schemeClr val="tx1"/>
                </a:solidFill>
              </a:rPr>
              <a:t>SIKLUS HIDUP</a:t>
            </a:r>
          </a:p>
        </p:txBody>
      </p:sp>
      <p:pic>
        <p:nvPicPr>
          <p:cNvPr id="4" name="Picture 3">
            <a:extLst>
              <a:ext uri="{FF2B5EF4-FFF2-40B4-BE49-F238E27FC236}">
                <a16:creationId xmlns:a16="http://schemas.microsoft.com/office/drawing/2014/main" xmlns="" id="{881A4C35-ADAF-43DB-8D73-53315B9559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63210" y="1102144"/>
            <a:ext cx="4898079" cy="3458567"/>
          </a:xfrm>
          <a:prstGeom prst="rect">
            <a:avLst/>
          </a:prstGeom>
          <a:noFill/>
          <a:ln>
            <a:noFill/>
          </a:ln>
        </p:spPr>
      </p:pic>
    </p:spTree>
    <p:extLst>
      <p:ext uri="{BB962C8B-B14F-4D97-AF65-F5344CB8AC3E}">
        <p14:creationId xmlns:p14="http://schemas.microsoft.com/office/powerpoint/2010/main" val="331067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355" name="Google Shape;2355;p34"/>
          <p:cNvSpPr/>
          <p:nvPr/>
        </p:nvSpPr>
        <p:spPr>
          <a:xfrm>
            <a:off x="-66799" y="-144678"/>
            <a:ext cx="2387625" cy="2421900"/>
          </a:xfrm>
          <a:custGeom>
            <a:avLst/>
            <a:gdLst/>
            <a:ahLst/>
            <a:cxnLst/>
            <a:rect l="l" t="t" r="r" b="b"/>
            <a:pathLst>
              <a:path w="95505" h="96876" extrusionOk="0">
                <a:moveTo>
                  <a:pt x="2109" y="0"/>
                </a:moveTo>
                <a:cubicBezTo>
                  <a:pt x="-8335" y="20889"/>
                  <a:pt x="23013" y="64996"/>
                  <a:pt x="44480" y="55799"/>
                </a:cubicBezTo>
                <a:cubicBezTo>
                  <a:pt x="48334" y="54148"/>
                  <a:pt x="50813" y="48055"/>
                  <a:pt x="49255" y="44162"/>
                </a:cubicBezTo>
                <a:cubicBezTo>
                  <a:pt x="47126" y="38844"/>
                  <a:pt x="38758" y="37070"/>
                  <a:pt x="33141" y="38194"/>
                </a:cubicBezTo>
                <a:cubicBezTo>
                  <a:pt x="22413" y="40340"/>
                  <a:pt x="9710" y="54170"/>
                  <a:pt x="13448" y="64452"/>
                </a:cubicBezTo>
                <a:cubicBezTo>
                  <a:pt x="18098" y="77245"/>
                  <a:pt x="37836" y="81356"/>
                  <a:pt x="51343" y="79670"/>
                </a:cubicBezTo>
                <a:cubicBezTo>
                  <a:pt x="56706" y="79000"/>
                  <a:pt x="61795" y="75420"/>
                  <a:pt x="67158" y="76090"/>
                </a:cubicBezTo>
                <a:cubicBezTo>
                  <a:pt x="75529" y="77135"/>
                  <a:pt x="76194" y="90681"/>
                  <a:pt x="82674" y="96082"/>
                </a:cubicBezTo>
                <a:cubicBezTo>
                  <a:pt x="86047" y="98894"/>
                  <a:pt x="91114" y="93098"/>
                  <a:pt x="95505" y="93098"/>
                </a:cubicBezTo>
              </a:path>
            </a:pathLst>
          </a:custGeom>
          <a:noFill/>
          <a:ln w="19050" cap="rnd" cmpd="sng">
            <a:solidFill>
              <a:schemeClr val="dk1"/>
            </a:solidFill>
            <a:prstDash val="dot"/>
            <a:round/>
            <a:headEnd type="none" w="med" len="med"/>
            <a:tailEnd type="none" w="med" len="med"/>
          </a:ln>
        </p:spPr>
      </p:sp>
      <p:sp>
        <p:nvSpPr>
          <p:cNvPr id="2356" name="Google Shape;2356;p34"/>
          <p:cNvSpPr txBox="1">
            <a:spLocks noGrp="1"/>
          </p:cNvSpPr>
          <p:nvPr>
            <p:ph type="title" idx="8"/>
          </p:nvPr>
        </p:nvSpPr>
        <p:spPr>
          <a:xfrm>
            <a:off x="292849" y="2261950"/>
            <a:ext cx="1694400" cy="639900"/>
          </a:xfrm>
          <a:prstGeom prst="rect">
            <a:avLst/>
          </a:prstGeom>
        </p:spPr>
        <p:txBody>
          <a:bodyPr spcFirstLastPara="1" wrap="square" lIns="45700"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357" name="Google Shape;2357;p34"/>
          <p:cNvSpPr txBox="1">
            <a:spLocks noGrp="1"/>
          </p:cNvSpPr>
          <p:nvPr>
            <p:ph type="title" idx="9"/>
          </p:nvPr>
        </p:nvSpPr>
        <p:spPr>
          <a:xfrm>
            <a:off x="1987249" y="2263759"/>
            <a:ext cx="1694400" cy="639900"/>
          </a:xfrm>
          <a:prstGeom prst="rect">
            <a:avLst/>
          </a:prstGeom>
        </p:spPr>
        <p:txBody>
          <a:bodyPr spcFirstLastPara="1" wrap="square" lIns="4570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58" name="Google Shape;2358;p34"/>
          <p:cNvSpPr txBox="1">
            <a:spLocks noGrp="1"/>
          </p:cNvSpPr>
          <p:nvPr>
            <p:ph type="title" idx="13"/>
          </p:nvPr>
        </p:nvSpPr>
        <p:spPr>
          <a:xfrm>
            <a:off x="3579669" y="2252506"/>
            <a:ext cx="1694400" cy="639900"/>
          </a:xfrm>
          <a:prstGeom prst="rect">
            <a:avLst/>
          </a:prstGeom>
        </p:spPr>
        <p:txBody>
          <a:bodyPr spcFirstLastPara="1" wrap="square" lIns="45700" tIns="91425" rIns="91425" bIns="91425" anchor="ctr" anchorCtr="0">
            <a:noAutofit/>
          </a:bodyPr>
          <a:lstStyle/>
          <a:p>
            <a:pPr marL="0" lvl="0" indent="0" algn="ctr" rtl="0">
              <a:spcBef>
                <a:spcPts val="0"/>
              </a:spcBef>
              <a:spcAft>
                <a:spcPts val="0"/>
              </a:spcAft>
              <a:buNone/>
            </a:pPr>
            <a:r>
              <a:rPr lang="en" dirty="0" smtClean="0"/>
              <a:t>0</a:t>
            </a:r>
            <a:r>
              <a:rPr lang="id-ID" dirty="0" smtClean="0"/>
              <a:t>3</a:t>
            </a:r>
            <a:endParaRPr dirty="0"/>
          </a:p>
        </p:txBody>
      </p:sp>
      <p:sp>
        <p:nvSpPr>
          <p:cNvPr id="2359" name="Google Shape;2359;p34"/>
          <p:cNvSpPr txBox="1">
            <a:spLocks noGrp="1"/>
          </p:cNvSpPr>
          <p:nvPr>
            <p:ph type="title" idx="14"/>
          </p:nvPr>
        </p:nvSpPr>
        <p:spPr>
          <a:xfrm>
            <a:off x="6929259" y="2238059"/>
            <a:ext cx="1694400" cy="639900"/>
          </a:xfrm>
          <a:prstGeom prst="rect">
            <a:avLst/>
          </a:prstGeom>
        </p:spPr>
        <p:txBody>
          <a:bodyPr spcFirstLastPara="1" wrap="square" lIns="45700" tIns="91425" rIns="91425" bIns="91425" anchor="ctr" anchorCtr="0">
            <a:noAutofit/>
          </a:bodyPr>
          <a:lstStyle/>
          <a:p>
            <a:pPr marL="0" lvl="0" indent="0" algn="ctr" rtl="0">
              <a:spcBef>
                <a:spcPts val="0"/>
              </a:spcBef>
              <a:spcAft>
                <a:spcPts val="0"/>
              </a:spcAft>
              <a:buNone/>
            </a:pPr>
            <a:r>
              <a:rPr lang="en" dirty="0" smtClean="0"/>
              <a:t>0</a:t>
            </a:r>
            <a:r>
              <a:rPr lang="id-ID" dirty="0" smtClean="0"/>
              <a:t>5</a:t>
            </a:r>
            <a:endParaRPr dirty="0"/>
          </a:p>
        </p:txBody>
      </p:sp>
      <p:sp>
        <p:nvSpPr>
          <p:cNvPr id="2360" name="Google Shape;2360;p34"/>
          <p:cNvSpPr txBox="1">
            <a:spLocks noGrp="1"/>
          </p:cNvSpPr>
          <p:nvPr>
            <p:ph type="title" idx="2"/>
          </p:nvPr>
        </p:nvSpPr>
        <p:spPr>
          <a:xfrm>
            <a:off x="7002174" y="3106385"/>
            <a:ext cx="1714500" cy="340500"/>
          </a:xfrm>
          <a:prstGeom prst="rect">
            <a:avLst/>
          </a:prstGeom>
        </p:spPr>
        <p:txBody>
          <a:bodyPr spcFirstLastPara="1" wrap="square" lIns="91425" tIns="0" rIns="91425" bIns="0" anchor="ctr" anchorCtr="0">
            <a:noAutofit/>
          </a:bodyPr>
          <a:lstStyle/>
          <a:p>
            <a:pPr lvl="0"/>
            <a:r>
              <a:rPr lang="id-ID" dirty="0" smtClean="0"/>
              <a:t>Lepidoptera</a:t>
            </a:r>
            <a:endParaRPr dirty="0"/>
          </a:p>
        </p:txBody>
      </p:sp>
      <p:sp>
        <p:nvSpPr>
          <p:cNvPr id="2361" name="Google Shape;2361;p34"/>
          <p:cNvSpPr txBox="1">
            <a:spLocks noGrp="1"/>
          </p:cNvSpPr>
          <p:nvPr>
            <p:ph type="title" idx="4"/>
          </p:nvPr>
        </p:nvSpPr>
        <p:spPr>
          <a:xfrm>
            <a:off x="1942478" y="3097201"/>
            <a:ext cx="1714500" cy="340500"/>
          </a:xfrm>
          <a:prstGeom prst="rect">
            <a:avLst/>
          </a:prstGeom>
        </p:spPr>
        <p:txBody>
          <a:bodyPr spcFirstLastPara="1" wrap="square" lIns="91425" tIns="0" rIns="91425" bIns="0" anchor="ctr" anchorCtr="0">
            <a:noAutofit/>
          </a:bodyPr>
          <a:lstStyle/>
          <a:p>
            <a:pPr lvl="0"/>
            <a:r>
              <a:rPr lang="id-ID" dirty="0" smtClean="0"/>
              <a:t>Diptera</a:t>
            </a:r>
            <a:endParaRPr dirty="0"/>
          </a:p>
        </p:txBody>
      </p:sp>
      <p:sp>
        <p:nvSpPr>
          <p:cNvPr id="2362" name="Google Shape;2362;p34"/>
          <p:cNvSpPr txBox="1">
            <a:spLocks noGrp="1"/>
          </p:cNvSpPr>
          <p:nvPr>
            <p:ph type="title"/>
          </p:nvPr>
        </p:nvSpPr>
        <p:spPr>
          <a:xfrm>
            <a:off x="425540" y="3097131"/>
            <a:ext cx="1714500" cy="340500"/>
          </a:xfrm>
          <a:prstGeom prst="rect">
            <a:avLst/>
          </a:prstGeom>
        </p:spPr>
        <p:txBody>
          <a:bodyPr spcFirstLastPara="1" wrap="square" lIns="91425" tIns="0" rIns="91425" bIns="0" anchor="ctr" anchorCtr="0">
            <a:noAutofit/>
          </a:bodyPr>
          <a:lstStyle/>
          <a:p>
            <a:pPr lvl="0"/>
            <a:r>
              <a:rPr lang="id-ID" dirty="0" smtClean="0"/>
              <a:t>Mecoptera </a:t>
            </a:r>
            <a:endParaRPr dirty="0"/>
          </a:p>
        </p:txBody>
      </p:sp>
      <p:sp>
        <p:nvSpPr>
          <p:cNvPr id="2366" name="Google Shape;2366;p34"/>
          <p:cNvSpPr txBox="1">
            <a:spLocks noGrp="1"/>
          </p:cNvSpPr>
          <p:nvPr>
            <p:ph type="title" idx="6"/>
          </p:nvPr>
        </p:nvSpPr>
        <p:spPr>
          <a:xfrm>
            <a:off x="3593274" y="3109442"/>
            <a:ext cx="1714500" cy="340500"/>
          </a:xfrm>
          <a:prstGeom prst="rect">
            <a:avLst/>
          </a:prstGeom>
        </p:spPr>
        <p:txBody>
          <a:bodyPr spcFirstLastPara="1" wrap="square" lIns="91425" tIns="0" rIns="91425" bIns="0" anchor="ctr" anchorCtr="0">
            <a:noAutofit/>
          </a:bodyPr>
          <a:lstStyle/>
          <a:p>
            <a:pPr lvl="0"/>
            <a:r>
              <a:rPr lang="id-ID" dirty="0" smtClean="0"/>
              <a:t>Siphonaptera</a:t>
            </a:r>
            <a:endParaRPr dirty="0"/>
          </a:p>
        </p:txBody>
      </p:sp>
      <p:sp>
        <p:nvSpPr>
          <p:cNvPr id="2368" name="Google Shape;2368;p34"/>
          <p:cNvSpPr txBox="1">
            <a:spLocks noGrp="1"/>
          </p:cNvSpPr>
          <p:nvPr>
            <p:ph type="title" idx="15"/>
          </p:nvPr>
        </p:nvSpPr>
        <p:spPr>
          <a:xfrm>
            <a:off x="1127013" y="655430"/>
            <a:ext cx="6311400" cy="639900"/>
          </a:xfrm>
          <a:prstGeom prst="rect">
            <a:avLst/>
          </a:prstGeom>
        </p:spPr>
        <p:txBody>
          <a:bodyPr spcFirstLastPara="1" wrap="square" lIns="182875" tIns="91425" rIns="182875" bIns="91425" anchor="ctr" anchorCtr="0">
            <a:noAutofit/>
          </a:bodyPr>
          <a:lstStyle/>
          <a:p>
            <a:pPr lvl="0"/>
            <a:r>
              <a:rPr lang="id-ID" dirty="0" smtClean="0"/>
              <a:t>Ada </a:t>
            </a:r>
            <a:r>
              <a:rPr lang="id-ID" dirty="0"/>
              <a:t>5 ordo yang termasuk kelompok superordo Panorpoid, yaitu</a:t>
            </a:r>
            <a:r>
              <a:rPr lang="id-ID" dirty="0" smtClean="0"/>
              <a:t>:</a:t>
            </a:r>
            <a:endParaRPr dirty="0"/>
          </a:p>
        </p:txBody>
      </p:sp>
      <p:grpSp>
        <p:nvGrpSpPr>
          <p:cNvPr id="2369" name="Google Shape;2369;p34"/>
          <p:cNvGrpSpPr/>
          <p:nvPr/>
        </p:nvGrpSpPr>
        <p:grpSpPr>
          <a:xfrm rot="5400000">
            <a:off x="2222124" y="1792398"/>
            <a:ext cx="762200" cy="684000"/>
            <a:chOff x="1656150" y="1661150"/>
            <a:chExt cx="762200" cy="684000"/>
          </a:xfrm>
        </p:grpSpPr>
        <p:sp>
          <p:nvSpPr>
            <p:cNvPr id="2370" name="Google Shape;2370;p34"/>
            <p:cNvSpPr/>
            <p:nvPr/>
          </p:nvSpPr>
          <p:spPr>
            <a:xfrm>
              <a:off x="2031525" y="1910675"/>
              <a:ext cx="250800" cy="434475"/>
            </a:xfrm>
            <a:custGeom>
              <a:avLst/>
              <a:gdLst/>
              <a:ahLst/>
              <a:cxnLst/>
              <a:rect l="l" t="t" r="r" b="b"/>
              <a:pathLst>
                <a:path w="10032" h="17379" extrusionOk="0">
                  <a:moveTo>
                    <a:pt x="5368" y="0"/>
                  </a:moveTo>
                  <a:cubicBezTo>
                    <a:pt x="5321" y="0"/>
                    <a:pt x="5275" y="6"/>
                    <a:pt x="5229" y="19"/>
                  </a:cubicBezTo>
                  <a:cubicBezTo>
                    <a:pt x="4834" y="111"/>
                    <a:pt x="4621" y="779"/>
                    <a:pt x="4469" y="1083"/>
                  </a:cubicBezTo>
                  <a:cubicBezTo>
                    <a:pt x="3983" y="2025"/>
                    <a:pt x="3527" y="2968"/>
                    <a:pt x="3101" y="3971"/>
                  </a:cubicBezTo>
                  <a:cubicBezTo>
                    <a:pt x="2280" y="5947"/>
                    <a:pt x="1581" y="7953"/>
                    <a:pt x="1034" y="10020"/>
                  </a:cubicBezTo>
                  <a:cubicBezTo>
                    <a:pt x="761" y="11175"/>
                    <a:pt x="487" y="12330"/>
                    <a:pt x="274" y="13454"/>
                  </a:cubicBezTo>
                  <a:cubicBezTo>
                    <a:pt x="122" y="14305"/>
                    <a:pt x="1" y="15217"/>
                    <a:pt x="487" y="15855"/>
                  </a:cubicBezTo>
                  <a:cubicBezTo>
                    <a:pt x="882" y="16403"/>
                    <a:pt x="1581" y="16646"/>
                    <a:pt x="2220" y="16798"/>
                  </a:cubicBezTo>
                  <a:cubicBezTo>
                    <a:pt x="3587" y="17162"/>
                    <a:pt x="5016" y="17345"/>
                    <a:pt x="6445" y="17375"/>
                  </a:cubicBezTo>
                  <a:cubicBezTo>
                    <a:pt x="6517" y="17377"/>
                    <a:pt x="6590" y="17378"/>
                    <a:pt x="6664" y="17378"/>
                  </a:cubicBezTo>
                  <a:cubicBezTo>
                    <a:pt x="7705" y="17378"/>
                    <a:pt x="8858" y="17163"/>
                    <a:pt x="9454" y="16311"/>
                  </a:cubicBezTo>
                  <a:cubicBezTo>
                    <a:pt x="10031" y="15460"/>
                    <a:pt x="9819" y="14366"/>
                    <a:pt x="9636" y="13424"/>
                  </a:cubicBezTo>
                  <a:cubicBezTo>
                    <a:pt x="8876" y="9594"/>
                    <a:pt x="8086" y="5764"/>
                    <a:pt x="6961" y="1995"/>
                  </a:cubicBezTo>
                  <a:cubicBezTo>
                    <a:pt x="6779" y="1539"/>
                    <a:pt x="6627" y="1053"/>
                    <a:pt x="6384" y="658"/>
                  </a:cubicBezTo>
                  <a:cubicBezTo>
                    <a:pt x="6167" y="414"/>
                    <a:pt x="5756" y="0"/>
                    <a:pt x="5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2074850" y="1921775"/>
              <a:ext cx="81325" cy="391375"/>
            </a:xfrm>
            <a:custGeom>
              <a:avLst/>
              <a:gdLst/>
              <a:ahLst/>
              <a:cxnLst/>
              <a:rect l="l" t="t" r="r" b="b"/>
              <a:pathLst>
                <a:path w="3253" h="15655" fill="none" extrusionOk="0">
                  <a:moveTo>
                    <a:pt x="0" y="15655"/>
                  </a:moveTo>
                  <a:cubicBezTo>
                    <a:pt x="882" y="10396"/>
                    <a:pt x="1946" y="5168"/>
                    <a:pt x="3253" y="1"/>
                  </a:cubicBezTo>
                </a:path>
              </a:pathLst>
            </a:custGeom>
            <a:noFill/>
            <a:ln w="45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2131850" y="1934700"/>
              <a:ext cx="41800" cy="388325"/>
            </a:xfrm>
            <a:custGeom>
              <a:avLst/>
              <a:gdLst/>
              <a:ahLst/>
              <a:cxnLst/>
              <a:rect l="l" t="t" r="r" b="b"/>
              <a:pathLst>
                <a:path w="1672" h="15533" fill="none" extrusionOk="0">
                  <a:moveTo>
                    <a:pt x="0" y="15533"/>
                  </a:moveTo>
                  <a:cubicBezTo>
                    <a:pt x="578" y="10366"/>
                    <a:pt x="1125" y="5168"/>
                    <a:pt x="1672" y="1"/>
                  </a:cubicBezTo>
                </a:path>
              </a:pathLst>
            </a:custGeom>
            <a:noFill/>
            <a:ln w="45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2195675" y="1968900"/>
              <a:ext cx="15225" cy="358700"/>
            </a:xfrm>
            <a:custGeom>
              <a:avLst/>
              <a:gdLst/>
              <a:ahLst/>
              <a:cxnLst/>
              <a:rect l="l" t="t" r="r" b="b"/>
              <a:pathLst>
                <a:path w="609" h="14348" fill="none" extrusionOk="0">
                  <a:moveTo>
                    <a:pt x="547" y="14347"/>
                  </a:moveTo>
                  <a:cubicBezTo>
                    <a:pt x="608" y="9575"/>
                    <a:pt x="426" y="4742"/>
                    <a:pt x="0" y="0"/>
                  </a:cubicBezTo>
                </a:path>
              </a:pathLst>
            </a:custGeom>
            <a:noFill/>
            <a:ln w="45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2036100" y="2272975"/>
              <a:ext cx="47125" cy="41750"/>
            </a:xfrm>
            <a:custGeom>
              <a:avLst/>
              <a:gdLst/>
              <a:ahLst/>
              <a:cxnLst/>
              <a:rect l="l" t="t" r="r" b="b"/>
              <a:pathLst>
                <a:path w="1885" h="1670" extrusionOk="0">
                  <a:moveTo>
                    <a:pt x="938" y="0"/>
                  </a:moveTo>
                  <a:cubicBezTo>
                    <a:pt x="793" y="0"/>
                    <a:pt x="647" y="37"/>
                    <a:pt x="517" y="117"/>
                  </a:cubicBezTo>
                  <a:cubicBezTo>
                    <a:pt x="122" y="330"/>
                    <a:pt x="0" y="877"/>
                    <a:pt x="213" y="1242"/>
                  </a:cubicBezTo>
                  <a:cubicBezTo>
                    <a:pt x="373" y="1521"/>
                    <a:pt x="650" y="1670"/>
                    <a:pt x="934" y="1670"/>
                  </a:cubicBezTo>
                  <a:cubicBezTo>
                    <a:pt x="1082" y="1670"/>
                    <a:pt x="1232" y="1629"/>
                    <a:pt x="1368" y="1546"/>
                  </a:cubicBezTo>
                  <a:cubicBezTo>
                    <a:pt x="1794" y="1333"/>
                    <a:pt x="1885" y="786"/>
                    <a:pt x="1672" y="421"/>
                  </a:cubicBezTo>
                  <a:cubicBezTo>
                    <a:pt x="1529" y="156"/>
                    <a:pt x="1235" y="0"/>
                    <a:pt x="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2144750" y="2290975"/>
              <a:ext cx="55500" cy="49900"/>
            </a:xfrm>
            <a:custGeom>
              <a:avLst/>
              <a:gdLst/>
              <a:ahLst/>
              <a:cxnLst/>
              <a:rect l="l" t="t" r="r" b="b"/>
              <a:pathLst>
                <a:path w="2220" h="1996" extrusionOk="0">
                  <a:moveTo>
                    <a:pt x="1130" y="0"/>
                  </a:moveTo>
                  <a:cubicBezTo>
                    <a:pt x="950" y="0"/>
                    <a:pt x="768" y="51"/>
                    <a:pt x="609" y="157"/>
                  </a:cubicBezTo>
                  <a:cubicBezTo>
                    <a:pt x="153" y="400"/>
                    <a:pt x="1" y="1008"/>
                    <a:pt x="244" y="1525"/>
                  </a:cubicBezTo>
                  <a:cubicBezTo>
                    <a:pt x="425" y="1827"/>
                    <a:pt x="753" y="1996"/>
                    <a:pt x="1095" y="1996"/>
                  </a:cubicBezTo>
                  <a:cubicBezTo>
                    <a:pt x="1269" y="1996"/>
                    <a:pt x="1447" y="1952"/>
                    <a:pt x="1612" y="1859"/>
                  </a:cubicBezTo>
                  <a:cubicBezTo>
                    <a:pt x="2068" y="1586"/>
                    <a:pt x="2220" y="978"/>
                    <a:pt x="1976" y="491"/>
                  </a:cubicBezTo>
                  <a:cubicBezTo>
                    <a:pt x="1799" y="175"/>
                    <a:pt x="1466"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2082450" y="2291200"/>
              <a:ext cx="47900" cy="41425"/>
            </a:xfrm>
            <a:custGeom>
              <a:avLst/>
              <a:gdLst/>
              <a:ahLst/>
              <a:cxnLst/>
              <a:rect l="l" t="t" r="r" b="b"/>
              <a:pathLst>
                <a:path w="1916" h="1657" extrusionOk="0">
                  <a:moveTo>
                    <a:pt x="948" y="1"/>
                  </a:moveTo>
                  <a:cubicBezTo>
                    <a:pt x="807" y="1"/>
                    <a:pt x="667" y="38"/>
                    <a:pt x="547" y="118"/>
                  </a:cubicBezTo>
                  <a:cubicBezTo>
                    <a:pt x="122" y="331"/>
                    <a:pt x="0" y="878"/>
                    <a:pt x="243" y="1242"/>
                  </a:cubicBezTo>
                  <a:cubicBezTo>
                    <a:pt x="383" y="1521"/>
                    <a:pt x="640" y="1657"/>
                    <a:pt x="921" y="1657"/>
                  </a:cubicBezTo>
                  <a:cubicBezTo>
                    <a:pt x="1068" y="1657"/>
                    <a:pt x="1222" y="1620"/>
                    <a:pt x="1368" y="1546"/>
                  </a:cubicBezTo>
                  <a:cubicBezTo>
                    <a:pt x="1794" y="1334"/>
                    <a:pt x="1915" y="786"/>
                    <a:pt x="1672" y="422"/>
                  </a:cubicBezTo>
                  <a:cubicBezTo>
                    <a:pt x="1529" y="156"/>
                    <a:pt x="1235"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a:off x="2205550" y="2283875"/>
              <a:ext cx="55500" cy="49400"/>
            </a:xfrm>
            <a:custGeom>
              <a:avLst/>
              <a:gdLst/>
              <a:ahLst/>
              <a:cxnLst/>
              <a:rect l="l" t="t" r="r" b="b"/>
              <a:pathLst>
                <a:path w="2220" h="1976" extrusionOk="0">
                  <a:moveTo>
                    <a:pt x="1125" y="1"/>
                  </a:moveTo>
                  <a:cubicBezTo>
                    <a:pt x="951" y="1"/>
                    <a:pt x="773" y="45"/>
                    <a:pt x="608" y="137"/>
                  </a:cubicBezTo>
                  <a:cubicBezTo>
                    <a:pt x="152" y="441"/>
                    <a:pt x="0" y="1049"/>
                    <a:pt x="244" y="1505"/>
                  </a:cubicBezTo>
                  <a:cubicBezTo>
                    <a:pt x="445" y="1807"/>
                    <a:pt x="779" y="1976"/>
                    <a:pt x="1115" y="1976"/>
                  </a:cubicBezTo>
                  <a:cubicBezTo>
                    <a:pt x="1286" y="1976"/>
                    <a:pt x="1457" y="1932"/>
                    <a:pt x="1611" y="1839"/>
                  </a:cubicBezTo>
                  <a:cubicBezTo>
                    <a:pt x="2067" y="1535"/>
                    <a:pt x="2219" y="927"/>
                    <a:pt x="1976" y="472"/>
                  </a:cubicBezTo>
                  <a:cubicBezTo>
                    <a:pt x="1795" y="170"/>
                    <a:pt x="1467"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1656150" y="1888000"/>
              <a:ext cx="513150" cy="377300"/>
            </a:xfrm>
            <a:custGeom>
              <a:avLst/>
              <a:gdLst/>
              <a:ahLst/>
              <a:cxnLst/>
              <a:rect l="l" t="t" r="r" b="b"/>
              <a:pathLst>
                <a:path w="20526" h="15092" extrusionOk="0">
                  <a:moveTo>
                    <a:pt x="19709" y="1"/>
                  </a:moveTo>
                  <a:cubicBezTo>
                    <a:pt x="19137" y="1"/>
                    <a:pt x="18370" y="324"/>
                    <a:pt x="17873" y="440"/>
                  </a:cubicBezTo>
                  <a:cubicBezTo>
                    <a:pt x="16444" y="805"/>
                    <a:pt x="15046" y="1139"/>
                    <a:pt x="13648" y="1443"/>
                  </a:cubicBezTo>
                  <a:cubicBezTo>
                    <a:pt x="10639" y="2142"/>
                    <a:pt x="7630" y="2872"/>
                    <a:pt x="4651" y="3540"/>
                  </a:cubicBezTo>
                  <a:cubicBezTo>
                    <a:pt x="3070" y="3905"/>
                    <a:pt x="1550" y="4270"/>
                    <a:pt x="0" y="4726"/>
                  </a:cubicBezTo>
                  <a:cubicBezTo>
                    <a:pt x="1490" y="8221"/>
                    <a:pt x="3739" y="11382"/>
                    <a:pt x="6535" y="13905"/>
                  </a:cubicBezTo>
                  <a:cubicBezTo>
                    <a:pt x="7158" y="14499"/>
                    <a:pt x="7955" y="15092"/>
                    <a:pt x="8812" y="15092"/>
                  </a:cubicBezTo>
                  <a:cubicBezTo>
                    <a:pt x="8833" y="15092"/>
                    <a:pt x="8855" y="15091"/>
                    <a:pt x="8876" y="15091"/>
                  </a:cubicBezTo>
                  <a:cubicBezTo>
                    <a:pt x="9757" y="15060"/>
                    <a:pt x="10456" y="14452"/>
                    <a:pt x="11095" y="13844"/>
                  </a:cubicBezTo>
                  <a:cubicBezTo>
                    <a:pt x="14590" y="10410"/>
                    <a:pt x="17599" y="6519"/>
                    <a:pt x="19940" y="2264"/>
                  </a:cubicBezTo>
                  <a:cubicBezTo>
                    <a:pt x="20183" y="1869"/>
                    <a:pt x="20365" y="1443"/>
                    <a:pt x="20457" y="987"/>
                  </a:cubicBezTo>
                  <a:cubicBezTo>
                    <a:pt x="20526" y="226"/>
                    <a:pt x="20186" y="1"/>
                    <a:pt x="19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1656900" y="1996250"/>
              <a:ext cx="251550" cy="270650"/>
            </a:xfrm>
            <a:custGeom>
              <a:avLst/>
              <a:gdLst/>
              <a:ahLst/>
              <a:cxnLst/>
              <a:rect l="l" t="t" r="r" b="b"/>
              <a:pathLst>
                <a:path w="10062" h="10826" extrusionOk="0">
                  <a:moveTo>
                    <a:pt x="1764" y="1"/>
                  </a:moveTo>
                  <a:cubicBezTo>
                    <a:pt x="1186" y="153"/>
                    <a:pt x="609" y="305"/>
                    <a:pt x="1" y="457"/>
                  </a:cubicBezTo>
                  <a:cubicBezTo>
                    <a:pt x="1490" y="3952"/>
                    <a:pt x="3739" y="7113"/>
                    <a:pt x="6536" y="9666"/>
                  </a:cubicBezTo>
                  <a:cubicBezTo>
                    <a:pt x="7144" y="10246"/>
                    <a:pt x="7919" y="10826"/>
                    <a:pt x="8780" y="10826"/>
                  </a:cubicBezTo>
                  <a:cubicBezTo>
                    <a:pt x="8822" y="10826"/>
                    <a:pt x="8864" y="10824"/>
                    <a:pt x="8907" y="10822"/>
                  </a:cubicBezTo>
                  <a:cubicBezTo>
                    <a:pt x="9089" y="10822"/>
                    <a:pt x="9271" y="10791"/>
                    <a:pt x="9454" y="10730"/>
                  </a:cubicBezTo>
                  <a:cubicBezTo>
                    <a:pt x="9727" y="10031"/>
                    <a:pt x="9940" y="9332"/>
                    <a:pt x="10001" y="8603"/>
                  </a:cubicBezTo>
                  <a:cubicBezTo>
                    <a:pt x="10062" y="8025"/>
                    <a:pt x="10062" y="7448"/>
                    <a:pt x="9879" y="6931"/>
                  </a:cubicBezTo>
                  <a:cubicBezTo>
                    <a:pt x="9697" y="6384"/>
                    <a:pt x="9302" y="5897"/>
                    <a:pt x="8785" y="5715"/>
                  </a:cubicBezTo>
                  <a:cubicBezTo>
                    <a:pt x="8643" y="5660"/>
                    <a:pt x="8493" y="5633"/>
                    <a:pt x="8343" y="5633"/>
                  </a:cubicBezTo>
                  <a:cubicBezTo>
                    <a:pt x="7917" y="5633"/>
                    <a:pt x="7498" y="5849"/>
                    <a:pt x="7296" y="6232"/>
                  </a:cubicBezTo>
                  <a:cubicBezTo>
                    <a:pt x="7448" y="5867"/>
                    <a:pt x="7600" y="5502"/>
                    <a:pt x="7691" y="5107"/>
                  </a:cubicBezTo>
                  <a:cubicBezTo>
                    <a:pt x="7721" y="4712"/>
                    <a:pt x="7691" y="4256"/>
                    <a:pt x="7448" y="3952"/>
                  </a:cubicBezTo>
                  <a:cubicBezTo>
                    <a:pt x="7144" y="3557"/>
                    <a:pt x="6657" y="3344"/>
                    <a:pt x="6110" y="3344"/>
                  </a:cubicBezTo>
                  <a:cubicBezTo>
                    <a:pt x="5624" y="3344"/>
                    <a:pt x="5138" y="3496"/>
                    <a:pt x="4682" y="3648"/>
                  </a:cubicBezTo>
                  <a:cubicBezTo>
                    <a:pt x="4894" y="3283"/>
                    <a:pt x="5138" y="2858"/>
                    <a:pt x="5259" y="2432"/>
                  </a:cubicBezTo>
                  <a:cubicBezTo>
                    <a:pt x="5350" y="2037"/>
                    <a:pt x="5350" y="1520"/>
                    <a:pt x="5138" y="1156"/>
                  </a:cubicBezTo>
                  <a:cubicBezTo>
                    <a:pt x="4864" y="700"/>
                    <a:pt x="4286" y="457"/>
                    <a:pt x="3770" y="305"/>
                  </a:cubicBezTo>
                  <a:cubicBezTo>
                    <a:pt x="3131" y="122"/>
                    <a:pt x="2432" y="1"/>
                    <a:pt x="176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1876525" y="1977275"/>
              <a:ext cx="107150" cy="84500"/>
            </a:xfrm>
            <a:custGeom>
              <a:avLst/>
              <a:gdLst/>
              <a:ahLst/>
              <a:cxnLst/>
              <a:rect l="l" t="t" r="r" b="b"/>
              <a:pathLst>
                <a:path w="4286" h="3380" extrusionOk="0">
                  <a:moveTo>
                    <a:pt x="2472" y="1"/>
                  </a:moveTo>
                  <a:cubicBezTo>
                    <a:pt x="2102" y="1"/>
                    <a:pt x="1708" y="100"/>
                    <a:pt x="1337" y="304"/>
                  </a:cubicBezTo>
                  <a:cubicBezTo>
                    <a:pt x="426" y="851"/>
                    <a:pt x="0" y="1915"/>
                    <a:pt x="456" y="2675"/>
                  </a:cubicBezTo>
                  <a:cubicBezTo>
                    <a:pt x="730" y="3131"/>
                    <a:pt x="1234" y="3379"/>
                    <a:pt x="1798" y="3379"/>
                  </a:cubicBezTo>
                  <a:cubicBezTo>
                    <a:pt x="2172" y="3379"/>
                    <a:pt x="2572" y="3270"/>
                    <a:pt x="2948" y="3039"/>
                  </a:cubicBezTo>
                  <a:cubicBezTo>
                    <a:pt x="3860" y="2523"/>
                    <a:pt x="4286" y="1459"/>
                    <a:pt x="3830" y="699"/>
                  </a:cubicBezTo>
                  <a:cubicBezTo>
                    <a:pt x="3553" y="238"/>
                    <a:pt x="3042" y="1"/>
                    <a:pt x="2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2015575" y="2018600"/>
              <a:ext cx="60825" cy="51700"/>
            </a:xfrm>
            <a:custGeom>
              <a:avLst/>
              <a:gdLst/>
              <a:ahLst/>
              <a:cxnLst/>
              <a:rect l="l" t="t" r="r" b="b"/>
              <a:pathLst>
                <a:path w="2433" h="2068" extrusionOk="0">
                  <a:moveTo>
                    <a:pt x="1541" y="0"/>
                  </a:moveTo>
                  <a:cubicBezTo>
                    <a:pt x="1236" y="0"/>
                    <a:pt x="886" y="142"/>
                    <a:pt x="578" y="414"/>
                  </a:cubicBezTo>
                  <a:cubicBezTo>
                    <a:pt x="92" y="870"/>
                    <a:pt x="0" y="1508"/>
                    <a:pt x="335" y="1842"/>
                  </a:cubicBezTo>
                  <a:cubicBezTo>
                    <a:pt x="474" y="1995"/>
                    <a:pt x="667" y="2067"/>
                    <a:pt x="881" y="2067"/>
                  </a:cubicBezTo>
                  <a:cubicBezTo>
                    <a:pt x="1181" y="2067"/>
                    <a:pt x="1523" y="1926"/>
                    <a:pt x="1824" y="1660"/>
                  </a:cubicBezTo>
                  <a:cubicBezTo>
                    <a:pt x="2311" y="1204"/>
                    <a:pt x="2432" y="566"/>
                    <a:pt x="2067" y="201"/>
                  </a:cubicBezTo>
                  <a:cubicBezTo>
                    <a:pt x="1932" y="66"/>
                    <a:pt x="1747" y="0"/>
                    <a:pt x="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2143850" y="1857900"/>
              <a:ext cx="274500" cy="399750"/>
            </a:xfrm>
            <a:custGeom>
              <a:avLst/>
              <a:gdLst/>
              <a:ahLst/>
              <a:cxnLst/>
              <a:rect l="l" t="t" r="r" b="b"/>
              <a:pathLst>
                <a:path w="10980" h="15990" extrusionOk="0">
                  <a:moveTo>
                    <a:pt x="631" y="1"/>
                  </a:moveTo>
                  <a:cubicBezTo>
                    <a:pt x="270" y="1"/>
                    <a:pt x="1" y="267"/>
                    <a:pt x="67" y="915"/>
                  </a:cubicBezTo>
                  <a:cubicBezTo>
                    <a:pt x="189" y="2039"/>
                    <a:pt x="857" y="3255"/>
                    <a:pt x="1283" y="4319"/>
                  </a:cubicBezTo>
                  <a:cubicBezTo>
                    <a:pt x="2256" y="6690"/>
                    <a:pt x="3471" y="8969"/>
                    <a:pt x="4930" y="11127"/>
                  </a:cubicBezTo>
                  <a:cubicBezTo>
                    <a:pt x="5751" y="12343"/>
                    <a:pt x="6633" y="13529"/>
                    <a:pt x="7575" y="14653"/>
                  </a:cubicBezTo>
                  <a:cubicBezTo>
                    <a:pt x="8000" y="15170"/>
                    <a:pt x="8426" y="15656"/>
                    <a:pt x="8973" y="15869"/>
                  </a:cubicBezTo>
                  <a:cubicBezTo>
                    <a:pt x="9163" y="15949"/>
                    <a:pt x="9376" y="15990"/>
                    <a:pt x="9587" y="15990"/>
                  </a:cubicBezTo>
                  <a:cubicBezTo>
                    <a:pt x="10018" y="15990"/>
                    <a:pt x="10441" y="15821"/>
                    <a:pt x="10645" y="15474"/>
                  </a:cubicBezTo>
                  <a:cubicBezTo>
                    <a:pt x="10979" y="14927"/>
                    <a:pt x="10736" y="14258"/>
                    <a:pt x="10462" y="13650"/>
                  </a:cubicBezTo>
                  <a:cubicBezTo>
                    <a:pt x="8274" y="8817"/>
                    <a:pt x="5265" y="4380"/>
                    <a:pt x="1587" y="489"/>
                  </a:cubicBezTo>
                  <a:cubicBezTo>
                    <a:pt x="1297" y="185"/>
                    <a:pt x="932"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1818750" y="1661150"/>
              <a:ext cx="288800" cy="216575"/>
            </a:xfrm>
            <a:custGeom>
              <a:avLst/>
              <a:gdLst/>
              <a:ahLst/>
              <a:cxnLst/>
              <a:rect l="l" t="t" r="r" b="b"/>
              <a:pathLst>
                <a:path w="11552" h="8663" fill="none" extrusionOk="0">
                  <a:moveTo>
                    <a:pt x="11551" y="6079"/>
                  </a:moveTo>
                  <a:cubicBezTo>
                    <a:pt x="9910" y="3192"/>
                    <a:pt x="7022" y="1034"/>
                    <a:pt x="3800" y="304"/>
                  </a:cubicBezTo>
                  <a:cubicBezTo>
                    <a:pt x="2797" y="61"/>
                    <a:pt x="1703" y="0"/>
                    <a:pt x="913" y="608"/>
                  </a:cubicBezTo>
                  <a:cubicBezTo>
                    <a:pt x="305" y="1064"/>
                    <a:pt x="1" y="1824"/>
                    <a:pt x="1" y="2584"/>
                  </a:cubicBezTo>
                  <a:cubicBezTo>
                    <a:pt x="1" y="3344"/>
                    <a:pt x="183" y="4073"/>
                    <a:pt x="457" y="4772"/>
                  </a:cubicBezTo>
                  <a:cubicBezTo>
                    <a:pt x="822" y="5775"/>
                    <a:pt x="1369" y="6718"/>
                    <a:pt x="2159" y="7447"/>
                  </a:cubicBezTo>
                  <a:cubicBezTo>
                    <a:pt x="2919" y="8177"/>
                    <a:pt x="3952" y="8663"/>
                    <a:pt x="5016" y="8633"/>
                  </a:cubicBezTo>
                  <a:cubicBezTo>
                    <a:pt x="6080" y="8572"/>
                    <a:pt x="7144" y="7964"/>
                    <a:pt x="7539" y="7022"/>
                  </a:cubicBezTo>
                  <a:cubicBezTo>
                    <a:pt x="8086" y="5775"/>
                    <a:pt x="7478" y="4286"/>
                    <a:pt x="6566" y="3253"/>
                  </a:cubicBezTo>
                  <a:cubicBezTo>
                    <a:pt x="6019" y="2705"/>
                    <a:pt x="5320" y="2158"/>
                    <a:pt x="4560" y="2401"/>
                  </a:cubicBezTo>
                  <a:cubicBezTo>
                    <a:pt x="3983" y="2584"/>
                    <a:pt x="3588" y="3161"/>
                    <a:pt x="3527" y="3769"/>
                  </a:cubicBezTo>
                  <a:cubicBezTo>
                    <a:pt x="3466" y="4377"/>
                    <a:pt x="3588" y="4985"/>
                    <a:pt x="3740" y="5563"/>
                  </a:cubicBezTo>
                </a:path>
              </a:pathLst>
            </a:custGeom>
            <a:noFill/>
            <a:ln w="9125" cap="rnd" cmpd="sng">
              <a:solidFill>
                <a:srgbClr val="1800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2071050" y="1776250"/>
              <a:ext cx="117050" cy="108725"/>
            </a:xfrm>
            <a:custGeom>
              <a:avLst/>
              <a:gdLst/>
              <a:ahLst/>
              <a:cxnLst/>
              <a:rect l="l" t="t" r="r" b="b"/>
              <a:pathLst>
                <a:path w="4682" h="4349" extrusionOk="0">
                  <a:moveTo>
                    <a:pt x="2123" y="1"/>
                  </a:moveTo>
                  <a:cubicBezTo>
                    <a:pt x="1806" y="1"/>
                    <a:pt x="1494" y="84"/>
                    <a:pt x="1216" y="260"/>
                  </a:cubicBezTo>
                  <a:cubicBezTo>
                    <a:pt x="274" y="837"/>
                    <a:pt x="0" y="2114"/>
                    <a:pt x="639" y="3177"/>
                  </a:cubicBezTo>
                  <a:cubicBezTo>
                    <a:pt x="1061" y="3917"/>
                    <a:pt x="1807" y="4348"/>
                    <a:pt x="2539" y="4348"/>
                  </a:cubicBezTo>
                  <a:cubicBezTo>
                    <a:pt x="2860" y="4348"/>
                    <a:pt x="3178" y="4265"/>
                    <a:pt x="3465" y="4089"/>
                  </a:cubicBezTo>
                  <a:cubicBezTo>
                    <a:pt x="4408" y="3542"/>
                    <a:pt x="4681" y="2235"/>
                    <a:pt x="4043" y="1171"/>
                  </a:cubicBezTo>
                  <a:cubicBezTo>
                    <a:pt x="3599" y="432"/>
                    <a:pt x="2847" y="1"/>
                    <a:pt x="2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358;p34"/>
          <p:cNvSpPr txBox="1">
            <a:spLocks/>
          </p:cNvSpPr>
          <p:nvPr/>
        </p:nvSpPr>
        <p:spPr>
          <a:xfrm>
            <a:off x="5307774" y="2238059"/>
            <a:ext cx="1694400" cy="639900"/>
          </a:xfrm>
          <a:prstGeom prst="rect">
            <a:avLst/>
          </a:prstGeom>
          <a:noFill/>
          <a:ln>
            <a:noFill/>
          </a:ln>
        </p:spPr>
        <p:txBody>
          <a:bodyPr spcFirstLastPara="1" wrap="square" lIns="457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400"/>
              <a:buFont typeface="Patrick Hand"/>
              <a:buNone/>
              <a:defRPr sz="5000" b="1"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2pPr>
            <a:lvl3pPr marR="0" lvl="2"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3pPr>
            <a:lvl4pPr marR="0" lvl="3"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4pPr>
            <a:lvl5pPr marR="0" lvl="4"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5pPr>
            <a:lvl6pPr marR="0" lvl="5"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6pPr>
            <a:lvl7pPr marR="0" lvl="6"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7pPr>
            <a:lvl8pPr marR="0" lvl="7"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8pPr>
            <a:lvl9pPr marR="0" lvl="8" algn="ctr" rtl="0">
              <a:lnSpc>
                <a:spcPct val="100000"/>
              </a:lnSpc>
              <a:spcBef>
                <a:spcPts val="0"/>
              </a:spcBef>
              <a:spcAft>
                <a:spcPts val="0"/>
              </a:spcAft>
              <a:buClr>
                <a:srgbClr val="000000"/>
              </a:buClr>
              <a:buSzPts val="12000"/>
              <a:buFont typeface="Londrina Solid"/>
              <a:buNone/>
              <a:defRPr sz="12000" b="1" i="0" u="none" strike="noStrike" cap="none">
                <a:solidFill>
                  <a:srgbClr val="000000"/>
                </a:solidFill>
                <a:latin typeface="Londrina Solid"/>
                <a:ea typeface="Londrina Solid"/>
                <a:cs typeface="Londrina Solid"/>
                <a:sym typeface="Londrina Solid"/>
              </a:defRPr>
            </a:lvl9pPr>
          </a:lstStyle>
          <a:p>
            <a:r>
              <a:rPr lang="en" dirty="0" smtClean="0"/>
              <a:t>0</a:t>
            </a:r>
            <a:r>
              <a:rPr lang="id-ID" dirty="0" smtClean="0"/>
              <a:t>4</a:t>
            </a:r>
            <a:endParaRPr lang="en" dirty="0"/>
          </a:p>
        </p:txBody>
      </p:sp>
      <p:sp>
        <p:nvSpPr>
          <p:cNvPr id="37" name="Google Shape;2360;p34"/>
          <p:cNvSpPr txBox="1">
            <a:spLocks/>
          </p:cNvSpPr>
          <p:nvPr/>
        </p:nvSpPr>
        <p:spPr>
          <a:xfrm>
            <a:off x="5415081" y="3109442"/>
            <a:ext cx="1714500" cy="340500"/>
          </a:xfrm>
          <a:prstGeom prst="rect">
            <a:avLst/>
          </a:prstGeom>
          <a:noFill/>
          <a:ln>
            <a:noFill/>
          </a:ln>
        </p:spPr>
        <p:txBody>
          <a:bodyPr spcFirstLastPara="1" wrap="square" lIns="91425" tIns="0" rIns="91425"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500"/>
              <a:buFont typeface="Patrick Hand"/>
              <a:buNone/>
              <a:defRPr sz="2500" b="1"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2pPr>
            <a:lvl3pPr marR="0" lvl="2"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3pPr>
            <a:lvl4pPr marR="0" lvl="3"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4pPr>
            <a:lvl5pPr marR="0" lvl="4"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5pPr>
            <a:lvl6pPr marR="0" lvl="5"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6pPr>
            <a:lvl7pPr marR="0" lvl="6"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7pPr>
            <a:lvl8pPr marR="0" lvl="7"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8pPr>
            <a:lvl9pPr marR="0" lvl="8"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9pPr>
          </a:lstStyle>
          <a:p>
            <a:r>
              <a:rPr lang="id-ID" dirty="0" smtClean="0"/>
              <a:t>Trichoptera</a:t>
            </a: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B4EB27-C7C2-4E1F-B553-355FC2D6A5FA}"/>
              </a:ext>
            </a:extLst>
          </p:cNvPr>
          <p:cNvSpPr>
            <a:spLocks noGrp="1"/>
          </p:cNvSpPr>
          <p:nvPr>
            <p:ph type="body" idx="1"/>
          </p:nvPr>
        </p:nvSpPr>
        <p:spPr>
          <a:xfrm>
            <a:off x="396411" y="793711"/>
            <a:ext cx="8047678" cy="4050777"/>
          </a:xfrm>
        </p:spPr>
        <p:txBody>
          <a:bodyPr/>
          <a:lstStyle/>
          <a:p>
            <a:pPr marL="139700" indent="0" algn="just">
              <a:lnSpc>
                <a:spcPct val="150000"/>
              </a:lnSpc>
              <a:buNone/>
            </a:pPr>
            <a:r>
              <a:rPr lang="id-ID" sz="1400" dirty="0"/>
              <a:t>Trichoptera dibagi menjadi beberapa famili yaitu :</a:t>
            </a:r>
            <a:endParaRPr lang="en-US" sz="1400" dirty="0"/>
          </a:p>
          <a:p>
            <a:pPr marL="139700" indent="0" algn="just">
              <a:lnSpc>
                <a:spcPct val="150000"/>
              </a:lnSpc>
              <a:buNone/>
            </a:pPr>
            <a:r>
              <a:rPr lang="en-US" sz="1400" dirty="0"/>
              <a:t>1. </a:t>
            </a:r>
            <a:r>
              <a:rPr lang="id-ID" sz="1400" dirty="0"/>
              <a:t>Famili Ecbomidae</a:t>
            </a:r>
            <a:endParaRPr lang="en-US" sz="1400" dirty="0"/>
          </a:p>
          <a:p>
            <a:pPr marL="139700" indent="0" algn="just">
              <a:lnSpc>
                <a:spcPct val="150000"/>
              </a:lnSpc>
              <a:buNone/>
            </a:pPr>
            <a:r>
              <a:rPr lang="id-ID" sz="1400" dirty="0"/>
              <a:t>Merupakan kelompok neotropikal spesies, tercatat ditemukan di Texas.</a:t>
            </a:r>
            <a:endParaRPr lang="en-US" sz="1400" dirty="0"/>
          </a:p>
          <a:p>
            <a:pPr marL="139700" indent="0" algn="just">
              <a:lnSpc>
                <a:spcPct val="150000"/>
              </a:lnSpc>
              <a:buNone/>
            </a:pPr>
            <a:r>
              <a:rPr lang="en-US" sz="1400" dirty="0"/>
              <a:t>2. </a:t>
            </a:r>
            <a:r>
              <a:rPr lang="id-ID" sz="1400" dirty="0"/>
              <a:t>Famili Polycentropodidae</a:t>
            </a:r>
            <a:endParaRPr lang="en-US" sz="1400" dirty="0"/>
          </a:p>
          <a:p>
            <a:pPr marL="139700" indent="0" algn="just">
              <a:lnSpc>
                <a:spcPct val="150000"/>
              </a:lnSpc>
              <a:buNone/>
            </a:pPr>
            <a:r>
              <a:rPr lang="id-ID" sz="1400" dirty="0"/>
              <a:t>Serangga ini memiliki ukuran panjang mulai 4-11 mm dengan warna kecoklatan dan sayap berbercak. Larva hidup di berbagai kondisi perairan mulai dari sungai beraliran deras dan danau</a:t>
            </a:r>
            <a:r>
              <a:rPr lang="en-US" sz="1400" dirty="0"/>
              <a:t>.</a:t>
            </a:r>
          </a:p>
          <a:p>
            <a:pPr marL="139700" indent="0" algn="just">
              <a:lnSpc>
                <a:spcPct val="150000"/>
              </a:lnSpc>
              <a:buNone/>
            </a:pPr>
            <a:r>
              <a:rPr lang="en-US" sz="1400" dirty="0"/>
              <a:t>3. </a:t>
            </a:r>
            <a:r>
              <a:rPr lang="id-ID" sz="1400" dirty="0"/>
              <a:t>Famili Dipseudopsidae</a:t>
            </a:r>
            <a:endParaRPr lang="en-US" sz="1400" dirty="0"/>
          </a:p>
          <a:p>
            <a:pPr marL="139700" indent="0" algn="just">
              <a:lnSpc>
                <a:spcPct val="150000"/>
              </a:lnSpc>
              <a:buNone/>
            </a:pPr>
            <a:r>
              <a:rPr lang="id-ID" sz="1400" dirty="0"/>
              <a:t>Genus serangga ini hanya di Amerika Utara.</a:t>
            </a:r>
            <a:endParaRPr lang="en-US" sz="1400" dirty="0"/>
          </a:p>
          <a:p>
            <a:pPr marL="139700" indent="0" algn="just">
              <a:lnSpc>
                <a:spcPct val="150000"/>
              </a:lnSpc>
              <a:buNone/>
            </a:pPr>
            <a:r>
              <a:rPr lang="en-US" sz="1400" dirty="0"/>
              <a:t>4. </a:t>
            </a:r>
            <a:r>
              <a:rPr lang="id-ID" sz="1400" dirty="0"/>
              <a:t>Famili Psychomyiidae</a:t>
            </a:r>
            <a:endParaRPr lang="en-US" sz="1400" dirty="0"/>
          </a:p>
          <a:p>
            <a:pPr marL="139700" indent="0" algn="just">
              <a:lnSpc>
                <a:spcPct val="150000"/>
              </a:lnSpc>
              <a:buNone/>
            </a:pPr>
            <a:r>
              <a:rPr lang="id-ID" sz="1400" dirty="0"/>
              <a:t>Anggota kelompok ini sangat mirip polycentropodidae hanya beda di karakter tungkai.</a:t>
            </a:r>
            <a:endParaRPr lang="en-US" sz="1400" dirty="0"/>
          </a:p>
          <a:p>
            <a:pPr marL="139700" indent="0" algn="just">
              <a:lnSpc>
                <a:spcPct val="150000"/>
              </a:lnSpc>
              <a:buNone/>
            </a:pPr>
            <a:r>
              <a:rPr lang="en-US" sz="1400" dirty="0"/>
              <a:t>5. </a:t>
            </a:r>
            <a:r>
              <a:rPr lang="id-ID" sz="1400" dirty="0"/>
              <a:t>Famili Xiphocentribidae</a:t>
            </a:r>
            <a:endParaRPr lang="en-US" sz="1400" dirty="0"/>
          </a:p>
          <a:p>
            <a:pPr marL="139700" indent="0" algn="just">
              <a:lnSpc>
                <a:spcPct val="150000"/>
              </a:lnSpc>
              <a:buNone/>
            </a:pPr>
            <a:r>
              <a:rPr lang="id-ID" sz="1400" dirty="0"/>
              <a:t>Kelompok serangga ini ada di Utara Amerika dan tiga spesies di bagian Texax dan Arizona.</a:t>
            </a:r>
            <a:endParaRPr lang="en-US" sz="1400" dirty="0"/>
          </a:p>
        </p:txBody>
      </p:sp>
      <p:sp>
        <p:nvSpPr>
          <p:cNvPr id="4" name="Title 2">
            <a:extLst>
              <a:ext uri="{FF2B5EF4-FFF2-40B4-BE49-F238E27FC236}">
                <a16:creationId xmlns:a16="http://schemas.microsoft.com/office/drawing/2014/main" xmlns="" id="{C385C25E-4AF4-499F-BB0A-8DE537D31C79}"/>
              </a:ext>
            </a:extLst>
          </p:cNvPr>
          <p:cNvSpPr>
            <a:spLocks noGrp="1"/>
          </p:cNvSpPr>
          <p:nvPr>
            <p:ph type="title"/>
          </p:nvPr>
        </p:nvSpPr>
        <p:spPr>
          <a:xfrm>
            <a:off x="904411" y="252100"/>
            <a:ext cx="3667589" cy="639900"/>
          </a:xfrm>
          <a:solidFill>
            <a:schemeClr val="accent3"/>
          </a:solidFill>
        </p:spPr>
        <p:txBody>
          <a:bodyPr/>
          <a:lstStyle/>
          <a:p>
            <a:r>
              <a:rPr lang="en-US" sz="2000" b="0" dirty="0" err="1">
                <a:solidFill>
                  <a:schemeClr val="tx2"/>
                </a:solidFill>
              </a:rPr>
              <a:t>Klasifikasi</a:t>
            </a:r>
            <a:r>
              <a:rPr lang="en-US" sz="2000" b="0" dirty="0">
                <a:solidFill>
                  <a:schemeClr val="tx2"/>
                </a:solidFill>
              </a:rPr>
              <a:t> Ordo</a:t>
            </a:r>
            <a:r>
              <a:rPr lang="id-ID" sz="2000" b="0" dirty="0">
                <a:solidFill>
                  <a:schemeClr val="tx2"/>
                </a:solidFill>
              </a:rPr>
              <a:t> Trichoptera</a:t>
            </a:r>
            <a:endParaRPr lang="en-US" sz="2000" b="0" dirty="0">
              <a:solidFill>
                <a:schemeClr val="tx2"/>
              </a:solidFill>
            </a:endParaRPr>
          </a:p>
        </p:txBody>
      </p:sp>
    </p:spTree>
    <p:extLst>
      <p:ext uri="{BB962C8B-B14F-4D97-AF65-F5344CB8AC3E}">
        <p14:creationId xmlns:p14="http://schemas.microsoft.com/office/powerpoint/2010/main" val="3398797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A7353-0369-4769-845E-A58BD3A660E5}"/>
              </a:ext>
            </a:extLst>
          </p:cNvPr>
          <p:cNvSpPr>
            <a:spLocks noGrp="1"/>
          </p:cNvSpPr>
          <p:nvPr>
            <p:ph type="title"/>
          </p:nvPr>
        </p:nvSpPr>
        <p:spPr>
          <a:xfrm>
            <a:off x="1382432" y="613128"/>
            <a:ext cx="6982633" cy="3917244"/>
          </a:xfrm>
        </p:spPr>
        <p:txBody>
          <a:bodyPr/>
          <a:lstStyle/>
          <a:p>
            <a:pPr lvl="2">
              <a:lnSpc>
                <a:spcPct val="150000"/>
              </a:lnSpc>
            </a:pPr>
            <a:r>
              <a:rPr lang="en-US" sz="1400" b="0" dirty="0">
                <a:solidFill>
                  <a:schemeClr val="tx1"/>
                </a:solidFill>
                <a:latin typeface="Lato" panose="020B0604020202020204" charset="0"/>
              </a:rPr>
              <a:t>6. </a:t>
            </a:r>
            <a:r>
              <a:rPr lang="id-ID" sz="1400" b="0" dirty="0">
                <a:solidFill>
                  <a:schemeClr val="tx1"/>
                </a:solidFill>
                <a:latin typeface="Lato" panose="020B0604020202020204" charset="0"/>
              </a:rPr>
              <a:t>Famili Hydropsychidae</a:t>
            </a:r>
            <a:r>
              <a:rPr lang="en-US" sz="1400" b="0" dirty="0">
                <a:solidFill>
                  <a:schemeClr val="tx1"/>
                </a:solidFill>
                <a:latin typeface="Lato" panose="020B0604020202020204" charset="0"/>
              </a:rPr>
              <a:t/>
            </a:r>
            <a:br>
              <a:rPr lang="en-US" sz="1400" b="0" dirty="0">
                <a:solidFill>
                  <a:schemeClr val="tx1"/>
                </a:solidFill>
                <a:latin typeface="Lato" panose="020B0604020202020204" charset="0"/>
              </a:rPr>
            </a:br>
            <a:r>
              <a:rPr lang="id-ID" sz="1400" b="0" dirty="0">
                <a:solidFill>
                  <a:schemeClr val="tx1"/>
                </a:solidFill>
                <a:latin typeface="Lato" panose="020B0604020202020204" charset="0"/>
              </a:rPr>
              <a:t>Kelompok ini merupakan kelompok terbesar dari ordo trichopteran dengan 151 spesies di Amerika Utara. Serangga dewasa memiliki lima segmen pada palpus maksila dengan segmen terakhir panjang, oceli terekduksi. Serangga berwarna kecoklatan dengan sayap berbercak. Larva hidup di air deras. Larva makan dari material atau bahan yang tertangkap oleh jarring</a:t>
            </a:r>
            <a:r>
              <a:rPr lang="en-US" sz="1400" b="0" dirty="0">
                <a:solidFill>
                  <a:schemeClr val="tx1"/>
                </a:solidFill>
                <a:latin typeface="Lato" panose="020B0604020202020204" charset="0"/>
              </a:rPr>
              <a:t>.</a:t>
            </a:r>
            <a:br>
              <a:rPr lang="en-US" sz="1400" b="0" dirty="0">
                <a:solidFill>
                  <a:schemeClr val="tx1"/>
                </a:solidFill>
                <a:latin typeface="Lato" panose="020B0604020202020204" charset="0"/>
              </a:rPr>
            </a:br>
            <a:r>
              <a:rPr lang="en-US" sz="1400" b="0" dirty="0">
                <a:solidFill>
                  <a:schemeClr val="tx1"/>
                </a:solidFill>
                <a:latin typeface="Lato" panose="020B0604020202020204" charset="0"/>
              </a:rPr>
              <a:t/>
            </a:r>
            <a:br>
              <a:rPr lang="en-US" sz="1400" b="0" dirty="0">
                <a:solidFill>
                  <a:schemeClr val="tx1"/>
                </a:solidFill>
                <a:latin typeface="Lato" panose="020B0604020202020204" charset="0"/>
              </a:rPr>
            </a:br>
            <a:r>
              <a:rPr lang="en-US" sz="1400" b="0" dirty="0">
                <a:solidFill>
                  <a:schemeClr val="tx1"/>
                </a:solidFill>
                <a:latin typeface="Lato" panose="020B0604020202020204" charset="0"/>
              </a:rPr>
              <a:t>7. </a:t>
            </a:r>
            <a:r>
              <a:rPr lang="id-ID" sz="1400" b="0" dirty="0">
                <a:solidFill>
                  <a:schemeClr val="tx1"/>
                </a:solidFill>
                <a:latin typeface="Lato" panose="020B0604020202020204" charset="0"/>
              </a:rPr>
              <a:t>Famili Philopotamidae</a:t>
            </a:r>
            <a:r>
              <a:rPr lang="en-US" sz="1400" b="0" dirty="0">
                <a:solidFill>
                  <a:schemeClr val="tx1"/>
                </a:solidFill>
                <a:latin typeface="Lato" panose="020B0604020202020204" charset="0"/>
              </a:rPr>
              <a:t/>
            </a:r>
            <a:br>
              <a:rPr lang="en-US" sz="1400" b="0" dirty="0">
                <a:solidFill>
                  <a:schemeClr val="tx1"/>
                </a:solidFill>
                <a:latin typeface="Lato" panose="020B0604020202020204" charset="0"/>
              </a:rPr>
            </a:br>
            <a:r>
              <a:rPr lang="id-ID" sz="1400" b="0" dirty="0">
                <a:solidFill>
                  <a:schemeClr val="tx1"/>
                </a:solidFill>
                <a:latin typeface="Lato" panose="020B0604020202020204" charset="0"/>
              </a:rPr>
              <a:t>Panjang serangga ini antara 6-9 mm, segmen terakhir pada palpus maksila mengalami pemanjangan. Berwarna kecoklatan dengan sayap keabu-abuan</a:t>
            </a:r>
            <a:r>
              <a:rPr lang="en-US" sz="1400" b="0" dirty="0">
                <a:solidFill>
                  <a:schemeClr val="tx1"/>
                </a:solidFill>
                <a:latin typeface="Lato" panose="020B0604020202020204" charset="0"/>
              </a:rPr>
              <a:t>.</a:t>
            </a:r>
            <a:br>
              <a:rPr lang="en-US" sz="1400" b="0" dirty="0">
                <a:solidFill>
                  <a:schemeClr val="tx1"/>
                </a:solidFill>
                <a:latin typeface="Lato" panose="020B0604020202020204" charset="0"/>
              </a:rPr>
            </a:br>
            <a:r>
              <a:rPr lang="en-US" sz="1400" b="0" dirty="0">
                <a:solidFill>
                  <a:schemeClr val="tx1"/>
                </a:solidFill>
                <a:latin typeface="Lato" panose="020B0604020202020204" charset="0"/>
              </a:rPr>
              <a:t/>
            </a:r>
            <a:br>
              <a:rPr lang="en-US" sz="1400" b="0" dirty="0">
                <a:solidFill>
                  <a:schemeClr val="tx1"/>
                </a:solidFill>
                <a:latin typeface="Lato" panose="020B0604020202020204" charset="0"/>
              </a:rPr>
            </a:br>
            <a:r>
              <a:rPr lang="en-US" sz="1400" b="0" dirty="0">
                <a:solidFill>
                  <a:schemeClr val="tx1"/>
                </a:solidFill>
                <a:latin typeface="Lato" panose="020B0604020202020204" charset="0"/>
              </a:rPr>
              <a:t>8. </a:t>
            </a:r>
            <a:r>
              <a:rPr lang="id-ID" sz="1400" b="0" dirty="0">
                <a:solidFill>
                  <a:schemeClr val="tx1"/>
                </a:solidFill>
                <a:latin typeface="Lato" panose="020B0604020202020204" charset="0"/>
              </a:rPr>
              <a:t>Famili Sericos tomatidae</a:t>
            </a:r>
            <a:r>
              <a:rPr lang="en-US" sz="1400" b="0" dirty="0">
                <a:solidFill>
                  <a:schemeClr val="tx1"/>
                </a:solidFill>
                <a:latin typeface="Lato" panose="020B0604020202020204" charset="0"/>
              </a:rPr>
              <a:t/>
            </a:r>
            <a:br>
              <a:rPr lang="en-US" sz="1400" b="0" dirty="0">
                <a:solidFill>
                  <a:schemeClr val="tx1"/>
                </a:solidFill>
                <a:latin typeface="Lato" panose="020B0604020202020204" charset="0"/>
              </a:rPr>
            </a:br>
            <a:r>
              <a:rPr lang="id-ID" sz="1400" b="0" dirty="0">
                <a:solidFill>
                  <a:schemeClr val="tx1"/>
                </a:solidFill>
                <a:latin typeface="Lato" panose="020B0604020202020204" charset="0"/>
              </a:rPr>
              <a:t>Kelompok kecil serangga hanya 18 spesies di Amerika Utara. Hidup di air deras dan danau.</a:t>
            </a:r>
            <a:endParaRPr lang="en-US" sz="1400" b="0" dirty="0">
              <a:solidFill>
                <a:schemeClr val="tx1"/>
              </a:solidFill>
              <a:latin typeface="Lato" panose="020B0604020202020204" charset="0"/>
            </a:endParaRPr>
          </a:p>
        </p:txBody>
      </p:sp>
    </p:spTree>
    <p:extLst>
      <p:ext uri="{BB962C8B-B14F-4D97-AF65-F5344CB8AC3E}">
        <p14:creationId xmlns:p14="http://schemas.microsoft.com/office/powerpoint/2010/main" val="1381370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F06B565D-3484-4665-9A25-BECF371D1543}"/>
              </a:ext>
            </a:extLst>
          </p:cNvPr>
          <p:cNvSpPr>
            <a:spLocks noGrp="1"/>
          </p:cNvSpPr>
          <p:nvPr>
            <p:ph type="subTitle" idx="1"/>
          </p:nvPr>
        </p:nvSpPr>
        <p:spPr>
          <a:xfrm>
            <a:off x="881183" y="710710"/>
            <a:ext cx="7381633" cy="3722079"/>
          </a:xfrm>
        </p:spPr>
        <p:txBody>
          <a:bodyPr/>
          <a:lstStyle/>
          <a:p>
            <a:pPr algn="just">
              <a:lnSpc>
                <a:spcPct val="150000"/>
              </a:lnSpc>
            </a:pPr>
            <a:r>
              <a:rPr lang="id-ID" sz="1400" dirty="0">
                <a:solidFill>
                  <a:schemeClr val="tx1"/>
                </a:solidFill>
              </a:rPr>
              <a:t>Kata lepidoptera berasal dari Bahasa Yunani yaitu </a:t>
            </a:r>
            <a:r>
              <a:rPr lang="id-ID" sz="1400" i="1" dirty="0">
                <a:solidFill>
                  <a:schemeClr val="tx1"/>
                </a:solidFill>
              </a:rPr>
              <a:t>lepis</a:t>
            </a:r>
            <a:r>
              <a:rPr lang="id-ID" sz="1400" dirty="0">
                <a:solidFill>
                  <a:schemeClr val="tx1"/>
                </a:solidFill>
              </a:rPr>
              <a:t> (sisik) dan </a:t>
            </a:r>
            <a:r>
              <a:rPr lang="id-ID" sz="1400" i="1" dirty="0">
                <a:solidFill>
                  <a:schemeClr val="tx1"/>
                </a:solidFill>
              </a:rPr>
              <a:t>ptera</a:t>
            </a:r>
            <a:r>
              <a:rPr lang="id-ID" sz="1400" dirty="0">
                <a:solidFill>
                  <a:schemeClr val="tx1"/>
                </a:solidFill>
              </a:rPr>
              <a:t> (sayap)</a:t>
            </a:r>
            <a:r>
              <a:rPr lang="en-US" sz="1400" dirty="0">
                <a:solidFill>
                  <a:schemeClr val="tx1"/>
                </a:solidFill>
              </a:rPr>
              <a:t>. </a:t>
            </a:r>
            <a:r>
              <a:rPr lang="id-ID" sz="1400" dirty="0">
                <a:solidFill>
                  <a:schemeClr val="tx1"/>
                </a:solidFill>
              </a:rPr>
              <a:t>Imago lepidoptera dibedakan menjadi dua yaitu kupu-kupu (Butterfies) dan ngengat (Moth)</a:t>
            </a:r>
            <a:r>
              <a:rPr lang="en-US" sz="1400" dirty="0">
                <a:solidFill>
                  <a:schemeClr val="tx1"/>
                </a:solidFill>
              </a:rPr>
              <a:t>.</a:t>
            </a:r>
          </a:p>
          <a:p>
            <a:pPr algn="just">
              <a:lnSpc>
                <a:spcPct val="150000"/>
              </a:lnSpc>
            </a:pPr>
            <a:r>
              <a:rPr lang="id-ID" sz="1400" dirty="0">
                <a:solidFill>
                  <a:schemeClr val="tx1"/>
                </a:solidFill>
              </a:rPr>
              <a:t>Perbedaan antara kupu-kupu dan ngengat dapat dibedakan dari perilaku dan bentuknya :</a:t>
            </a:r>
            <a:endParaRPr lang="en-US" sz="1400" dirty="0">
              <a:solidFill>
                <a:schemeClr val="tx1"/>
              </a:solidFill>
            </a:endParaRPr>
          </a:p>
          <a:p>
            <a:pPr algn="just">
              <a:lnSpc>
                <a:spcPct val="150000"/>
              </a:lnSpc>
              <a:buFont typeface="Arial" panose="020B0604020202020204" pitchFamily="34" charset="0"/>
              <a:buChar char="•"/>
            </a:pPr>
            <a:r>
              <a:rPr lang="id-ID" sz="1400" dirty="0">
                <a:solidFill>
                  <a:schemeClr val="tx1"/>
                </a:solidFill>
              </a:rPr>
              <a:t>Ngengat hinggap dengan kedua pasang sayap terbuka, sedangkan kupu-kupu hinggap dengan sayap tertutup</a:t>
            </a:r>
            <a:r>
              <a:rPr lang="en-US" sz="1400" dirty="0">
                <a:solidFill>
                  <a:schemeClr val="tx1"/>
                </a:solidFill>
              </a:rPr>
              <a:t>.</a:t>
            </a:r>
          </a:p>
          <a:p>
            <a:pPr algn="just">
              <a:lnSpc>
                <a:spcPct val="150000"/>
              </a:lnSpc>
              <a:buFont typeface="Arial" panose="020B0604020202020204" pitchFamily="34" charset="0"/>
              <a:buChar char="•"/>
            </a:pPr>
            <a:r>
              <a:rPr lang="id-ID" sz="1400" dirty="0">
                <a:solidFill>
                  <a:schemeClr val="tx1"/>
                </a:solidFill>
              </a:rPr>
              <a:t>Ngengat aktif pada malam hari (noktural) dan umumnya tertarik cahaya lampu, sedangkan kupu-kupu aktif di siang hari (diurnal)</a:t>
            </a:r>
            <a:r>
              <a:rPr lang="en-US" sz="1400" dirty="0">
                <a:solidFill>
                  <a:schemeClr val="tx1"/>
                </a:solidFill>
              </a:rPr>
              <a:t>.</a:t>
            </a:r>
          </a:p>
          <a:p>
            <a:pPr algn="just">
              <a:lnSpc>
                <a:spcPct val="150000"/>
              </a:lnSpc>
              <a:buFont typeface="Arial" panose="020B0604020202020204" pitchFamily="34" charset="0"/>
              <a:buChar char="•"/>
            </a:pPr>
            <a:r>
              <a:rPr lang="id-ID" sz="1400" dirty="0">
                <a:solidFill>
                  <a:schemeClr val="tx1"/>
                </a:solidFill>
              </a:rPr>
              <a:t>Ngengat mempunyai antenna (sungut) pendek dan bentuknya mirip bulu, beberapa jenis ujungnya membesar (clubbed), sedangkan antenna kupu-kupu langsing gilig seperti lidi dengan ujung membesar (clubbed)</a:t>
            </a:r>
            <a:r>
              <a:rPr lang="en-US" sz="1400" dirty="0">
                <a:solidFill>
                  <a:schemeClr val="tx1"/>
                </a:solidFill>
              </a:rPr>
              <a:t>.</a:t>
            </a:r>
          </a:p>
          <a:p>
            <a:pPr algn="just">
              <a:lnSpc>
                <a:spcPct val="150000"/>
              </a:lnSpc>
              <a:buFont typeface="Arial" panose="020B0604020202020204" pitchFamily="34" charset="0"/>
              <a:buChar char="•"/>
            </a:pPr>
            <a:r>
              <a:rPr lang="id-ID" sz="1400" dirty="0">
                <a:solidFill>
                  <a:schemeClr val="tx1"/>
                </a:solidFill>
              </a:rPr>
              <a:t>Ulat atau larva ngengat mempunyai kaki semu (kaki perut) kurang dari 5 pasang, sedangkan larva kupu-kupu mempunyai 5 pasang kaki semu (kaki perut)</a:t>
            </a:r>
            <a:endParaRPr lang="en-US" sz="1400" dirty="0">
              <a:solidFill>
                <a:schemeClr val="tx1"/>
              </a:solidFill>
            </a:endParaRPr>
          </a:p>
          <a:p>
            <a:pPr algn="just">
              <a:lnSpc>
                <a:spcPct val="150000"/>
              </a:lnSpc>
            </a:pPr>
            <a:endParaRPr lang="en-US" sz="1400" dirty="0">
              <a:solidFill>
                <a:schemeClr val="tx1"/>
              </a:solidFill>
            </a:endParaRPr>
          </a:p>
        </p:txBody>
      </p:sp>
      <p:sp>
        <p:nvSpPr>
          <p:cNvPr id="5" name="Rectangle 4"/>
          <p:cNvSpPr/>
          <p:nvPr/>
        </p:nvSpPr>
        <p:spPr>
          <a:xfrm>
            <a:off x="2390041" y="67519"/>
            <a:ext cx="3955153" cy="769441"/>
          </a:xfrm>
          <a:prstGeom prst="rect">
            <a:avLst/>
          </a:prstGeom>
          <a:solidFill>
            <a:schemeClr val="tx2"/>
          </a:solidFill>
        </p:spPr>
        <p:txBody>
          <a:bodyPr wrap="square">
            <a:spAutoFit/>
          </a:bodyPr>
          <a:lstStyle/>
          <a:p>
            <a:pPr lvl="0" algn="ctr">
              <a:buSzPts val="3500"/>
              <a:defRPr/>
            </a:pPr>
            <a:r>
              <a:rPr lang="id-ID" sz="4400" b="1" dirty="0">
                <a:solidFill>
                  <a:srgbClr val="FF3D84"/>
                </a:solidFill>
                <a:latin typeface="Patrick Hand" panose="020B0604020202020204" charset="0"/>
              </a:rPr>
              <a:t>Ordo </a:t>
            </a:r>
            <a:r>
              <a:rPr lang="id-ID" sz="4400" b="1" dirty="0" smtClean="0">
                <a:solidFill>
                  <a:srgbClr val="FF3D84"/>
                </a:solidFill>
                <a:latin typeface="Patrick Hand" panose="020B0604020202020204" charset="0"/>
              </a:rPr>
              <a:t>Lepidoptera</a:t>
            </a:r>
            <a:endParaRPr lang="id-ID" sz="4400" b="1" dirty="0">
              <a:solidFill>
                <a:srgbClr val="FF3D84"/>
              </a:solidFill>
              <a:latin typeface="Patrick Hand" panose="020B0604020202020204" charset="0"/>
              <a:sym typeface="Patrick Hand"/>
            </a:endParaRPr>
          </a:p>
        </p:txBody>
      </p:sp>
    </p:spTree>
    <p:extLst>
      <p:ext uri="{BB962C8B-B14F-4D97-AF65-F5344CB8AC3E}">
        <p14:creationId xmlns:p14="http://schemas.microsoft.com/office/powerpoint/2010/main" val="2079148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005D4872-1D76-47C6-A85B-60B6560320C9}"/>
              </a:ext>
            </a:extLst>
          </p:cNvPr>
          <p:cNvSpPr txBox="1">
            <a:spLocks/>
          </p:cNvSpPr>
          <p:nvPr/>
        </p:nvSpPr>
        <p:spPr>
          <a:xfrm>
            <a:off x="559450" y="255196"/>
            <a:ext cx="8296034" cy="4633107"/>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9pPr>
          </a:lstStyle>
          <a:p>
            <a:pPr marL="139700" indent="0" algn="just">
              <a:lnSpc>
                <a:spcPct val="150000"/>
              </a:lnSpc>
              <a:buClr>
                <a:srgbClr val="18004B"/>
              </a:buClr>
            </a:pPr>
            <a:r>
              <a:rPr lang="en-US" sz="1400" dirty="0" err="1">
                <a:solidFill>
                  <a:srgbClr val="18004B"/>
                </a:solidFill>
              </a:rPr>
              <a:t>Karakteristik</a:t>
            </a:r>
            <a:r>
              <a:rPr lang="en-US" sz="1400" dirty="0">
                <a:solidFill>
                  <a:srgbClr val="18004B"/>
                </a:solidFill>
              </a:rPr>
              <a:t> :</a:t>
            </a:r>
          </a:p>
          <a:p>
            <a:pPr marL="425450" indent="-285750" algn="just">
              <a:lnSpc>
                <a:spcPct val="150000"/>
              </a:lnSpc>
              <a:buClr>
                <a:srgbClr val="18004B"/>
              </a:buClr>
              <a:buFont typeface="Arial" panose="020B0604020202020204" pitchFamily="34" charset="0"/>
              <a:buChar char="•"/>
            </a:pPr>
            <a:r>
              <a:rPr lang="id-ID" sz="1400" dirty="0">
                <a:solidFill>
                  <a:srgbClr val="18004B"/>
                </a:solidFill>
              </a:rPr>
              <a:t>Memiliki tubuh beruas-ruas dan kaki 3 pasang</a:t>
            </a:r>
            <a:endParaRPr lang="en-US" sz="1400" dirty="0">
              <a:solidFill>
                <a:srgbClr val="18004B"/>
              </a:solidFill>
            </a:endParaRPr>
          </a:p>
          <a:p>
            <a:pPr marL="425450" indent="-285750" algn="just">
              <a:lnSpc>
                <a:spcPct val="150000"/>
              </a:lnSpc>
              <a:buClr>
                <a:srgbClr val="18004B"/>
              </a:buClr>
              <a:buFont typeface="Arial" panose="020B0604020202020204" pitchFamily="34" charset="0"/>
              <a:buChar char="•"/>
            </a:pPr>
            <a:r>
              <a:rPr lang="id-ID" sz="1400" dirty="0">
                <a:solidFill>
                  <a:srgbClr val="18004B"/>
                </a:solidFill>
              </a:rPr>
              <a:t>Bentuk alat mulut tipe menghisap. Alat mulut berubah sedemikian rupa sehingga mulutnya menyerupai belalai yang disebut proboscis.</a:t>
            </a:r>
            <a:endParaRPr lang="en-US" sz="1400" dirty="0">
              <a:solidFill>
                <a:srgbClr val="18004B"/>
              </a:solidFill>
            </a:endParaRPr>
          </a:p>
          <a:p>
            <a:pPr marL="425450" indent="-285750" algn="just">
              <a:lnSpc>
                <a:spcPct val="150000"/>
              </a:lnSpc>
              <a:buClr>
                <a:srgbClr val="18004B"/>
              </a:buClr>
              <a:buFont typeface="Arial" panose="020B0604020202020204" pitchFamily="34" charset="0"/>
              <a:buChar char="•"/>
            </a:pPr>
            <a:r>
              <a:rPr lang="id-ID" sz="1400" dirty="0">
                <a:solidFill>
                  <a:srgbClr val="18004B"/>
                </a:solidFill>
              </a:rPr>
              <a:t>Mengalami metamorphosis sempurna (telur-ulat-kepompong-fase dewasa)</a:t>
            </a:r>
            <a:endParaRPr lang="en-US" sz="1400" dirty="0">
              <a:solidFill>
                <a:srgbClr val="18004B"/>
              </a:solidFill>
            </a:endParaRPr>
          </a:p>
          <a:p>
            <a:pPr marL="425450" indent="-285750" algn="just">
              <a:lnSpc>
                <a:spcPct val="150000"/>
              </a:lnSpc>
              <a:buClr>
                <a:srgbClr val="18004B"/>
              </a:buClr>
              <a:buFont typeface="Arial" panose="020B0604020202020204" pitchFamily="34" charset="0"/>
              <a:buChar char="•"/>
            </a:pPr>
            <a:r>
              <a:rPr lang="id-ID" sz="1400" dirty="0">
                <a:solidFill>
                  <a:srgbClr val="18004B"/>
                </a:solidFill>
              </a:rPr>
              <a:t>Kepala biasanya terdiri dari dua antenna, dua mata majemuk, dua palpi, dan belalai</a:t>
            </a:r>
            <a:r>
              <a:rPr lang="en-US" sz="1400" dirty="0">
                <a:solidFill>
                  <a:srgbClr val="18004B"/>
                </a:solidFill>
              </a:rPr>
              <a:t>.</a:t>
            </a:r>
          </a:p>
          <a:p>
            <a:pPr marL="139700" indent="0" algn="just">
              <a:lnSpc>
                <a:spcPct val="150000"/>
              </a:lnSpc>
              <a:buClr>
                <a:srgbClr val="18004B"/>
              </a:buClr>
            </a:pPr>
            <a:endParaRPr lang="en-US" sz="1400" dirty="0">
              <a:solidFill>
                <a:srgbClr val="18004B"/>
              </a:solidFill>
            </a:endParaRPr>
          </a:p>
          <a:p>
            <a:pPr marL="139700" indent="0" algn="just">
              <a:lnSpc>
                <a:spcPct val="150000"/>
              </a:lnSpc>
              <a:buClr>
                <a:srgbClr val="18004B"/>
              </a:buClr>
            </a:pPr>
            <a:r>
              <a:rPr lang="id-ID" sz="1400" dirty="0">
                <a:solidFill>
                  <a:srgbClr val="18004B"/>
                </a:solidFill>
              </a:rPr>
              <a:t>Seiring dengan kekayaan keanekaragaman hayati Papua, tidak mengherankan jika pulau ini disebut sebagai surga kupu-kupu, baik yang terbang siang hari maupun malam hari.</a:t>
            </a:r>
            <a:r>
              <a:rPr lang="en-US" sz="1400" dirty="0">
                <a:solidFill>
                  <a:srgbClr val="18004B"/>
                </a:solidFill>
              </a:rPr>
              <a:t> </a:t>
            </a:r>
            <a:r>
              <a:rPr lang="id-ID" sz="1400" dirty="0">
                <a:solidFill>
                  <a:srgbClr val="18004B"/>
                </a:solidFill>
              </a:rPr>
              <a:t>Kekayaan jenis ini terkait dengan faktor geografis Papua yang kaya pegunungan dengan suhu udara yang dingin</a:t>
            </a:r>
            <a:r>
              <a:rPr lang="en-US" sz="1400" dirty="0">
                <a:solidFill>
                  <a:srgbClr val="18004B"/>
                </a:solidFill>
              </a:rPr>
              <a:t>.</a:t>
            </a:r>
          </a:p>
          <a:p>
            <a:pPr marL="139700" indent="0" algn="just">
              <a:lnSpc>
                <a:spcPct val="150000"/>
              </a:lnSpc>
              <a:buClr>
                <a:srgbClr val="18004B"/>
              </a:buClr>
            </a:pPr>
            <a:r>
              <a:rPr lang="id-ID" sz="1400" dirty="0">
                <a:solidFill>
                  <a:srgbClr val="18004B"/>
                </a:solidFill>
              </a:rPr>
              <a:t>Makanan larva (ulat) pertama kali setelah menetas adalah sisa kerabang telurnya sendiri, sedangkan kupu-kupu dewasa memakan beberapa cairan untuk menjaga keseimbangan air dan energi tubuhnya. Pada umumnya kupu-kupu memakan nektar bunga, tetapi beberapa cairan lain di dapat dari tanaman atau pohon, dan buah-buahan yang telah busuk dan kotoran burung atau hewan lain. </a:t>
            </a:r>
            <a:endParaRPr lang="en-US" sz="1400" dirty="0">
              <a:solidFill>
                <a:srgbClr val="18004B"/>
              </a:solidFill>
            </a:endParaRPr>
          </a:p>
          <a:p>
            <a:pPr marL="139700" indent="0" algn="just">
              <a:lnSpc>
                <a:spcPct val="150000"/>
              </a:lnSpc>
              <a:buClr>
                <a:srgbClr val="18004B"/>
              </a:buClr>
            </a:pPr>
            <a:endParaRPr lang="en-US" sz="1400" dirty="0">
              <a:solidFill>
                <a:srgbClr val="18004B"/>
              </a:solidFill>
            </a:endParaRPr>
          </a:p>
        </p:txBody>
      </p:sp>
    </p:spTree>
    <p:extLst>
      <p:ext uri="{BB962C8B-B14F-4D97-AF65-F5344CB8AC3E}">
        <p14:creationId xmlns:p14="http://schemas.microsoft.com/office/powerpoint/2010/main" val="225045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520ED5F-5A97-4D0D-9068-B0DED12D69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5833" y="1122243"/>
            <a:ext cx="6366123" cy="3559013"/>
          </a:xfrm>
          <a:prstGeom prst="rect">
            <a:avLst/>
          </a:prstGeom>
          <a:noFill/>
        </p:spPr>
      </p:pic>
      <p:sp>
        <p:nvSpPr>
          <p:cNvPr id="3" name="Title 2">
            <a:extLst>
              <a:ext uri="{FF2B5EF4-FFF2-40B4-BE49-F238E27FC236}">
                <a16:creationId xmlns:a16="http://schemas.microsoft.com/office/drawing/2014/main" xmlns="" id="{5B42B865-A9BB-4440-91CD-421740F40F9A}"/>
              </a:ext>
            </a:extLst>
          </p:cNvPr>
          <p:cNvSpPr>
            <a:spLocks noGrp="1"/>
          </p:cNvSpPr>
          <p:nvPr>
            <p:ph type="title"/>
          </p:nvPr>
        </p:nvSpPr>
        <p:spPr>
          <a:xfrm>
            <a:off x="757656" y="371933"/>
            <a:ext cx="2820000" cy="639900"/>
          </a:xfrm>
          <a:solidFill>
            <a:schemeClr val="tx2"/>
          </a:solidFill>
        </p:spPr>
        <p:txBody>
          <a:bodyPr/>
          <a:lstStyle/>
          <a:p>
            <a:r>
              <a:rPr lang="en-US" sz="2000" b="0" dirty="0">
                <a:solidFill>
                  <a:schemeClr val="tx1"/>
                </a:solidFill>
              </a:rPr>
              <a:t>SIKLUS HIDUP</a:t>
            </a:r>
          </a:p>
        </p:txBody>
      </p:sp>
    </p:spTree>
    <p:extLst>
      <p:ext uri="{BB962C8B-B14F-4D97-AF65-F5344CB8AC3E}">
        <p14:creationId xmlns:p14="http://schemas.microsoft.com/office/powerpoint/2010/main" val="3972224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780A0-9E41-4830-B95B-B098C9C7F432}"/>
              </a:ext>
            </a:extLst>
          </p:cNvPr>
          <p:cNvSpPr>
            <a:spLocks noGrp="1"/>
          </p:cNvSpPr>
          <p:nvPr>
            <p:ph type="title"/>
          </p:nvPr>
        </p:nvSpPr>
        <p:spPr>
          <a:xfrm>
            <a:off x="648656" y="210020"/>
            <a:ext cx="4205566" cy="639900"/>
          </a:xfrm>
          <a:solidFill>
            <a:schemeClr val="tx2"/>
          </a:solidFill>
        </p:spPr>
        <p:txBody>
          <a:bodyPr/>
          <a:lstStyle/>
          <a:p>
            <a:r>
              <a:rPr lang="id-ID" sz="2400" b="0" dirty="0"/>
              <a:t>Klasifikasi</a:t>
            </a:r>
            <a:r>
              <a:rPr lang="en-US" sz="2400" b="0" dirty="0"/>
              <a:t> Ordo Lepidoptera</a:t>
            </a:r>
          </a:p>
        </p:txBody>
      </p:sp>
      <p:sp>
        <p:nvSpPr>
          <p:cNvPr id="3" name="Rectangle 2">
            <a:extLst>
              <a:ext uri="{FF2B5EF4-FFF2-40B4-BE49-F238E27FC236}">
                <a16:creationId xmlns:a16="http://schemas.microsoft.com/office/drawing/2014/main" xmlns="" id="{E7A3F413-93B6-406C-8A76-6854C0FDDE87}"/>
              </a:ext>
            </a:extLst>
          </p:cNvPr>
          <p:cNvSpPr/>
          <p:nvPr/>
        </p:nvSpPr>
        <p:spPr>
          <a:xfrm>
            <a:off x="874889" y="849921"/>
            <a:ext cx="7394222" cy="1848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solidFill>
                  <a:srgbClr val="18004B"/>
                </a:solidFill>
              </a:rPr>
              <a:t>Lepidoptera dibagi menjadi dua sub ordo yaitu :</a:t>
            </a:r>
            <a:endParaRPr lang="en-US" dirty="0">
              <a:solidFill>
                <a:srgbClr val="18004B"/>
              </a:solidFill>
            </a:endParaRPr>
          </a:p>
          <a:p>
            <a:pPr marL="342900" indent="-342900">
              <a:buFont typeface="Arial"/>
              <a:buAutoNum type="arabicPeriod"/>
            </a:pPr>
            <a:r>
              <a:rPr lang="id-ID" dirty="0">
                <a:solidFill>
                  <a:srgbClr val="18004B"/>
                </a:solidFill>
              </a:rPr>
              <a:t>Sub ordo </a:t>
            </a:r>
            <a:r>
              <a:rPr lang="id-ID" i="1" dirty="0">
                <a:solidFill>
                  <a:srgbClr val="18004B"/>
                </a:solidFill>
              </a:rPr>
              <a:t>Rhopalocera </a:t>
            </a:r>
            <a:r>
              <a:rPr lang="id-ID" dirty="0">
                <a:solidFill>
                  <a:srgbClr val="18004B"/>
                </a:solidFill>
              </a:rPr>
              <a:t>(kupu-kupu siang)</a:t>
            </a:r>
            <a:endParaRPr lang="en-US" dirty="0">
              <a:solidFill>
                <a:srgbClr val="18004B"/>
              </a:solidFill>
            </a:endParaRPr>
          </a:p>
          <a:p>
            <a:r>
              <a:rPr lang="en-US" dirty="0" err="1">
                <a:solidFill>
                  <a:srgbClr val="18004B"/>
                </a:solidFill>
              </a:rPr>
              <a:t>Karakteristik</a:t>
            </a:r>
            <a:r>
              <a:rPr lang="en-US" dirty="0">
                <a:solidFill>
                  <a:srgbClr val="18004B"/>
                </a:solidFill>
              </a:rPr>
              <a:t> :</a:t>
            </a:r>
          </a:p>
          <a:p>
            <a:pPr marL="285750" indent="-285750">
              <a:buFont typeface="Arial" panose="020B0604020202020204" pitchFamily="34" charset="0"/>
              <a:buChar char="•"/>
            </a:pPr>
            <a:r>
              <a:rPr lang="id-ID" dirty="0">
                <a:solidFill>
                  <a:srgbClr val="18004B"/>
                </a:solidFill>
              </a:rPr>
              <a:t>Sayap terdiri dari dua pasang membranus dan tertutup oleh sisik yang berwarna warni</a:t>
            </a:r>
            <a:r>
              <a:rPr lang="en-US" dirty="0">
                <a:solidFill>
                  <a:srgbClr val="18004B"/>
                </a:solidFill>
              </a:rPr>
              <a:t>.</a:t>
            </a:r>
          </a:p>
          <a:p>
            <a:pPr marL="285750" indent="-285750">
              <a:buFont typeface="Arial" panose="020B0604020202020204" pitchFamily="34" charset="0"/>
              <a:buChar char="•"/>
            </a:pPr>
            <a:r>
              <a:rPr lang="id-ID" dirty="0">
                <a:solidFill>
                  <a:srgbClr val="18004B"/>
                </a:solidFill>
              </a:rPr>
              <a:t>Pada kepala dijumpai adanya alat mulut serangga bertipe pengisap, sedangkan larvanya memiliki tipe penggigit</a:t>
            </a:r>
            <a:r>
              <a:rPr lang="en-US" dirty="0">
                <a:solidFill>
                  <a:srgbClr val="18004B"/>
                </a:solidFill>
              </a:rPr>
              <a:t>.</a:t>
            </a:r>
          </a:p>
          <a:p>
            <a:pPr marL="285750" indent="-285750">
              <a:buFont typeface="Arial" panose="020B0604020202020204" pitchFamily="34" charset="0"/>
              <a:buChar char="•"/>
            </a:pPr>
            <a:r>
              <a:rPr lang="id-ID" dirty="0">
                <a:solidFill>
                  <a:srgbClr val="18004B"/>
                </a:solidFill>
              </a:rPr>
              <a:t>Pada serangga dewasa, alat mulut berupa tabung yang disebut proboscis</a:t>
            </a:r>
            <a:r>
              <a:rPr lang="en-US" dirty="0">
                <a:solidFill>
                  <a:srgbClr val="18004B"/>
                </a:solidFill>
              </a:rPr>
              <a:t>.</a:t>
            </a:r>
            <a:r>
              <a:rPr lang="id-ID" dirty="0">
                <a:solidFill>
                  <a:srgbClr val="18004B"/>
                </a:solidFill>
              </a:rPr>
              <a:t> </a:t>
            </a:r>
            <a:endParaRPr lang="en-US" dirty="0">
              <a:solidFill>
                <a:srgbClr val="18004B"/>
              </a:solidFill>
            </a:endParaRPr>
          </a:p>
        </p:txBody>
      </p:sp>
      <p:pic>
        <p:nvPicPr>
          <p:cNvPr id="4" name="image10.png">
            <a:extLst>
              <a:ext uri="{FF2B5EF4-FFF2-40B4-BE49-F238E27FC236}">
                <a16:creationId xmlns:a16="http://schemas.microsoft.com/office/drawing/2014/main" xmlns="" id="{642F7D55-0BEB-4B69-A234-1DC9A4C726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5083" y="2934581"/>
            <a:ext cx="3153834" cy="1671521"/>
          </a:xfrm>
          <a:prstGeom prst="rect">
            <a:avLst/>
          </a:prstGeom>
          <a:noFill/>
        </p:spPr>
      </p:pic>
    </p:spTree>
    <p:extLst>
      <p:ext uri="{BB962C8B-B14F-4D97-AF65-F5344CB8AC3E}">
        <p14:creationId xmlns:p14="http://schemas.microsoft.com/office/powerpoint/2010/main" val="3046438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99ED51A-0EC3-4C95-9788-F8DED2C93C20}"/>
              </a:ext>
            </a:extLst>
          </p:cNvPr>
          <p:cNvSpPr/>
          <p:nvPr/>
        </p:nvSpPr>
        <p:spPr>
          <a:xfrm>
            <a:off x="874889" y="522542"/>
            <a:ext cx="7394222" cy="219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2. </a:t>
            </a:r>
            <a:r>
              <a:rPr lang="id-ID" dirty="0">
                <a:solidFill>
                  <a:srgbClr val="18004B"/>
                </a:solidFill>
              </a:rPr>
              <a:t>Sub ordo </a:t>
            </a:r>
            <a:r>
              <a:rPr lang="id-ID" i="1" dirty="0">
                <a:solidFill>
                  <a:srgbClr val="18004B"/>
                </a:solidFill>
              </a:rPr>
              <a:t>Heterocera (</a:t>
            </a:r>
            <a:r>
              <a:rPr lang="id-ID" dirty="0">
                <a:solidFill>
                  <a:srgbClr val="18004B"/>
                </a:solidFill>
              </a:rPr>
              <a:t>ngengat atau kupu kupu malam)</a:t>
            </a:r>
            <a:endParaRPr lang="en-US" dirty="0">
              <a:solidFill>
                <a:srgbClr val="18004B"/>
              </a:solidFill>
            </a:endParaRPr>
          </a:p>
          <a:p>
            <a:r>
              <a:rPr lang="en-US" dirty="0" err="1">
                <a:solidFill>
                  <a:srgbClr val="18004B"/>
                </a:solidFill>
              </a:rPr>
              <a:t>Karakteristik</a:t>
            </a:r>
            <a:r>
              <a:rPr lang="en-US" dirty="0">
                <a:solidFill>
                  <a:srgbClr val="18004B"/>
                </a:solidFill>
              </a:rPr>
              <a:t> :</a:t>
            </a:r>
          </a:p>
          <a:p>
            <a:pPr marL="285750" indent="-285750">
              <a:buFont typeface="Arial" panose="020B0604020202020204" pitchFamily="34" charset="0"/>
              <a:buChar char="•"/>
            </a:pPr>
            <a:r>
              <a:rPr lang="id-ID" dirty="0">
                <a:solidFill>
                  <a:srgbClr val="18004B"/>
                </a:solidFill>
              </a:rPr>
              <a:t>Kebanyakan aktif di malam hari</a:t>
            </a:r>
            <a:endParaRPr lang="en-US" dirty="0">
              <a:solidFill>
                <a:srgbClr val="18004B"/>
              </a:solidFill>
            </a:endParaRPr>
          </a:p>
          <a:p>
            <a:pPr marL="285750" indent="-285750">
              <a:buFont typeface="Arial" panose="020B0604020202020204" pitchFamily="34" charset="0"/>
              <a:buChar char="•"/>
            </a:pPr>
            <a:r>
              <a:rPr lang="id-ID" dirty="0">
                <a:solidFill>
                  <a:srgbClr val="18004B"/>
                </a:solidFill>
              </a:rPr>
              <a:t>Hinggap dengan membentangkan sayapnya</a:t>
            </a:r>
            <a:endParaRPr lang="en-US" dirty="0">
              <a:solidFill>
                <a:srgbClr val="18004B"/>
              </a:solidFill>
            </a:endParaRPr>
          </a:p>
          <a:p>
            <a:pPr marL="285750" indent="-285750">
              <a:buFont typeface="Arial" panose="020B0604020202020204" pitchFamily="34" charset="0"/>
              <a:buChar char="•"/>
            </a:pPr>
            <a:r>
              <a:rPr lang="id-ID" dirty="0">
                <a:solidFill>
                  <a:srgbClr val="18004B"/>
                </a:solidFill>
              </a:rPr>
              <a:t>Warna sayap cenderung gelap, kusam, dan kelabu</a:t>
            </a:r>
            <a:endParaRPr lang="en-US" dirty="0">
              <a:solidFill>
                <a:srgbClr val="18004B"/>
              </a:solidFill>
            </a:endParaRPr>
          </a:p>
          <a:p>
            <a:pPr marL="285750" indent="-285750">
              <a:buFont typeface="Arial" panose="020B0604020202020204" pitchFamily="34" charset="0"/>
              <a:buChar char="•"/>
            </a:pPr>
            <a:r>
              <a:rPr lang="id-ID" dirty="0">
                <a:solidFill>
                  <a:srgbClr val="18004B"/>
                </a:solidFill>
              </a:rPr>
              <a:t>Antena seperti kawat lampu yang di tempel di kepalanya</a:t>
            </a:r>
            <a:endParaRPr lang="en-US" dirty="0">
              <a:solidFill>
                <a:srgbClr val="18004B"/>
              </a:solidFill>
            </a:endParaRPr>
          </a:p>
          <a:p>
            <a:pPr marL="285750" indent="-285750">
              <a:buFont typeface="Arial" panose="020B0604020202020204" pitchFamily="34" charset="0"/>
              <a:buChar char="•"/>
            </a:pPr>
            <a:r>
              <a:rPr lang="id-ID" dirty="0">
                <a:solidFill>
                  <a:srgbClr val="18004B"/>
                </a:solidFill>
              </a:rPr>
              <a:t>Jika hinggap, kedudukan sayap mendatar membentuk otot</a:t>
            </a:r>
            <a:endParaRPr lang="en-US" dirty="0">
              <a:solidFill>
                <a:srgbClr val="18004B"/>
              </a:solidFill>
            </a:endParaRPr>
          </a:p>
          <a:p>
            <a:pPr marL="285750" indent="-285750">
              <a:buFont typeface="Arial" panose="020B0604020202020204" pitchFamily="34" charset="0"/>
              <a:buChar char="•"/>
            </a:pPr>
            <a:r>
              <a:rPr lang="id-ID" dirty="0">
                <a:solidFill>
                  <a:srgbClr val="18004B"/>
                </a:solidFill>
              </a:rPr>
              <a:t>Tipe mulut mengisap dengan alat penghisap berupa belalai yang dapat dijulurkan. </a:t>
            </a:r>
            <a:endParaRPr lang="en-US" dirty="0">
              <a:solidFill>
                <a:srgbClr val="18004B"/>
              </a:solidFill>
            </a:endParaRPr>
          </a:p>
        </p:txBody>
      </p:sp>
      <p:pic>
        <p:nvPicPr>
          <p:cNvPr id="5" name="image11.png">
            <a:extLst>
              <a:ext uri="{FF2B5EF4-FFF2-40B4-BE49-F238E27FC236}">
                <a16:creationId xmlns:a16="http://schemas.microsoft.com/office/drawing/2014/main" xmlns="" id="{7DF9DD3C-E78C-4C17-B9B5-6006C7B5B1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82320" y="2942344"/>
            <a:ext cx="2779360" cy="1768926"/>
          </a:xfrm>
          <a:prstGeom prst="rect">
            <a:avLst/>
          </a:prstGeom>
          <a:noFill/>
        </p:spPr>
      </p:pic>
    </p:spTree>
    <p:extLst>
      <p:ext uri="{BB962C8B-B14F-4D97-AF65-F5344CB8AC3E}">
        <p14:creationId xmlns:p14="http://schemas.microsoft.com/office/powerpoint/2010/main" val="1036732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0F05C0C-3DB0-4612-AA1F-EEBC9B06DEEA}"/>
              </a:ext>
            </a:extLst>
          </p:cNvPr>
          <p:cNvSpPr/>
          <p:nvPr/>
        </p:nvSpPr>
        <p:spPr>
          <a:xfrm>
            <a:off x="705556" y="665205"/>
            <a:ext cx="7941733"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solidFill>
                  <a:srgbClr val="18004B"/>
                </a:solidFill>
              </a:rPr>
              <a:t>Lepidoptera dibagi menjadi famili yaitu :</a:t>
            </a:r>
            <a:endParaRPr lang="en-US" dirty="0">
              <a:solidFill>
                <a:srgbClr val="18004B"/>
              </a:solidFill>
            </a:endParaRPr>
          </a:p>
          <a:p>
            <a:r>
              <a:rPr lang="en-US" dirty="0">
                <a:solidFill>
                  <a:srgbClr val="18004B"/>
                </a:solidFill>
              </a:rPr>
              <a:t>1. </a:t>
            </a:r>
            <a:r>
              <a:rPr lang="id-ID" dirty="0">
                <a:solidFill>
                  <a:srgbClr val="18004B"/>
                </a:solidFill>
              </a:rPr>
              <a:t>Famili Cossidae</a:t>
            </a:r>
            <a:endParaRPr lang="en-US" dirty="0">
              <a:solidFill>
                <a:srgbClr val="18004B"/>
              </a:solidFill>
            </a:endParaRPr>
          </a:p>
          <a:p>
            <a:r>
              <a:rPr lang="id-ID" dirty="0">
                <a:solidFill>
                  <a:srgbClr val="18004B"/>
                </a:solidFill>
              </a:rPr>
              <a:t>Ulat dari Familia ini merupakan penggerek batang dan cabang pada bermacam-macam tanaman. </a:t>
            </a:r>
            <a:endParaRPr lang="en-US" dirty="0">
              <a:solidFill>
                <a:srgbClr val="18004B"/>
              </a:solidFill>
            </a:endParaRPr>
          </a:p>
        </p:txBody>
      </p:sp>
      <p:pic>
        <p:nvPicPr>
          <p:cNvPr id="4" name="image82.png">
            <a:extLst>
              <a:ext uri="{FF2B5EF4-FFF2-40B4-BE49-F238E27FC236}">
                <a16:creationId xmlns:a16="http://schemas.microsoft.com/office/drawing/2014/main" xmlns="" id="{0596265A-C4DD-45A6-B3F3-E8C1EA6625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051" y="2211507"/>
            <a:ext cx="2823898" cy="2214563"/>
          </a:xfrm>
          <a:prstGeom prst="rect">
            <a:avLst/>
          </a:prstGeom>
          <a:noFill/>
        </p:spPr>
      </p:pic>
      <p:sp>
        <p:nvSpPr>
          <p:cNvPr id="5" name="Rectangle 4">
            <a:extLst>
              <a:ext uri="{FF2B5EF4-FFF2-40B4-BE49-F238E27FC236}">
                <a16:creationId xmlns:a16="http://schemas.microsoft.com/office/drawing/2014/main" xmlns="" id="{29862A57-4A5F-41B3-BA3A-54B592553C63}"/>
              </a:ext>
            </a:extLst>
          </p:cNvPr>
          <p:cNvSpPr/>
          <p:nvPr/>
        </p:nvSpPr>
        <p:spPr>
          <a:xfrm>
            <a:off x="3760979" y="4426070"/>
            <a:ext cx="1441420" cy="307777"/>
          </a:xfrm>
          <a:prstGeom prst="rect">
            <a:avLst/>
          </a:prstGeom>
        </p:spPr>
        <p:txBody>
          <a:bodyPr wrap="none">
            <a:spAutoFit/>
          </a:bodyPr>
          <a:lstStyle/>
          <a:p>
            <a:r>
              <a:rPr lang="id-ID" i="1" dirty="0">
                <a:latin typeface="Times New Roman" panose="02020603050405020304" pitchFamily="18" charset="0"/>
                <a:ea typeface="Calibri" panose="020F0502020204030204" pitchFamily="34" charset="0"/>
              </a:rPr>
              <a:t>Cossus subfuscus</a:t>
            </a:r>
            <a:endParaRPr lang="en-US" dirty="0"/>
          </a:p>
        </p:txBody>
      </p:sp>
    </p:spTree>
    <p:extLst>
      <p:ext uri="{BB962C8B-B14F-4D97-AF65-F5344CB8AC3E}">
        <p14:creationId xmlns:p14="http://schemas.microsoft.com/office/powerpoint/2010/main" val="2860456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CF33F26-19C6-4191-A94B-747A829A7612}"/>
              </a:ext>
            </a:extLst>
          </p:cNvPr>
          <p:cNvSpPr/>
          <p:nvPr/>
        </p:nvSpPr>
        <p:spPr>
          <a:xfrm>
            <a:off x="705555" y="556408"/>
            <a:ext cx="7941733"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2. </a:t>
            </a:r>
            <a:r>
              <a:rPr lang="id-ID" dirty="0">
                <a:solidFill>
                  <a:srgbClr val="18004B"/>
                </a:solidFill>
              </a:rPr>
              <a:t>Famili Plutellidae</a:t>
            </a:r>
            <a:endParaRPr lang="en-US" dirty="0">
              <a:solidFill>
                <a:srgbClr val="18004B"/>
              </a:solidFill>
            </a:endParaRPr>
          </a:p>
          <a:p>
            <a:r>
              <a:rPr lang="id-ID" i="1" dirty="0">
                <a:solidFill>
                  <a:srgbClr val="18004B"/>
                </a:solidFill>
              </a:rPr>
              <a:t>Plutella maculipennis</a:t>
            </a:r>
            <a:r>
              <a:rPr lang="id-ID" dirty="0">
                <a:solidFill>
                  <a:srgbClr val="18004B"/>
                </a:solidFill>
              </a:rPr>
              <a:t>, ulat berwarna hijau, makan bagian bawah daun dari tanaman kubis dan bekas serangannya pada daun kubis kelihatan seperti jendela putih yang tak teratur.</a:t>
            </a:r>
            <a:endParaRPr lang="en-US" dirty="0">
              <a:solidFill>
                <a:srgbClr val="18004B"/>
              </a:solidFill>
            </a:endParaRPr>
          </a:p>
        </p:txBody>
      </p:sp>
      <p:pic>
        <p:nvPicPr>
          <p:cNvPr id="5" name="image83.png">
            <a:extLst>
              <a:ext uri="{FF2B5EF4-FFF2-40B4-BE49-F238E27FC236}">
                <a16:creationId xmlns:a16="http://schemas.microsoft.com/office/drawing/2014/main" xmlns="" id="{D949AE8D-3F29-470B-ABA6-40D2480A83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2479" y="1967011"/>
            <a:ext cx="3058055" cy="2495903"/>
          </a:xfrm>
          <a:prstGeom prst="rect">
            <a:avLst/>
          </a:prstGeom>
          <a:noFill/>
        </p:spPr>
      </p:pic>
      <p:sp>
        <p:nvSpPr>
          <p:cNvPr id="6" name="Rectangle 5">
            <a:extLst>
              <a:ext uri="{FF2B5EF4-FFF2-40B4-BE49-F238E27FC236}">
                <a16:creationId xmlns:a16="http://schemas.microsoft.com/office/drawing/2014/main" xmlns="" id="{542C6595-1B21-4FF0-94E4-A7C2542FC2B2}"/>
              </a:ext>
            </a:extLst>
          </p:cNvPr>
          <p:cNvSpPr/>
          <p:nvPr/>
        </p:nvSpPr>
        <p:spPr>
          <a:xfrm>
            <a:off x="3553701" y="4481103"/>
            <a:ext cx="1755609" cy="307777"/>
          </a:xfrm>
          <a:prstGeom prst="rect">
            <a:avLst/>
          </a:prstGeom>
        </p:spPr>
        <p:txBody>
          <a:bodyPr wrap="none">
            <a:spAutoFit/>
          </a:bodyPr>
          <a:lstStyle/>
          <a:p>
            <a:r>
              <a:rPr lang="id-ID" i="1" dirty="0">
                <a:latin typeface="Times New Roman" panose="02020603050405020304" pitchFamily="18" charset="0"/>
                <a:ea typeface="Calibri" panose="020F0502020204030204" pitchFamily="34" charset="0"/>
              </a:rPr>
              <a:t>Plutella maculipennis</a:t>
            </a:r>
            <a:endParaRPr lang="en-US" dirty="0"/>
          </a:p>
        </p:txBody>
      </p:sp>
    </p:spTree>
    <p:extLst>
      <p:ext uri="{BB962C8B-B14F-4D97-AF65-F5344CB8AC3E}">
        <p14:creationId xmlns:p14="http://schemas.microsoft.com/office/powerpoint/2010/main" val="342820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96BA6F5-F508-4947-84E1-F25A36124DEB}"/>
              </a:ext>
            </a:extLst>
          </p:cNvPr>
          <p:cNvSpPr/>
          <p:nvPr/>
        </p:nvSpPr>
        <p:spPr>
          <a:xfrm>
            <a:off x="728133" y="532401"/>
            <a:ext cx="7941733"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3. </a:t>
            </a:r>
            <a:r>
              <a:rPr lang="id-ID" dirty="0">
                <a:solidFill>
                  <a:srgbClr val="18004B"/>
                </a:solidFill>
              </a:rPr>
              <a:t>Famili Pyralidae</a:t>
            </a:r>
            <a:endParaRPr lang="en-US" dirty="0">
              <a:solidFill>
                <a:srgbClr val="18004B"/>
              </a:solidFill>
            </a:endParaRPr>
          </a:p>
          <a:p>
            <a:r>
              <a:rPr lang="id-ID" i="1" dirty="0">
                <a:solidFill>
                  <a:srgbClr val="18004B"/>
                </a:solidFill>
              </a:rPr>
              <a:t>Schoenobius bifunctife</a:t>
            </a:r>
            <a:r>
              <a:rPr lang="id-ID" dirty="0">
                <a:solidFill>
                  <a:srgbClr val="18004B"/>
                </a:solidFill>
              </a:rPr>
              <a:t>, penggerek kuning batang padi biasanya dikenal dengan nama hama Sundep/Beluk. </a:t>
            </a:r>
            <a:r>
              <a:rPr lang="id-ID" i="1" dirty="0">
                <a:solidFill>
                  <a:srgbClr val="18004B"/>
                </a:solidFill>
              </a:rPr>
              <a:t>Scirpophaga innotata</a:t>
            </a:r>
            <a:r>
              <a:rPr lang="id-ID" dirty="0">
                <a:solidFill>
                  <a:srgbClr val="18004B"/>
                </a:solidFill>
              </a:rPr>
              <a:t>, penggerek putih batang padi.</a:t>
            </a:r>
            <a:endParaRPr lang="en-US" dirty="0">
              <a:solidFill>
                <a:srgbClr val="18004B"/>
              </a:solidFill>
            </a:endParaRPr>
          </a:p>
        </p:txBody>
      </p:sp>
      <p:pic>
        <p:nvPicPr>
          <p:cNvPr id="4" name="image84.png">
            <a:extLst>
              <a:ext uri="{FF2B5EF4-FFF2-40B4-BE49-F238E27FC236}">
                <a16:creationId xmlns:a16="http://schemas.microsoft.com/office/drawing/2014/main" xmlns="" id="{261AF245-6969-462E-AFC3-A0538C1CF8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98422" y="1951853"/>
            <a:ext cx="3062111" cy="2450571"/>
          </a:xfrm>
          <a:prstGeom prst="rect">
            <a:avLst/>
          </a:prstGeom>
          <a:noFill/>
        </p:spPr>
      </p:pic>
      <p:sp>
        <p:nvSpPr>
          <p:cNvPr id="5" name="Rectangle 4">
            <a:extLst>
              <a:ext uri="{FF2B5EF4-FFF2-40B4-BE49-F238E27FC236}">
                <a16:creationId xmlns:a16="http://schemas.microsoft.com/office/drawing/2014/main" xmlns="" id="{82D027C1-677B-4AD9-BA23-71783D07F503}"/>
              </a:ext>
            </a:extLst>
          </p:cNvPr>
          <p:cNvSpPr/>
          <p:nvPr/>
        </p:nvSpPr>
        <p:spPr>
          <a:xfrm>
            <a:off x="2898422" y="4402424"/>
            <a:ext cx="2470548" cy="376578"/>
          </a:xfrm>
          <a:prstGeom prst="rect">
            <a:avLst/>
          </a:prstGeom>
        </p:spPr>
        <p:txBody>
          <a:bodyPr wrap="none">
            <a:spAutoFit/>
          </a:bodyPr>
          <a:lstStyle/>
          <a:p>
            <a:pPr marL="657225" marR="60325" algn="just">
              <a:lnSpc>
                <a:spcPct val="150000"/>
              </a:lnSpc>
              <a:spcBef>
                <a:spcPts val="30"/>
              </a:spcBef>
              <a:tabLst>
                <a:tab pos="426720" algn="l"/>
              </a:tabLst>
            </a:pPr>
            <a:r>
              <a:rPr lang="id-ID" i="1" dirty="0">
                <a:latin typeface="Times New Roman" panose="02020603050405020304" pitchFamily="18" charset="0"/>
                <a:ea typeface="Calibri" panose="020F0502020204030204" pitchFamily="34" charset="0"/>
              </a:rPr>
              <a:t>Scirpophaga innotata</a:t>
            </a:r>
            <a:endParaRPr lang="en-US" dirty="0"/>
          </a:p>
        </p:txBody>
      </p:sp>
    </p:spTree>
    <p:extLst>
      <p:ext uri="{BB962C8B-B14F-4D97-AF65-F5344CB8AC3E}">
        <p14:creationId xmlns:p14="http://schemas.microsoft.com/office/powerpoint/2010/main" val="3773335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3808;p55"/>
          <p:cNvSpPr/>
          <p:nvPr/>
        </p:nvSpPr>
        <p:spPr>
          <a:xfrm>
            <a:off x="2422418" y="4187766"/>
            <a:ext cx="9166347" cy="2575393"/>
          </a:xfrm>
          <a:custGeom>
            <a:avLst/>
            <a:gdLst/>
            <a:ahLst/>
            <a:cxnLst/>
            <a:rect l="l" t="t" r="r" b="b"/>
            <a:pathLst>
              <a:path w="72951" h="33840" extrusionOk="0">
                <a:moveTo>
                  <a:pt x="57309" y="0"/>
                </a:moveTo>
                <a:cubicBezTo>
                  <a:pt x="37398" y="0"/>
                  <a:pt x="27465" y="15525"/>
                  <a:pt x="9790" y="15525"/>
                </a:cubicBezTo>
                <a:cubicBezTo>
                  <a:pt x="6781" y="15525"/>
                  <a:pt x="3547" y="15075"/>
                  <a:pt x="1" y="14022"/>
                </a:cubicBezTo>
                <a:lnTo>
                  <a:pt x="1" y="33840"/>
                </a:lnTo>
                <a:lnTo>
                  <a:pt x="72950" y="33840"/>
                </a:lnTo>
                <a:lnTo>
                  <a:pt x="72950" y="6909"/>
                </a:lnTo>
                <a:lnTo>
                  <a:pt x="72920" y="6909"/>
                </a:lnTo>
                <a:cubicBezTo>
                  <a:pt x="70123" y="3262"/>
                  <a:pt x="65929" y="465"/>
                  <a:pt x="59637" y="70"/>
                </a:cubicBezTo>
                <a:cubicBezTo>
                  <a:pt x="58846" y="23"/>
                  <a:pt x="58070" y="0"/>
                  <a:pt x="5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3946;p57"/>
          <p:cNvGrpSpPr/>
          <p:nvPr/>
        </p:nvGrpSpPr>
        <p:grpSpPr>
          <a:xfrm rot="17082067">
            <a:off x="7872000" y="3548038"/>
            <a:ext cx="1266220" cy="1456671"/>
            <a:chOff x="2869900" y="5623100"/>
            <a:chExt cx="751450" cy="864475"/>
          </a:xfrm>
        </p:grpSpPr>
        <p:sp>
          <p:nvSpPr>
            <p:cNvPr id="179" name="Google Shape;3947;p57"/>
            <p:cNvSpPr/>
            <p:nvPr/>
          </p:nvSpPr>
          <p:spPr>
            <a:xfrm>
              <a:off x="2869900" y="5623100"/>
              <a:ext cx="751450" cy="864475"/>
            </a:xfrm>
            <a:custGeom>
              <a:avLst/>
              <a:gdLst/>
              <a:ahLst/>
              <a:cxnLst/>
              <a:rect l="l" t="t" r="r" b="b"/>
              <a:pathLst>
                <a:path w="30058" h="34579" extrusionOk="0">
                  <a:moveTo>
                    <a:pt x="27498" y="0"/>
                  </a:moveTo>
                  <a:cubicBezTo>
                    <a:pt x="27426" y="0"/>
                    <a:pt x="27356" y="37"/>
                    <a:pt x="27311" y="128"/>
                  </a:cubicBezTo>
                  <a:cubicBezTo>
                    <a:pt x="25183" y="4171"/>
                    <a:pt x="19803" y="5052"/>
                    <a:pt x="17858" y="9307"/>
                  </a:cubicBezTo>
                  <a:cubicBezTo>
                    <a:pt x="17402" y="10250"/>
                    <a:pt x="17219" y="11374"/>
                    <a:pt x="17402" y="12438"/>
                  </a:cubicBezTo>
                  <a:cubicBezTo>
                    <a:pt x="16976" y="12803"/>
                    <a:pt x="16611" y="13228"/>
                    <a:pt x="16186" y="13593"/>
                  </a:cubicBezTo>
                  <a:cubicBezTo>
                    <a:pt x="15183" y="14596"/>
                    <a:pt x="14089" y="15630"/>
                    <a:pt x="13085" y="16602"/>
                  </a:cubicBezTo>
                  <a:cubicBezTo>
                    <a:pt x="14696" y="12803"/>
                    <a:pt x="14514" y="8274"/>
                    <a:pt x="12721" y="4566"/>
                  </a:cubicBezTo>
                  <a:cubicBezTo>
                    <a:pt x="12204" y="3471"/>
                    <a:pt x="11505" y="2438"/>
                    <a:pt x="10684" y="1496"/>
                  </a:cubicBezTo>
                  <a:cubicBezTo>
                    <a:pt x="10628" y="1440"/>
                    <a:pt x="10556" y="1413"/>
                    <a:pt x="10486" y="1413"/>
                  </a:cubicBezTo>
                  <a:cubicBezTo>
                    <a:pt x="10364" y="1413"/>
                    <a:pt x="10248" y="1494"/>
                    <a:pt x="10228" y="1648"/>
                  </a:cubicBezTo>
                  <a:cubicBezTo>
                    <a:pt x="9742" y="5782"/>
                    <a:pt x="10107" y="10037"/>
                    <a:pt x="11383" y="14019"/>
                  </a:cubicBezTo>
                  <a:cubicBezTo>
                    <a:pt x="11687" y="14961"/>
                    <a:pt x="12052" y="15934"/>
                    <a:pt x="12447" y="16846"/>
                  </a:cubicBezTo>
                  <a:cubicBezTo>
                    <a:pt x="12356" y="16937"/>
                    <a:pt x="12326" y="17028"/>
                    <a:pt x="12295" y="17149"/>
                  </a:cubicBezTo>
                  <a:cubicBezTo>
                    <a:pt x="12234" y="17210"/>
                    <a:pt x="12234" y="17301"/>
                    <a:pt x="12326" y="17362"/>
                  </a:cubicBezTo>
                  <a:cubicBezTo>
                    <a:pt x="11262" y="18426"/>
                    <a:pt x="10198" y="19460"/>
                    <a:pt x="9164" y="20554"/>
                  </a:cubicBezTo>
                  <a:cubicBezTo>
                    <a:pt x="9073" y="20584"/>
                    <a:pt x="9043" y="20675"/>
                    <a:pt x="9012" y="20736"/>
                  </a:cubicBezTo>
                  <a:cubicBezTo>
                    <a:pt x="7584" y="22256"/>
                    <a:pt x="6216" y="23837"/>
                    <a:pt x="4939" y="25508"/>
                  </a:cubicBezTo>
                  <a:cubicBezTo>
                    <a:pt x="3511" y="23593"/>
                    <a:pt x="4787" y="20827"/>
                    <a:pt x="5487" y="18821"/>
                  </a:cubicBezTo>
                  <a:cubicBezTo>
                    <a:pt x="6307" y="16390"/>
                    <a:pt x="6429" y="13745"/>
                    <a:pt x="5790" y="11283"/>
                  </a:cubicBezTo>
                  <a:cubicBezTo>
                    <a:pt x="5395" y="9915"/>
                    <a:pt x="4848" y="8578"/>
                    <a:pt x="4028" y="7423"/>
                  </a:cubicBezTo>
                  <a:cubicBezTo>
                    <a:pt x="3983" y="7361"/>
                    <a:pt x="3920" y="7335"/>
                    <a:pt x="3855" y="7335"/>
                  </a:cubicBezTo>
                  <a:cubicBezTo>
                    <a:pt x="3698" y="7335"/>
                    <a:pt x="3529" y="7485"/>
                    <a:pt x="3572" y="7636"/>
                  </a:cubicBezTo>
                  <a:cubicBezTo>
                    <a:pt x="4483" y="10645"/>
                    <a:pt x="2295" y="13380"/>
                    <a:pt x="1383" y="16086"/>
                  </a:cubicBezTo>
                  <a:cubicBezTo>
                    <a:pt x="593" y="18426"/>
                    <a:pt x="836" y="21040"/>
                    <a:pt x="2113" y="23229"/>
                  </a:cubicBezTo>
                  <a:cubicBezTo>
                    <a:pt x="2751" y="24323"/>
                    <a:pt x="3572" y="25235"/>
                    <a:pt x="4605" y="25964"/>
                  </a:cubicBezTo>
                  <a:cubicBezTo>
                    <a:pt x="4575" y="25995"/>
                    <a:pt x="4544" y="26055"/>
                    <a:pt x="4483" y="26116"/>
                  </a:cubicBezTo>
                  <a:cubicBezTo>
                    <a:pt x="2629" y="28639"/>
                    <a:pt x="1049" y="31375"/>
                    <a:pt x="76" y="34232"/>
                  </a:cubicBezTo>
                  <a:cubicBezTo>
                    <a:pt x="0" y="34441"/>
                    <a:pt x="173" y="34578"/>
                    <a:pt x="336" y="34578"/>
                  </a:cubicBezTo>
                  <a:cubicBezTo>
                    <a:pt x="434" y="34578"/>
                    <a:pt x="528" y="34528"/>
                    <a:pt x="562" y="34414"/>
                  </a:cubicBezTo>
                  <a:cubicBezTo>
                    <a:pt x="1626" y="31466"/>
                    <a:pt x="3207" y="28730"/>
                    <a:pt x="5061" y="26207"/>
                  </a:cubicBezTo>
                  <a:cubicBezTo>
                    <a:pt x="5091" y="26268"/>
                    <a:pt x="5183" y="26299"/>
                    <a:pt x="5213" y="26299"/>
                  </a:cubicBezTo>
                  <a:cubicBezTo>
                    <a:pt x="6277" y="27818"/>
                    <a:pt x="7949" y="28761"/>
                    <a:pt x="9742" y="29156"/>
                  </a:cubicBezTo>
                  <a:cubicBezTo>
                    <a:pt x="10305" y="29274"/>
                    <a:pt x="10874" y="29330"/>
                    <a:pt x="11442" y="29330"/>
                  </a:cubicBezTo>
                  <a:cubicBezTo>
                    <a:pt x="13201" y="29330"/>
                    <a:pt x="14950" y="28798"/>
                    <a:pt x="16490" y="27970"/>
                  </a:cubicBezTo>
                  <a:cubicBezTo>
                    <a:pt x="17736" y="27271"/>
                    <a:pt x="18921" y="26451"/>
                    <a:pt x="20016" y="25508"/>
                  </a:cubicBezTo>
                  <a:cubicBezTo>
                    <a:pt x="20223" y="25327"/>
                    <a:pt x="20077" y="25057"/>
                    <a:pt x="19878" y="25057"/>
                  </a:cubicBezTo>
                  <a:cubicBezTo>
                    <a:pt x="19844" y="25057"/>
                    <a:pt x="19808" y="25065"/>
                    <a:pt x="19773" y="25083"/>
                  </a:cubicBezTo>
                  <a:cubicBezTo>
                    <a:pt x="19066" y="25384"/>
                    <a:pt x="18346" y="25501"/>
                    <a:pt x="17622" y="25501"/>
                  </a:cubicBezTo>
                  <a:cubicBezTo>
                    <a:pt x="16228" y="25501"/>
                    <a:pt x="14821" y="25068"/>
                    <a:pt x="13481" y="24688"/>
                  </a:cubicBezTo>
                  <a:cubicBezTo>
                    <a:pt x="12207" y="24327"/>
                    <a:pt x="10904" y="23981"/>
                    <a:pt x="9582" y="23981"/>
                  </a:cubicBezTo>
                  <a:cubicBezTo>
                    <a:pt x="9010" y="23981"/>
                    <a:pt x="8435" y="24045"/>
                    <a:pt x="7857" y="24201"/>
                  </a:cubicBezTo>
                  <a:cubicBezTo>
                    <a:pt x="6976" y="24475"/>
                    <a:pt x="6125" y="24961"/>
                    <a:pt x="5517" y="25751"/>
                  </a:cubicBezTo>
                  <a:cubicBezTo>
                    <a:pt x="5487" y="25751"/>
                    <a:pt x="5487" y="25721"/>
                    <a:pt x="5487" y="25721"/>
                  </a:cubicBezTo>
                  <a:cubicBezTo>
                    <a:pt x="6702" y="24140"/>
                    <a:pt x="8040" y="22621"/>
                    <a:pt x="9408" y="21131"/>
                  </a:cubicBezTo>
                  <a:cubicBezTo>
                    <a:pt x="10794" y="22197"/>
                    <a:pt x="12507" y="22679"/>
                    <a:pt x="14240" y="22679"/>
                  </a:cubicBezTo>
                  <a:cubicBezTo>
                    <a:pt x="14483" y="22679"/>
                    <a:pt x="14727" y="22670"/>
                    <a:pt x="14970" y="22651"/>
                  </a:cubicBezTo>
                  <a:cubicBezTo>
                    <a:pt x="17219" y="22469"/>
                    <a:pt x="19286" y="21466"/>
                    <a:pt x="21019" y="20067"/>
                  </a:cubicBezTo>
                  <a:cubicBezTo>
                    <a:pt x="22052" y="19277"/>
                    <a:pt x="22934" y="18305"/>
                    <a:pt x="23754" y="17301"/>
                  </a:cubicBezTo>
                  <a:cubicBezTo>
                    <a:pt x="23855" y="17126"/>
                    <a:pt x="23707" y="16868"/>
                    <a:pt x="23533" y="16868"/>
                  </a:cubicBezTo>
                  <a:cubicBezTo>
                    <a:pt x="23496" y="16868"/>
                    <a:pt x="23457" y="16880"/>
                    <a:pt x="23420" y="16906"/>
                  </a:cubicBezTo>
                  <a:cubicBezTo>
                    <a:pt x="22542" y="17482"/>
                    <a:pt x="21576" y="17649"/>
                    <a:pt x="20582" y="17649"/>
                  </a:cubicBezTo>
                  <a:cubicBezTo>
                    <a:pt x="19477" y="17649"/>
                    <a:pt x="18338" y="17442"/>
                    <a:pt x="17250" y="17362"/>
                  </a:cubicBezTo>
                  <a:cubicBezTo>
                    <a:pt x="16999" y="17342"/>
                    <a:pt x="16749" y="17332"/>
                    <a:pt x="16500" y="17332"/>
                  </a:cubicBezTo>
                  <a:cubicBezTo>
                    <a:pt x="14876" y="17332"/>
                    <a:pt x="13293" y="17757"/>
                    <a:pt x="11870" y="18548"/>
                  </a:cubicBezTo>
                  <a:cubicBezTo>
                    <a:pt x="13541" y="16906"/>
                    <a:pt x="15213" y="15326"/>
                    <a:pt x="16885" y="13684"/>
                  </a:cubicBezTo>
                  <a:cubicBezTo>
                    <a:pt x="16915" y="13715"/>
                    <a:pt x="17007" y="13745"/>
                    <a:pt x="17067" y="13806"/>
                  </a:cubicBezTo>
                  <a:cubicBezTo>
                    <a:pt x="17067" y="13806"/>
                    <a:pt x="17419" y="14057"/>
                    <a:pt x="17483" y="14057"/>
                  </a:cubicBezTo>
                  <a:cubicBezTo>
                    <a:pt x="17489" y="14057"/>
                    <a:pt x="17493" y="14055"/>
                    <a:pt x="17493" y="14049"/>
                  </a:cubicBezTo>
                  <a:cubicBezTo>
                    <a:pt x="18567" y="14621"/>
                    <a:pt x="19796" y="14900"/>
                    <a:pt x="21037" y="14900"/>
                  </a:cubicBezTo>
                  <a:cubicBezTo>
                    <a:pt x="21447" y="14900"/>
                    <a:pt x="21858" y="14869"/>
                    <a:pt x="22265" y="14809"/>
                  </a:cubicBezTo>
                  <a:cubicBezTo>
                    <a:pt x="24241" y="14505"/>
                    <a:pt x="26095" y="13532"/>
                    <a:pt x="27584" y="12195"/>
                  </a:cubicBezTo>
                  <a:cubicBezTo>
                    <a:pt x="28466" y="11435"/>
                    <a:pt x="29226" y="10523"/>
                    <a:pt x="29894" y="9581"/>
                  </a:cubicBezTo>
                  <a:cubicBezTo>
                    <a:pt x="30058" y="9370"/>
                    <a:pt x="29880" y="9196"/>
                    <a:pt x="29692" y="9196"/>
                  </a:cubicBezTo>
                  <a:cubicBezTo>
                    <a:pt x="29636" y="9196"/>
                    <a:pt x="29579" y="9212"/>
                    <a:pt x="29530" y="9247"/>
                  </a:cubicBezTo>
                  <a:cubicBezTo>
                    <a:pt x="27554" y="10675"/>
                    <a:pt x="24849" y="10341"/>
                    <a:pt x="22569" y="10645"/>
                  </a:cubicBezTo>
                  <a:cubicBezTo>
                    <a:pt x="22113" y="10706"/>
                    <a:pt x="21657" y="10797"/>
                    <a:pt x="21232" y="10918"/>
                  </a:cubicBezTo>
                  <a:cubicBezTo>
                    <a:pt x="22842" y="9642"/>
                    <a:pt x="24119" y="8031"/>
                    <a:pt x="25031" y="6207"/>
                  </a:cubicBezTo>
                  <a:cubicBezTo>
                    <a:pt x="25457" y="5326"/>
                    <a:pt x="25791" y="4414"/>
                    <a:pt x="26034" y="3471"/>
                  </a:cubicBezTo>
                  <a:cubicBezTo>
                    <a:pt x="26034" y="3350"/>
                    <a:pt x="26034" y="3259"/>
                    <a:pt x="26004" y="3228"/>
                  </a:cubicBezTo>
                  <a:cubicBezTo>
                    <a:pt x="26642" y="2316"/>
                    <a:pt x="27219" y="1374"/>
                    <a:pt x="27736" y="371"/>
                  </a:cubicBezTo>
                  <a:cubicBezTo>
                    <a:pt x="27843" y="201"/>
                    <a:pt x="27666" y="0"/>
                    <a:pt x="27498"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948;p57"/>
            <p:cNvSpPr/>
            <p:nvPr/>
          </p:nvSpPr>
          <p:spPr>
            <a:xfrm>
              <a:off x="3322700" y="5926650"/>
              <a:ext cx="205125" cy="39300"/>
            </a:xfrm>
            <a:custGeom>
              <a:avLst/>
              <a:gdLst/>
              <a:ahLst/>
              <a:cxnLst/>
              <a:rect l="l" t="t" r="r" b="b"/>
              <a:pathLst>
                <a:path w="8205" h="1572" extrusionOk="0">
                  <a:moveTo>
                    <a:pt x="8062" y="0"/>
                  </a:moveTo>
                  <a:cubicBezTo>
                    <a:pt x="8046" y="0"/>
                    <a:pt x="8029" y="7"/>
                    <a:pt x="8013" y="23"/>
                  </a:cubicBezTo>
                  <a:cubicBezTo>
                    <a:pt x="6483" y="925"/>
                    <a:pt x="4751" y="1384"/>
                    <a:pt x="3012" y="1384"/>
                  </a:cubicBezTo>
                  <a:cubicBezTo>
                    <a:pt x="2056" y="1384"/>
                    <a:pt x="1098" y="1245"/>
                    <a:pt x="171" y="965"/>
                  </a:cubicBezTo>
                  <a:cubicBezTo>
                    <a:pt x="160" y="963"/>
                    <a:pt x="149" y="961"/>
                    <a:pt x="138" y="961"/>
                  </a:cubicBezTo>
                  <a:cubicBezTo>
                    <a:pt x="16" y="961"/>
                    <a:pt x="0" y="1119"/>
                    <a:pt x="141" y="1147"/>
                  </a:cubicBezTo>
                  <a:cubicBezTo>
                    <a:pt x="1061" y="1433"/>
                    <a:pt x="2019" y="1571"/>
                    <a:pt x="2976" y="1571"/>
                  </a:cubicBezTo>
                  <a:cubicBezTo>
                    <a:pt x="4768" y="1571"/>
                    <a:pt x="6559" y="1086"/>
                    <a:pt x="8104" y="175"/>
                  </a:cubicBezTo>
                  <a:cubicBezTo>
                    <a:pt x="8205" y="150"/>
                    <a:pt x="8139" y="0"/>
                    <a:pt x="8062"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949;p57"/>
            <p:cNvSpPr/>
            <p:nvPr/>
          </p:nvSpPr>
          <p:spPr>
            <a:xfrm>
              <a:off x="3346150" y="5898550"/>
              <a:ext cx="208700" cy="50450"/>
            </a:xfrm>
            <a:custGeom>
              <a:avLst/>
              <a:gdLst/>
              <a:ahLst/>
              <a:cxnLst/>
              <a:rect l="l" t="t" r="r" b="b"/>
              <a:pathLst>
                <a:path w="8348" h="2018" extrusionOk="0">
                  <a:moveTo>
                    <a:pt x="7003" y="0"/>
                  </a:moveTo>
                  <a:cubicBezTo>
                    <a:pt x="4628" y="0"/>
                    <a:pt x="2257" y="614"/>
                    <a:pt x="175" y="1785"/>
                  </a:cubicBezTo>
                  <a:lnTo>
                    <a:pt x="115" y="1785"/>
                  </a:lnTo>
                  <a:cubicBezTo>
                    <a:pt x="23" y="1785"/>
                    <a:pt x="23" y="1846"/>
                    <a:pt x="23" y="1907"/>
                  </a:cubicBezTo>
                  <a:cubicBezTo>
                    <a:pt x="0" y="1953"/>
                    <a:pt x="66" y="2018"/>
                    <a:pt x="126" y="2018"/>
                  </a:cubicBezTo>
                  <a:cubicBezTo>
                    <a:pt x="144" y="2018"/>
                    <a:pt x="161" y="2012"/>
                    <a:pt x="175" y="1998"/>
                  </a:cubicBezTo>
                  <a:cubicBezTo>
                    <a:pt x="206" y="1998"/>
                    <a:pt x="206" y="1967"/>
                    <a:pt x="267" y="1967"/>
                  </a:cubicBezTo>
                  <a:cubicBezTo>
                    <a:pt x="2394" y="1937"/>
                    <a:pt x="4431" y="1603"/>
                    <a:pt x="6437" y="934"/>
                  </a:cubicBezTo>
                  <a:cubicBezTo>
                    <a:pt x="6549" y="906"/>
                    <a:pt x="6506" y="748"/>
                    <a:pt x="6403" y="748"/>
                  </a:cubicBezTo>
                  <a:cubicBezTo>
                    <a:pt x="6394" y="748"/>
                    <a:pt x="6385" y="749"/>
                    <a:pt x="6376" y="751"/>
                  </a:cubicBezTo>
                  <a:cubicBezTo>
                    <a:pt x="4522" y="1329"/>
                    <a:pt x="2607" y="1663"/>
                    <a:pt x="692" y="1755"/>
                  </a:cubicBezTo>
                  <a:cubicBezTo>
                    <a:pt x="2689" y="703"/>
                    <a:pt x="4891" y="198"/>
                    <a:pt x="7139" y="198"/>
                  </a:cubicBezTo>
                  <a:cubicBezTo>
                    <a:pt x="7492" y="198"/>
                    <a:pt x="7846" y="210"/>
                    <a:pt x="8200" y="235"/>
                  </a:cubicBezTo>
                  <a:cubicBezTo>
                    <a:pt x="8210" y="237"/>
                    <a:pt x="8219" y="238"/>
                    <a:pt x="8228" y="238"/>
                  </a:cubicBezTo>
                  <a:cubicBezTo>
                    <a:pt x="8347" y="238"/>
                    <a:pt x="8313" y="52"/>
                    <a:pt x="8200" y="52"/>
                  </a:cubicBezTo>
                  <a:cubicBezTo>
                    <a:pt x="7802" y="17"/>
                    <a:pt x="7402" y="0"/>
                    <a:pt x="7003"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950;p57"/>
            <p:cNvSpPr/>
            <p:nvPr/>
          </p:nvSpPr>
          <p:spPr>
            <a:xfrm>
              <a:off x="3326975" y="5749800"/>
              <a:ext cx="147700" cy="194950"/>
            </a:xfrm>
            <a:custGeom>
              <a:avLst/>
              <a:gdLst/>
              <a:ahLst/>
              <a:cxnLst/>
              <a:rect l="l" t="t" r="r" b="b"/>
              <a:pathLst>
                <a:path w="5908" h="7798" extrusionOk="0">
                  <a:moveTo>
                    <a:pt x="5778" y="0"/>
                  </a:moveTo>
                  <a:cubicBezTo>
                    <a:pt x="5766" y="0"/>
                    <a:pt x="5755" y="5"/>
                    <a:pt x="5745" y="14"/>
                  </a:cubicBezTo>
                  <a:cubicBezTo>
                    <a:pt x="3131" y="1838"/>
                    <a:pt x="0" y="4118"/>
                    <a:pt x="0" y="7705"/>
                  </a:cubicBezTo>
                  <a:cubicBezTo>
                    <a:pt x="0" y="7771"/>
                    <a:pt x="35" y="7797"/>
                    <a:pt x="75" y="7797"/>
                  </a:cubicBezTo>
                  <a:cubicBezTo>
                    <a:pt x="125" y="7797"/>
                    <a:pt x="182" y="7756"/>
                    <a:pt x="182" y="7705"/>
                  </a:cubicBezTo>
                  <a:lnTo>
                    <a:pt x="182" y="7644"/>
                  </a:lnTo>
                  <a:lnTo>
                    <a:pt x="334" y="7644"/>
                  </a:lnTo>
                  <a:cubicBezTo>
                    <a:pt x="2675" y="6215"/>
                    <a:pt x="4499" y="4057"/>
                    <a:pt x="5502" y="1504"/>
                  </a:cubicBezTo>
                  <a:cubicBezTo>
                    <a:pt x="5542" y="1423"/>
                    <a:pt x="5461" y="1369"/>
                    <a:pt x="5394" y="1369"/>
                  </a:cubicBezTo>
                  <a:cubicBezTo>
                    <a:pt x="5360" y="1369"/>
                    <a:pt x="5330" y="1382"/>
                    <a:pt x="5319" y="1413"/>
                  </a:cubicBezTo>
                  <a:cubicBezTo>
                    <a:pt x="4408" y="3753"/>
                    <a:pt x="2766" y="5759"/>
                    <a:pt x="730" y="7157"/>
                  </a:cubicBezTo>
                  <a:cubicBezTo>
                    <a:pt x="2006" y="5638"/>
                    <a:pt x="3192" y="3966"/>
                    <a:pt x="4195" y="2233"/>
                  </a:cubicBezTo>
                  <a:cubicBezTo>
                    <a:pt x="4215" y="2152"/>
                    <a:pt x="4154" y="2085"/>
                    <a:pt x="4084" y="2085"/>
                  </a:cubicBezTo>
                  <a:cubicBezTo>
                    <a:pt x="4050" y="2085"/>
                    <a:pt x="4012" y="2102"/>
                    <a:pt x="3982" y="2142"/>
                  </a:cubicBezTo>
                  <a:cubicBezTo>
                    <a:pt x="2888" y="4057"/>
                    <a:pt x="1641" y="5820"/>
                    <a:pt x="152" y="7461"/>
                  </a:cubicBezTo>
                  <a:cubicBezTo>
                    <a:pt x="304" y="4087"/>
                    <a:pt x="3283" y="1929"/>
                    <a:pt x="5806" y="166"/>
                  </a:cubicBezTo>
                  <a:cubicBezTo>
                    <a:pt x="5908" y="115"/>
                    <a:pt x="5839" y="0"/>
                    <a:pt x="5778"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951;p57"/>
            <p:cNvSpPr/>
            <p:nvPr/>
          </p:nvSpPr>
          <p:spPr>
            <a:xfrm>
              <a:off x="3135475" y="5725325"/>
              <a:ext cx="80575" cy="315550"/>
            </a:xfrm>
            <a:custGeom>
              <a:avLst/>
              <a:gdLst/>
              <a:ahLst/>
              <a:cxnLst/>
              <a:rect l="l" t="t" r="r" b="b"/>
              <a:pathLst>
                <a:path w="3223" h="12622" extrusionOk="0">
                  <a:moveTo>
                    <a:pt x="156" y="1"/>
                  </a:moveTo>
                  <a:cubicBezTo>
                    <a:pt x="92" y="1"/>
                    <a:pt x="0" y="87"/>
                    <a:pt x="0" y="173"/>
                  </a:cubicBezTo>
                  <a:cubicBezTo>
                    <a:pt x="2037" y="3577"/>
                    <a:pt x="2797" y="7620"/>
                    <a:pt x="2219" y="11510"/>
                  </a:cubicBezTo>
                  <a:cubicBezTo>
                    <a:pt x="2159" y="10234"/>
                    <a:pt x="2128" y="8927"/>
                    <a:pt x="2037" y="7650"/>
                  </a:cubicBezTo>
                  <a:cubicBezTo>
                    <a:pt x="2037" y="7578"/>
                    <a:pt x="1996" y="7547"/>
                    <a:pt x="1953" y="7547"/>
                  </a:cubicBezTo>
                  <a:cubicBezTo>
                    <a:pt x="1905" y="7547"/>
                    <a:pt x="1855" y="7586"/>
                    <a:pt x="1855" y="7650"/>
                  </a:cubicBezTo>
                  <a:cubicBezTo>
                    <a:pt x="1915" y="8927"/>
                    <a:pt x="1976" y="10264"/>
                    <a:pt x="2037" y="11571"/>
                  </a:cubicBezTo>
                  <a:cubicBezTo>
                    <a:pt x="1520" y="9231"/>
                    <a:pt x="1125" y="6890"/>
                    <a:pt x="973" y="4519"/>
                  </a:cubicBezTo>
                  <a:cubicBezTo>
                    <a:pt x="973" y="4452"/>
                    <a:pt x="938" y="4427"/>
                    <a:pt x="898" y="4427"/>
                  </a:cubicBezTo>
                  <a:cubicBezTo>
                    <a:pt x="848" y="4427"/>
                    <a:pt x="791" y="4468"/>
                    <a:pt x="791" y="4519"/>
                  </a:cubicBezTo>
                  <a:cubicBezTo>
                    <a:pt x="973" y="7194"/>
                    <a:pt x="1399" y="9808"/>
                    <a:pt x="2037" y="12392"/>
                  </a:cubicBezTo>
                  <a:cubicBezTo>
                    <a:pt x="2037" y="12422"/>
                    <a:pt x="2067" y="12483"/>
                    <a:pt x="2128" y="12483"/>
                  </a:cubicBezTo>
                  <a:lnTo>
                    <a:pt x="2128" y="12513"/>
                  </a:lnTo>
                  <a:cubicBezTo>
                    <a:pt x="2094" y="12582"/>
                    <a:pt x="2146" y="12621"/>
                    <a:pt x="2204" y="12621"/>
                  </a:cubicBezTo>
                  <a:cubicBezTo>
                    <a:pt x="2249" y="12621"/>
                    <a:pt x="2297" y="12597"/>
                    <a:pt x="2310" y="12544"/>
                  </a:cubicBezTo>
                  <a:cubicBezTo>
                    <a:pt x="3222" y="8288"/>
                    <a:pt x="2462" y="3790"/>
                    <a:pt x="213" y="51"/>
                  </a:cubicBezTo>
                  <a:cubicBezTo>
                    <a:pt x="204" y="16"/>
                    <a:pt x="182" y="1"/>
                    <a:pt x="156"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952;p57"/>
            <p:cNvSpPr/>
            <p:nvPr/>
          </p:nvSpPr>
          <p:spPr>
            <a:xfrm>
              <a:off x="3121575" y="6087375"/>
              <a:ext cx="269250" cy="53950"/>
            </a:xfrm>
            <a:custGeom>
              <a:avLst/>
              <a:gdLst/>
              <a:ahLst/>
              <a:cxnLst/>
              <a:rect l="l" t="t" r="r" b="b"/>
              <a:pathLst>
                <a:path w="10770" h="2158" extrusionOk="0">
                  <a:moveTo>
                    <a:pt x="9432" y="1"/>
                  </a:moveTo>
                  <a:cubicBezTo>
                    <a:pt x="6206" y="1"/>
                    <a:pt x="2888" y="197"/>
                    <a:pt x="100" y="1983"/>
                  </a:cubicBezTo>
                  <a:cubicBezTo>
                    <a:pt x="0" y="2008"/>
                    <a:pt x="65" y="2157"/>
                    <a:pt x="143" y="2157"/>
                  </a:cubicBezTo>
                  <a:cubicBezTo>
                    <a:pt x="159" y="2157"/>
                    <a:pt x="176" y="2151"/>
                    <a:pt x="192" y="2135"/>
                  </a:cubicBezTo>
                  <a:cubicBezTo>
                    <a:pt x="2977" y="377"/>
                    <a:pt x="6267" y="183"/>
                    <a:pt x="9442" y="183"/>
                  </a:cubicBezTo>
                  <a:cubicBezTo>
                    <a:pt x="9836" y="183"/>
                    <a:pt x="10228" y="186"/>
                    <a:pt x="10617" y="189"/>
                  </a:cubicBezTo>
                  <a:cubicBezTo>
                    <a:pt x="10769" y="189"/>
                    <a:pt x="10739" y="7"/>
                    <a:pt x="10617" y="7"/>
                  </a:cubicBezTo>
                  <a:cubicBezTo>
                    <a:pt x="10224" y="4"/>
                    <a:pt x="9829" y="1"/>
                    <a:pt x="9432"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953;p57"/>
            <p:cNvSpPr/>
            <p:nvPr/>
          </p:nvSpPr>
          <p:spPr>
            <a:xfrm>
              <a:off x="3093675" y="6108550"/>
              <a:ext cx="285475" cy="65100"/>
            </a:xfrm>
            <a:custGeom>
              <a:avLst/>
              <a:gdLst/>
              <a:ahLst/>
              <a:cxnLst/>
              <a:rect l="l" t="t" r="r" b="b"/>
              <a:pathLst>
                <a:path w="11419" h="2604" extrusionOk="0">
                  <a:moveTo>
                    <a:pt x="10134" y="0"/>
                  </a:moveTo>
                  <a:cubicBezTo>
                    <a:pt x="10121" y="0"/>
                    <a:pt x="10107" y="4"/>
                    <a:pt x="10092" y="11"/>
                  </a:cubicBezTo>
                  <a:cubicBezTo>
                    <a:pt x="7144" y="984"/>
                    <a:pt x="4043" y="1531"/>
                    <a:pt x="943" y="1561"/>
                  </a:cubicBezTo>
                  <a:cubicBezTo>
                    <a:pt x="943" y="1531"/>
                    <a:pt x="913" y="1531"/>
                    <a:pt x="913" y="1531"/>
                  </a:cubicBezTo>
                  <a:cubicBezTo>
                    <a:pt x="852" y="1531"/>
                    <a:pt x="821" y="1531"/>
                    <a:pt x="791" y="1561"/>
                  </a:cubicBezTo>
                  <a:lnTo>
                    <a:pt x="153" y="1561"/>
                  </a:lnTo>
                  <a:cubicBezTo>
                    <a:pt x="1" y="1561"/>
                    <a:pt x="31" y="1744"/>
                    <a:pt x="153" y="1744"/>
                  </a:cubicBezTo>
                  <a:lnTo>
                    <a:pt x="913" y="1744"/>
                  </a:lnTo>
                  <a:cubicBezTo>
                    <a:pt x="2064" y="2356"/>
                    <a:pt x="3268" y="2603"/>
                    <a:pt x="4482" y="2603"/>
                  </a:cubicBezTo>
                  <a:cubicBezTo>
                    <a:pt x="6826" y="2603"/>
                    <a:pt x="9205" y="1681"/>
                    <a:pt x="11308" y="680"/>
                  </a:cubicBezTo>
                  <a:cubicBezTo>
                    <a:pt x="11418" y="652"/>
                    <a:pt x="11328" y="524"/>
                    <a:pt x="11219" y="524"/>
                  </a:cubicBezTo>
                  <a:cubicBezTo>
                    <a:pt x="11208" y="524"/>
                    <a:pt x="11197" y="525"/>
                    <a:pt x="11186" y="528"/>
                  </a:cubicBezTo>
                  <a:cubicBezTo>
                    <a:pt x="9158" y="1521"/>
                    <a:pt x="6835" y="2416"/>
                    <a:pt x="4541" y="2416"/>
                  </a:cubicBezTo>
                  <a:cubicBezTo>
                    <a:pt x="3466" y="2416"/>
                    <a:pt x="2397" y="2219"/>
                    <a:pt x="1368" y="1744"/>
                  </a:cubicBezTo>
                  <a:cubicBezTo>
                    <a:pt x="4347" y="1683"/>
                    <a:pt x="7326" y="1136"/>
                    <a:pt x="10183" y="194"/>
                  </a:cubicBezTo>
                  <a:cubicBezTo>
                    <a:pt x="10263" y="167"/>
                    <a:pt x="10226" y="0"/>
                    <a:pt x="10134"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954;p57"/>
            <p:cNvSpPr/>
            <p:nvPr/>
          </p:nvSpPr>
          <p:spPr>
            <a:xfrm>
              <a:off x="3015625" y="6274875"/>
              <a:ext cx="280600" cy="57550"/>
            </a:xfrm>
            <a:custGeom>
              <a:avLst/>
              <a:gdLst/>
              <a:ahLst/>
              <a:cxnLst/>
              <a:rect l="l" t="t" r="r" b="b"/>
              <a:pathLst>
                <a:path w="11224" h="2302" extrusionOk="0">
                  <a:moveTo>
                    <a:pt x="102" y="0"/>
                  </a:moveTo>
                  <a:cubicBezTo>
                    <a:pt x="38" y="0"/>
                    <a:pt x="1" y="107"/>
                    <a:pt x="113" y="197"/>
                  </a:cubicBezTo>
                  <a:lnTo>
                    <a:pt x="448" y="532"/>
                  </a:lnTo>
                  <a:cubicBezTo>
                    <a:pt x="417" y="562"/>
                    <a:pt x="448" y="653"/>
                    <a:pt x="509" y="653"/>
                  </a:cubicBezTo>
                  <a:lnTo>
                    <a:pt x="569" y="653"/>
                  </a:lnTo>
                  <a:cubicBezTo>
                    <a:pt x="1950" y="1859"/>
                    <a:pt x="3657" y="2301"/>
                    <a:pt x="5427" y="2301"/>
                  </a:cubicBezTo>
                  <a:cubicBezTo>
                    <a:pt x="7361" y="2301"/>
                    <a:pt x="9371" y="1774"/>
                    <a:pt x="11117" y="1139"/>
                  </a:cubicBezTo>
                  <a:cubicBezTo>
                    <a:pt x="11223" y="1113"/>
                    <a:pt x="11190" y="946"/>
                    <a:pt x="11098" y="946"/>
                  </a:cubicBezTo>
                  <a:cubicBezTo>
                    <a:pt x="11085" y="946"/>
                    <a:pt x="11071" y="950"/>
                    <a:pt x="11056" y="957"/>
                  </a:cubicBezTo>
                  <a:cubicBezTo>
                    <a:pt x="9322" y="1579"/>
                    <a:pt x="7323" y="2112"/>
                    <a:pt x="5407" y="2112"/>
                  </a:cubicBezTo>
                  <a:cubicBezTo>
                    <a:pt x="3762" y="2112"/>
                    <a:pt x="2179" y="1720"/>
                    <a:pt x="873" y="653"/>
                  </a:cubicBezTo>
                  <a:lnTo>
                    <a:pt x="873" y="653"/>
                  </a:lnTo>
                  <a:cubicBezTo>
                    <a:pt x="3457" y="683"/>
                    <a:pt x="5980" y="744"/>
                    <a:pt x="8594" y="805"/>
                  </a:cubicBezTo>
                  <a:cubicBezTo>
                    <a:pt x="8746" y="805"/>
                    <a:pt x="8685" y="592"/>
                    <a:pt x="8594" y="592"/>
                  </a:cubicBezTo>
                  <a:cubicBezTo>
                    <a:pt x="5949" y="562"/>
                    <a:pt x="3305" y="501"/>
                    <a:pt x="630" y="440"/>
                  </a:cubicBezTo>
                  <a:cubicBezTo>
                    <a:pt x="478" y="349"/>
                    <a:pt x="326" y="197"/>
                    <a:pt x="174" y="45"/>
                  </a:cubicBezTo>
                  <a:cubicBezTo>
                    <a:pt x="151" y="14"/>
                    <a:pt x="125" y="0"/>
                    <a:pt x="102"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955;p57"/>
            <p:cNvSpPr/>
            <p:nvPr/>
          </p:nvSpPr>
          <p:spPr>
            <a:xfrm>
              <a:off x="3028150" y="6254150"/>
              <a:ext cx="229450" cy="26500"/>
            </a:xfrm>
            <a:custGeom>
              <a:avLst/>
              <a:gdLst/>
              <a:ahLst/>
              <a:cxnLst/>
              <a:rect l="l" t="t" r="r" b="b"/>
              <a:pathLst>
                <a:path w="9178" h="1060" extrusionOk="0">
                  <a:moveTo>
                    <a:pt x="2317" y="0"/>
                  </a:moveTo>
                  <a:cubicBezTo>
                    <a:pt x="1480" y="0"/>
                    <a:pt x="656" y="160"/>
                    <a:pt x="68" y="783"/>
                  </a:cubicBezTo>
                  <a:cubicBezTo>
                    <a:pt x="1" y="873"/>
                    <a:pt x="67" y="980"/>
                    <a:pt x="142" y="980"/>
                  </a:cubicBezTo>
                  <a:cubicBezTo>
                    <a:pt x="169" y="980"/>
                    <a:pt x="197" y="967"/>
                    <a:pt x="220" y="935"/>
                  </a:cubicBezTo>
                  <a:cubicBezTo>
                    <a:pt x="737" y="327"/>
                    <a:pt x="1497" y="236"/>
                    <a:pt x="2257" y="236"/>
                  </a:cubicBezTo>
                  <a:cubicBezTo>
                    <a:pt x="2986" y="236"/>
                    <a:pt x="3716" y="297"/>
                    <a:pt x="4445" y="357"/>
                  </a:cubicBezTo>
                  <a:cubicBezTo>
                    <a:pt x="5996" y="479"/>
                    <a:pt x="7515" y="722"/>
                    <a:pt x="9035" y="1057"/>
                  </a:cubicBezTo>
                  <a:cubicBezTo>
                    <a:pt x="9044" y="1059"/>
                    <a:pt x="9053" y="1060"/>
                    <a:pt x="9061" y="1060"/>
                  </a:cubicBezTo>
                  <a:cubicBezTo>
                    <a:pt x="9160" y="1060"/>
                    <a:pt x="9178" y="900"/>
                    <a:pt x="9066" y="844"/>
                  </a:cubicBezTo>
                  <a:cubicBezTo>
                    <a:pt x="7424" y="509"/>
                    <a:pt x="5813" y="297"/>
                    <a:pt x="4141" y="145"/>
                  </a:cubicBezTo>
                  <a:cubicBezTo>
                    <a:pt x="3591" y="92"/>
                    <a:pt x="2950" y="0"/>
                    <a:pt x="2317"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956;p57"/>
            <p:cNvSpPr/>
            <p:nvPr/>
          </p:nvSpPr>
          <p:spPr>
            <a:xfrm>
              <a:off x="2919675" y="5881700"/>
              <a:ext cx="88150" cy="371625"/>
            </a:xfrm>
            <a:custGeom>
              <a:avLst/>
              <a:gdLst/>
              <a:ahLst/>
              <a:cxnLst/>
              <a:rect l="l" t="t" r="r" b="b"/>
              <a:pathLst>
                <a:path w="3526" h="14865" extrusionOk="0">
                  <a:moveTo>
                    <a:pt x="2123" y="0"/>
                  </a:moveTo>
                  <a:cubicBezTo>
                    <a:pt x="2067" y="0"/>
                    <a:pt x="2020" y="24"/>
                    <a:pt x="2037" y="58"/>
                  </a:cubicBezTo>
                  <a:cubicBezTo>
                    <a:pt x="3009" y="3006"/>
                    <a:pt x="1064" y="5772"/>
                    <a:pt x="456" y="8538"/>
                  </a:cubicBezTo>
                  <a:cubicBezTo>
                    <a:pt x="0" y="10666"/>
                    <a:pt x="213" y="13189"/>
                    <a:pt x="2006" y="14587"/>
                  </a:cubicBezTo>
                  <a:cubicBezTo>
                    <a:pt x="2037" y="14648"/>
                    <a:pt x="2097" y="14708"/>
                    <a:pt x="2158" y="14769"/>
                  </a:cubicBezTo>
                  <a:cubicBezTo>
                    <a:pt x="2173" y="14784"/>
                    <a:pt x="2196" y="14792"/>
                    <a:pt x="2219" y="14792"/>
                  </a:cubicBezTo>
                  <a:cubicBezTo>
                    <a:pt x="2242" y="14792"/>
                    <a:pt x="2265" y="14784"/>
                    <a:pt x="2280" y="14769"/>
                  </a:cubicBezTo>
                  <a:cubicBezTo>
                    <a:pt x="2310" y="14769"/>
                    <a:pt x="2340" y="14800"/>
                    <a:pt x="2401" y="14860"/>
                  </a:cubicBezTo>
                  <a:cubicBezTo>
                    <a:pt x="2407" y="14863"/>
                    <a:pt x="2413" y="14864"/>
                    <a:pt x="2419" y="14864"/>
                  </a:cubicBezTo>
                  <a:cubicBezTo>
                    <a:pt x="2482" y="14864"/>
                    <a:pt x="2573" y="14731"/>
                    <a:pt x="2462" y="14648"/>
                  </a:cubicBezTo>
                  <a:cubicBezTo>
                    <a:pt x="2310" y="14587"/>
                    <a:pt x="2189" y="14496"/>
                    <a:pt x="2097" y="14404"/>
                  </a:cubicBezTo>
                  <a:cubicBezTo>
                    <a:pt x="638" y="12611"/>
                    <a:pt x="1429" y="10088"/>
                    <a:pt x="2158" y="8173"/>
                  </a:cubicBezTo>
                  <a:cubicBezTo>
                    <a:pt x="2857" y="6380"/>
                    <a:pt x="3526" y="4435"/>
                    <a:pt x="2796" y="2550"/>
                  </a:cubicBezTo>
                  <a:cubicBezTo>
                    <a:pt x="2785" y="2504"/>
                    <a:pt x="2751" y="2484"/>
                    <a:pt x="2715" y="2484"/>
                  </a:cubicBezTo>
                  <a:cubicBezTo>
                    <a:pt x="2658" y="2484"/>
                    <a:pt x="2595" y="2536"/>
                    <a:pt x="2614" y="2611"/>
                  </a:cubicBezTo>
                  <a:cubicBezTo>
                    <a:pt x="3496" y="4891"/>
                    <a:pt x="2280" y="7170"/>
                    <a:pt x="1550" y="9298"/>
                  </a:cubicBezTo>
                  <a:cubicBezTo>
                    <a:pt x="1094" y="10757"/>
                    <a:pt x="821" y="12459"/>
                    <a:pt x="1520" y="13857"/>
                  </a:cubicBezTo>
                  <a:cubicBezTo>
                    <a:pt x="91" y="12155"/>
                    <a:pt x="304" y="9541"/>
                    <a:pt x="973" y="7474"/>
                  </a:cubicBezTo>
                  <a:cubicBezTo>
                    <a:pt x="1733" y="5073"/>
                    <a:pt x="3070" y="2611"/>
                    <a:pt x="2249" y="58"/>
                  </a:cubicBezTo>
                  <a:cubicBezTo>
                    <a:pt x="2222" y="17"/>
                    <a:pt x="2170" y="0"/>
                    <a:pt x="2123"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4163;p57"/>
          <p:cNvGrpSpPr/>
          <p:nvPr/>
        </p:nvGrpSpPr>
        <p:grpSpPr>
          <a:xfrm rot="-3669831">
            <a:off x="8256801" y="3652554"/>
            <a:ext cx="1064468" cy="1278550"/>
            <a:chOff x="21920775" y="11056905"/>
            <a:chExt cx="951798" cy="1143220"/>
          </a:xfrm>
        </p:grpSpPr>
        <p:sp>
          <p:nvSpPr>
            <p:cNvPr id="190" name="Google Shape;4164;p57"/>
            <p:cNvSpPr/>
            <p:nvPr/>
          </p:nvSpPr>
          <p:spPr>
            <a:xfrm rot="1338152">
              <a:off x="22562054" y="11084517"/>
              <a:ext cx="234052" cy="449128"/>
            </a:xfrm>
            <a:custGeom>
              <a:avLst/>
              <a:gdLst/>
              <a:ahLst/>
              <a:cxnLst/>
              <a:rect l="l" t="t" r="r" b="b"/>
              <a:pathLst>
                <a:path w="9362" h="17965" extrusionOk="0">
                  <a:moveTo>
                    <a:pt x="9362" y="0"/>
                  </a:moveTo>
                  <a:cubicBezTo>
                    <a:pt x="9359" y="2"/>
                    <a:pt x="9356" y="4"/>
                    <a:pt x="9354" y="6"/>
                  </a:cubicBezTo>
                  <a:lnTo>
                    <a:pt x="9354" y="6"/>
                  </a:lnTo>
                  <a:cubicBezTo>
                    <a:pt x="9356" y="4"/>
                    <a:pt x="9359" y="2"/>
                    <a:pt x="9362" y="0"/>
                  </a:cubicBezTo>
                  <a:close/>
                  <a:moveTo>
                    <a:pt x="9354" y="6"/>
                  </a:moveTo>
                  <a:cubicBezTo>
                    <a:pt x="6469" y="2193"/>
                    <a:pt x="3646" y="4593"/>
                    <a:pt x="1824" y="7690"/>
                  </a:cubicBezTo>
                  <a:cubicBezTo>
                    <a:pt x="730" y="9605"/>
                    <a:pt x="61" y="11794"/>
                    <a:pt x="0" y="13982"/>
                  </a:cubicBezTo>
                  <a:cubicBezTo>
                    <a:pt x="0" y="14924"/>
                    <a:pt x="122" y="15867"/>
                    <a:pt x="395" y="16778"/>
                  </a:cubicBezTo>
                  <a:cubicBezTo>
                    <a:pt x="515" y="17077"/>
                    <a:pt x="664" y="17965"/>
                    <a:pt x="1045" y="17965"/>
                  </a:cubicBezTo>
                  <a:cubicBezTo>
                    <a:pt x="1051" y="17965"/>
                    <a:pt x="1057" y="17964"/>
                    <a:pt x="1064" y="17964"/>
                  </a:cubicBezTo>
                  <a:cubicBezTo>
                    <a:pt x="1337" y="17964"/>
                    <a:pt x="1885" y="17204"/>
                    <a:pt x="2067" y="16961"/>
                  </a:cubicBezTo>
                  <a:cubicBezTo>
                    <a:pt x="3496" y="15441"/>
                    <a:pt x="4803" y="13708"/>
                    <a:pt x="5836" y="11885"/>
                  </a:cubicBezTo>
                  <a:cubicBezTo>
                    <a:pt x="6839" y="10061"/>
                    <a:pt x="7690" y="8085"/>
                    <a:pt x="8298" y="6079"/>
                  </a:cubicBezTo>
                  <a:cubicBezTo>
                    <a:pt x="8602" y="5076"/>
                    <a:pt x="8815" y="4012"/>
                    <a:pt x="9028" y="2979"/>
                  </a:cubicBezTo>
                  <a:cubicBezTo>
                    <a:pt x="9088" y="2588"/>
                    <a:pt x="9088" y="232"/>
                    <a:pt x="9354" y="6"/>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65;p57"/>
            <p:cNvSpPr/>
            <p:nvPr/>
          </p:nvSpPr>
          <p:spPr>
            <a:xfrm>
              <a:off x="22249050" y="11549525"/>
              <a:ext cx="503825" cy="169425"/>
            </a:xfrm>
            <a:custGeom>
              <a:avLst/>
              <a:gdLst/>
              <a:ahLst/>
              <a:cxnLst/>
              <a:rect l="l" t="t" r="r" b="b"/>
              <a:pathLst>
                <a:path w="20153" h="6777" extrusionOk="0">
                  <a:moveTo>
                    <a:pt x="14396" y="0"/>
                  </a:moveTo>
                  <a:cubicBezTo>
                    <a:pt x="13019" y="0"/>
                    <a:pt x="11644" y="78"/>
                    <a:pt x="10274" y="294"/>
                  </a:cubicBezTo>
                  <a:cubicBezTo>
                    <a:pt x="8146" y="628"/>
                    <a:pt x="6079" y="1236"/>
                    <a:pt x="4255" y="2300"/>
                  </a:cubicBezTo>
                  <a:cubicBezTo>
                    <a:pt x="2797" y="3090"/>
                    <a:pt x="0" y="4884"/>
                    <a:pt x="2736" y="6160"/>
                  </a:cubicBezTo>
                  <a:cubicBezTo>
                    <a:pt x="3374" y="6464"/>
                    <a:pt x="4104" y="6556"/>
                    <a:pt x="4803" y="6586"/>
                  </a:cubicBezTo>
                  <a:cubicBezTo>
                    <a:pt x="6084" y="6690"/>
                    <a:pt x="7377" y="6777"/>
                    <a:pt x="8663" y="6777"/>
                  </a:cubicBezTo>
                  <a:cubicBezTo>
                    <a:pt x="10394" y="6777"/>
                    <a:pt x="12112" y="6619"/>
                    <a:pt x="13769" y="6130"/>
                  </a:cubicBezTo>
                  <a:cubicBezTo>
                    <a:pt x="16657" y="5249"/>
                    <a:pt x="19362" y="3212"/>
                    <a:pt x="20152" y="294"/>
                  </a:cubicBezTo>
                  <a:cubicBezTo>
                    <a:pt x="18240" y="152"/>
                    <a:pt x="16317" y="0"/>
                    <a:pt x="143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66;p57"/>
            <p:cNvSpPr/>
            <p:nvPr/>
          </p:nvSpPr>
          <p:spPr>
            <a:xfrm>
              <a:off x="22080350" y="11767350"/>
              <a:ext cx="503825" cy="265600"/>
            </a:xfrm>
            <a:custGeom>
              <a:avLst/>
              <a:gdLst/>
              <a:ahLst/>
              <a:cxnLst/>
              <a:rect l="l" t="t" r="r" b="b"/>
              <a:pathLst>
                <a:path w="20153" h="10624" extrusionOk="0">
                  <a:moveTo>
                    <a:pt x="20001" y="1"/>
                  </a:moveTo>
                  <a:lnTo>
                    <a:pt x="20001" y="1"/>
                  </a:lnTo>
                  <a:cubicBezTo>
                    <a:pt x="16839" y="457"/>
                    <a:pt x="13678" y="943"/>
                    <a:pt x="10639" y="1824"/>
                  </a:cubicBezTo>
                  <a:cubicBezTo>
                    <a:pt x="7721" y="2675"/>
                    <a:pt x="4833" y="3952"/>
                    <a:pt x="2493" y="5867"/>
                  </a:cubicBezTo>
                  <a:cubicBezTo>
                    <a:pt x="1672" y="6505"/>
                    <a:pt x="0" y="7752"/>
                    <a:pt x="578" y="8937"/>
                  </a:cubicBezTo>
                  <a:cubicBezTo>
                    <a:pt x="1125" y="10062"/>
                    <a:pt x="3192" y="10335"/>
                    <a:pt x="4225" y="10487"/>
                  </a:cubicBezTo>
                  <a:cubicBezTo>
                    <a:pt x="4831" y="10579"/>
                    <a:pt x="5437" y="10623"/>
                    <a:pt x="6042" y="10623"/>
                  </a:cubicBezTo>
                  <a:cubicBezTo>
                    <a:pt x="9629" y="10623"/>
                    <a:pt x="13158" y="9076"/>
                    <a:pt x="16019" y="6840"/>
                  </a:cubicBezTo>
                  <a:cubicBezTo>
                    <a:pt x="18177" y="5168"/>
                    <a:pt x="20153" y="2736"/>
                    <a:pt x="20001"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167;p57"/>
            <p:cNvSpPr/>
            <p:nvPr/>
          </p:nvSpPr>
          <p:spPr>
            <a:xfrm>
              <a:off x="22150250" y="11203525"/>
              <a:ext cx="211275" cy="494075"/>
            </a:xfrm>
            <a:custGeom>
              <a:avLst/>
              <a:gdLst/>
              <a:ahLst/>
              <a:cxnLst/>
              <a:rect l="l" t="t" r="r" b="b"/>
              <a:pathLst>
                <a:path w="8451" h="19763" extrusionOk="0">
                  <a:moveTo>
                    <a:pt x="639" y="0"/>
                  </a:moveTo>
                  <a:cubicBezTo>
                    <a:pt x="92" y="2432"/>
                    <a:pt x="1" y="4955"/>
                    <a:pt x="213" y="7477"/>
                  </a:cubicBezTo>
                  <a:cubicBezTo>
                    <a:pt x="457" y="9727"/>
                    <a:pt x="1004" y="11885"/>
                    <a:pt x="1855" y="13982"/>
                  </a:cubicBezTo>
                  <a:cubicBezTo>
                    <a:pt x="2280" y="14955"/>
                    <a:pt x="2767" y="15958"/>
                    <a:pt x="3283" y="16900"/>
                  </a:cubicBezTo>
                  <a:cubicBezTo>
                    <a:pt x="3739" y="17660"/>
                    <a:pt x="4438" y="19210"/>
                    <a:pt x="5198" y="19666"/>
                  </a:cubicBezTo>
                  <a:cubicBezTo>
                    <a:pt x="5313" y="19732"/>
                    <a:pt x="5427" y="19763"/>
                    <a:pt x="5540" y="19763"/>
                  </a:cubicBezTo>
                  <a:cubicBezTo>
                    <a:pt x="6782" y="19763"/>
                    <a:pt x="7919" y="16084"/>
                    <a:pt x="8086" y="15137"/>
                  </a:cubicBezTo>
                  <a:cubicBezTo>
                    <a:pt x="8451" y="13131"/>
                    <a:pt x="8299" y="11003"/>
                    <a:pt x="7660" y="9058"/>
                  </a:cubicBezTo>
                  <a:cubicBezTo>
                    <a:pt x="6445" y="5380"/>
                    <a:pt x="3709" y="2341"/>
                    <a:pt x="639"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168;p57"/>
            <p:cNvSpPr/>
            <p:nvPr/>
          </p:nvSpPr>
          <p:spPr>
            <a:xfrm>
              <a:off x="21920775" y="11371450"/>
              <a:ext cx="201375" cy="608850"/>
            </a:xfrm>
            <a:custGeom>
              <a:avLst/>
              <a:gdLst/>
              <a:ahLst/>
              <a:cxnLst/>
              <a:rect l="l" t="t" r="r" b="b"/>
              <a:pathLst>
                <a:path w="8055" h="24354" extrusionOk="0">
                  <a:moveTo>
                    <a:pt x="1307" y="1"/>
                  </a:moveTo>
                  <a:cubicBezTo>
                    <a:pt x="426" y="2797"/>
                    <a:pt x="0" y="5745"/>
                    <a:pt x="0" y="8633"/>
                  </a:cubicBezTo>
                  <a:cubicBezTo>
                    <a:pt x="0" y="13587"/>
                    <a:pt x="1186" y="18998"/>
                    <a:pt x="3860" y="23284"/>
                  </a:cubicBezTo>
                  <a:cubicBezTo>
                    <a:pt x="4330" y="24049"/>
                    <a:pt x="4766" y="24353"/>
                    <a:pt x="5161" y="24353"/>
                  </a:cubicBezTo>
                  <a:cubicBezTo>
                    <a:pt x="6351" y="24353"/>
                    <a:pt x="7173" y="21590"/>
                    <a:pt x="7447" y="20335"/>
                  </a:cubicBezTo>
                  <a:cubicBezTo>
                    <a:pt x="8055" y="17630"/>
                    <a:pt x="7964" y="14803"/>
                    <a:pt x="7295" y="12128"/>
                  </a:cubicBezTo>
                  <a:cubicBezTo>
                    <a:pt x="6292" y="7721"/>
                    <a:pt x="3891" y="3709"/>
                    <a:pt x="1307"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69;p57"/>
            <p:cNvSpPr/>
            <p:nvPr/>
          </p:nvSpPr>
          <p:spPr>
            <a:xfrm>
              <a:off x="22290825" y="11567925"/>
              <a:ext cx="446100" cy="107500"/>
            </a:xfrm>
            <a:custGeom>
              <a:avLst/>
              <a:gdLst/>
              <a:ahLst/>
              <a:cxnLst/>
              <a:rect l="l" t="t" r="r" b="b"/>
              <a:pathLst>
                <a:path w="17844" h="4300" extrusionOk="0">
                  <a:moveTo>
                    <a:pt x="17153" y="0"/>
                  </a:moveTo>
                  <a:cubicBezTo>
                    <a:pt x="15856" y="0"/>
                    <a:pt x="14544" y="137"/>
                    <a:pt x="13253" y="318"/>
                  </a:cubicBezTo>
                  <a:cubicBezTo>
                    <a:pt x="11673" y="500"/>
                    <a:pt x="10153" y="804"/>
                    <a:pt x="8694" y="1139"/>
                  </a:cubicBezTo>
                  <a:cubicBezTo>
                    <a:pt x="7174" y="1534"/>
                    <a:pt x="5685" y="1929"/>
                    <a:pt x="4256" y="2476"/>
                  </a:cubicBezTo>
                  <a:cubicBezTo>
                    <a:pt x="2797" y="2993"/>
                    <a:pt x="1369" y="3570"/>
                    <a:pt x="1" y="4300"/>
                  </a:cubicBezTo>
                  <a:cubicBezTo>
                    <a:pt x="1460" y="3965"/>
                    <a:pt x="2949" y="3570"/>
                    <a:pt x="4469" y="3145"/>
                  </a:cubicBezTo>
                  <a:cubicBezTo>
                    <a:pt x="5958" y="2780"/>
                    <a:pt x="7417" y="2385"/>
                    <a:pt x="8907" y="2050"/>
                  </a:cubicBezTo>
                  <a:lnTo>
                    <a:pt x="13345" y="1017"/>
                  </a:lnTo>
                  <a:cubicBezTo>
                    <a:pt x="14834" y="713"/>
                    <a:pt x="16354" y="379"/>
                    <a:pt x="17843" y="14"/>
                  </a:cubicBezTo>
                  <a:cubicBezTo>
                    <a:pt x="17614" y="5"/>
                    <a:pt x="17383" y="0"/>
                    <a:pt x="1715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70;p57"/>
            <p:cNvSpPr/>
            <p:nvPr/>
          </p:nvSpPr>
          <p:spPr>
            <a:xfrm>
              <a:off x="22106175" y="11771150"/>
              <a:ext cx="464325" cy="207000"/>
            </a:xfrm>
            <a:custGeom>
              <a:avLst/>
              <a:gdLst/>
              <a:ahLst/>
              <a:cxnLst/>
              <a:rect l="l" t="t" r="r" b="b"/>
              <a:pathLst>
                <a:path w="18573" h="8280" extrusionOk="0">
                  <a:moveTo>
                    <a:pt x="18572" y="1"/>
                  </a:moveTo>
                  <a:lnTo>
                    <a:pt x="18572" y="1"/>
                  </a:lnTo>
                  <a:cubicBezTo>
                    <a:pt x="17265" y="1095"/>
                    <a:pt x="15837" y="2128"/>
                    <a:pt x="14408" y="3040"/>
                  </a:cubicBezTo>
                  <a:cubicBezTo>
                    <a:pt x="12949" y="3952"/>
                    <a:pt x="11429" y="4742"/>
                    <a:pt x="9879" y="5441"/>
                  </a:cubicBezTo>
                  <a:cubicBezTo>
                    <a:pt x="8329" y="6171"/>
                    <a:pt x="6688" y="6718"/>
                    <a:pt x="5046" y="7174"/>
                  </a:cubicBezTo>
                  <a:cubicBezTo>
                    <a:pt x="3435" y="7630"/>
                    <a:pt x="1703" y="7995"/>
                    <a:pt x="1" y="8238"/>
                  </a:cubicBezTo>
                  <a:cubicBezTo>
                    <a:pt x="414" y="8266"/>
                    <a:pt x="826" y="8280"/>
                    <a:pt x="1236" y="8280"/>
                  </a:cubicBezTo>
                  <a:cubicBezTo>
                    <a:pt x="2574" y="8280"/>
                    <a:pt x="3895" y="8136"/>
                    <a:pt x="5198" y="7903"/>
                  </a:cubicBezTo>
                  <a:cubicBezTo>
                    <a:pt x="6931" y="7569"/>
                    <a:pt x="8603" y="7022"/>
                    <a:pt x="10214" y="6323"/>
                  </a:cubicBezTo>
                  <a:cubicBezTo>
                    <a:pt x="11825" y="5593"/>
                    <a:pt x="13375" y="4712"/>
                    <a:pt x="14773" y="3648"/>
                  </a:cubicBezTo>
                  <a:cubicBezTo>
                    <a:pt x="16232" y="2584"/>
                    <a:pt x="17509" y="1368"/>
                    <a:pt x="1857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71;p57"/>
            <p:cNvSpPr/>
            <p:nvPr/>
          </p:nvSpPr>
          <p:spPr>
            <a:xfrm>
              <a:off x="21942800" y="11380575"/>
              <a:ext cx="114775" cy="592725"/>
            </a:xfrm>
            <a:custGeom>
              <a:avLst/>
              <a:gdLst/>
              <a:ahLst/>
              <a:cxnLst/>
              <a:rect l="l" t="t" r="r" b="b"/>
              <a:pathLst>
                <a:path w="4591" h="23709" extrusionOk="0">
                  <a:moveTo>
                    <a:pt x="1" y="0"/>
                  </a:moveTo>
                  <a:lnTo>
                    <a:pt x="1" y="0"/>
                  </a:lnTo>
                  <a:cubicBezTo>
                    <a:pt x="274" y="1976"/>
                    <a:pt x="609" y="3952"/>
                    <a:pt x="1004" y="5988"/>
                  </a:cubicBezTo>
                  <a:cubicBezTo>
                    <a:pt x="1338" y="7994"/>
                    <a:pt x="1794" y="9909"/>
                    <a:pt x="2219" y="11915"/>
                  </a:cubicBezTo>
                  <a:cubicBezTo>
                    <a:pt x="2675" y="13830"/>
                    <a:pt x="3131" y="15776"/>
                    <a:pt x="3496" y="17751"/>
                  </a:cubicBezTo>
                  <a:cubicBezTo>
                    <a:pt x="3891" y="19727"/>
                    <a:pt x="4195" y="21703"/>
                    <a:pt x="4378" y="23709"/>
                  </a:cubicBezTo>
                  <a:cubicBezTo>
                    <a:pt x="4590" y="21703"/>
                    <a:pt x="4499" y="19666"/>
                    <a:pt x="4226" y="17630"/>
                  </a:cubicBezTo>
                  <a:cubicBezTo>
                    <a:pt x="3952" y="15624"/>
                    <a:pt x="3527" y="13648"/>
                    <a:pt x="3131" y="11672"/>
                  </a:cubicBezTo>
                  <a:cubicBezTo>
                    <a:pt x="2675" y="9727"/>
                    <a:pt x="2219" y="7751"/>
                    <a:pt x="1672" y="5836"/>
                  </a:cubicBezTo>
                  <a:cubicBezTo>
                    <a:pt x="1186" y="3891"/>
                    <a:pt x="639" y="1946"/>
                    <a:pt x="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72;p57"/>
            <p:cNvSpPr/>
            <p:nvPr/>
          </p:nvSpPr>
          <p:spPr>
            <a:xfrm>
              <a:off x="22170775" y="11221000"/>
              <a:ext cx="125400" cy="454425"/>
            </a:xfrm>
            <a:custGeom>
              <a:avLst/>
              <a:gdLst/>
              <a:ahLst/>
              <a:cxnLst/>
              <a:rect l="l" t="t" r="r" b="b"/>
              <a:pathLst>
                <a:path w="5016" h="18177" extrusionOk="0">
                  <a:moveTo>
                    <a:pt x="0" y="0"/>
                  </a:moveTo>
                  <a:cubicBezTo>
                    <a:pt x="639" y="1459"/>
                    <a:pt x="1247" y="2888"/>
                    <a:pt x="1794" y="4377"/>
                  </a:cubicBezTo>
                  <a:cubicBezTo>
                    <a:pt x="2310" y="5867"/>
                    <a:pt x="2827" y="7326"/>
                    <a:pt x="3192" y="8845"/>
                  </a:cubicBezTo>
                  <a:cubicBezTo>
                    <a:pt x="3617" y="10395"/>
                    <a:pt x="3921" y="11915"/>
                    <a:pt x="4195" y="13465"/>
                  </a:cubicBezTo>
                  <a:cubicBezTo>
                    <a:pt x="4438" y="15016"/>
                    <a:pt x="4651" y="16566"/>
                    <a:pt x="4803" y="18177"/>
                  </a:cubicBezTo>
                  <a:cubicBezTo>
                    <a:pt x="5016" y="16627"/>
                    <a:pt x="5016" y="14985"/>
                    <a:pt x="4894" y="13374"/>
                  </a:cubicBezTo>
                  <a:cubicBezTo>
                    <a:pt x="4803" y="11794"/>
                    <a:pt x="4529" y="10183"/>
                    <a:pt x="4104" y="8633"/>
                  </a:cubicBezTo>
                  <a:cubicBezTo>
                    <a:pt x="3678" y="7082"/>
                    <a:pt x="3161" y="5563"/>
                    <a:pt x="2462" y="4104"/>
                  </a:cubicBezTo>
                  <a:cubicBezTo>
                    <a:pt x="1794" y="2675"/>
                    <a:pt x="1003" y="1246"/>
                    <a:pt x="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73;p57"/>
            <p:cNvSpPr/>
            <p:nvPr/>
          </p:nvSpPr>
          <p:spPr>
            <a:xfrm rot="1338152">
              <a:off x="22570176" y="11101172"/>
              <a:ext cx="214302" cy="432403"/>
            </a:xfrm>
            <a:custGeom>
              <a:avLst/>
              <a:gdLst/>
              <a:ahLst/>
              <a:cxnLst/>
              <a:rect l="l" t="t" r="r" b="b"/>
              <a:pathLst>
                <a:path w="8572" h="17296" extrusionOk="0">
                  <a:moveTo>
                    <a:pt x="8572" y="1"/>
                  </a:moveTo>
                  <a:lnTo>
                    <a:pt x="8572" y="1"/>
                  </a:lnTo>
                  <a:cubicBezTo>
                    <a:pt x="7903" y="1490"/>
                    <a:pt x="7204" y="2919"/>
                    <a:pt x="6474" y="4347"/>
                  </a:cubicBezTo>
                  <a:cubicBezTo>
                    <a:pt x="5745" y="5776"/>
                    <a:pt x="4985" y="7174"/>
                    <a:pt x="4225" y="8603"/>
                  </a:cubicBezTo>
                  <a:cubicBezTo>
                    <a:pt x="3465" y="10031"/>
                    <a:pt x="2736" y="11429"/>
                    <a:pt x="2037" y="12888"/>
                  </a:cubicBezTo>
                  <a:cubicBezTo>
                    <a:pt x="1307" y="14317"/>
                    <a:pt x="608" y="15806"/>
                    <a:pt x="0" y="17296"/>
                  </a:cubicBezTo>
                  <a:cubicBezTo>
                    <a:pt x="912" y="15958"/>
                    <a:pt x="1793" y="14591"/>
                    <a:pt x="2523" y="13132"/>
                  </a:cubicBezTo>
                  <a:cubicBezTo>
                    <a:pt x="3344" y="11794"/>
                    <a:pt x="4164" y="10366"/>
                    <a:pt x="4924" y="8967"/>
                  </a:cubicBezTo>
                  <a:cubicBezTo>
                    <a:pt x="5684" y="7539"/>
                    <a:pt x="6444" y="6080"/>
                    <a:pt x="7052" y="4590"/>
                  </a:cubicBezTo>
                  <a:cubicBezTo>
                    <a:pt x="7690" y="3132"/>
                    <a:pt x="8207" y="1612"/>
                    <a:pt x="857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74;p57"/>
            <p:cNvSpPr/>
            <p:nvPr/>
          </p:nvSpPr>
          <p:spPr>
            <a:xfrm>
              <a:off x="22546925" y="11600175"/>
              <a:ext cx="126150" cy="54300"/>
            </a:xfrm>
            <a:custGeom>
              <a:avLst/>
              <a:gdLst/>
              <a:ahLst/>
              <a:cxnLst/>
              <a:rect l="l" t="t" r="r" b="b"/>
              <a:pathLst>
                <a:path w="5046" h="2172" extrusionOk="0">
                  <a:moveTo>
                    <a:pt x="0" y="1"/>
                  </a:moveTo>
                  <a:cubicBezTo>
                    <a:pt x="243" y="457"/>
                    <a:pt x="578" y="791"/>
                    <a:pt x="942" y="1064"/>
                  </a:cubicBezTo>
                  <a:cubicBezTo>
                    <a:pt x="1338" y="1368"/>
                    <a:pt x="1763" y="1612"/>
                    <a:pt x="2189" y="1794"/>
                  </a:cubicBezTo>
                  <a:cubicBezTo>
                    <a:pt x="2645" y="1976"/>
                    <a:pt x="3101" y="2098"/>
                    <a:pt x="3617" y="2128"/>
                  </a:cubicBezTo>
                  <a:cubicBezTo>
                    <a:pt x="3763" y="2158"/>
                    <a:pt x="3913" y="2171"/>
                    <a:pt x="4064" y="2171"/>
                  </a:cubicBezTo>
                  <a:cubicBezTo>
                    <a:pt x="4385" y="2171"/>
                    <a:pt x="4715" y="2110"/>
                    <a:pt x="5046" y="2007"/>
                  </a:cubicBezTo>
                  <a:cubicBezTo>
                    <a:pt x="4590" y="1794"/>
                    <a:pt x="4164" y="1642"/>
                    <a:pt x="3769" y="1460"/>
                  </a:cubicBezTo>
                  <a:lnTo>
                    <a:pt x="2553" y="943"/>
                  </a:lnTo>
                  <a:lnTo>
                    <a:pt x="1338" y="457"/>
                  </a:lnTo>
                  <a:cubicBezTo>
                    <a:pt x="912" y="305"/>
                    <a:pt x="487" y="153"/>
                    <a:pt x="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75;p57"/>
            <p:cNvSpPr/>
            <p:nvPr/>
          </p:nvSpPr>
          <p:spPr>
            <a:xfrm>
              <a:off x="22458000" y="11547750"/>
              <a:ext cx="61575" cy="79050"/>
            </a:xfrm>
            <a:custGeom>
              <a:avLst/>
              <a:gdLst/>
              <a:ahLst/>
              <a:cxnLst/>
              <a:rect l="l" t="t" r="r" b="b"/>
              <a:pathLst>
                <a:path w="2463" h="3162" extrusionOk="0">
                  <a:moveTo>
                    <a:pt x="2463" y="0"/>
                  </a:moveTo>
                  <a:lnTo>
                    <a:pt x="2463" y="0"/>
                  </a:lnTo>
                  <a:cubicBezTo>
                    <a:pt x="2068" y="61"/>
                    <a:pt x="1733" y="213"/>
                    <a:pt x="1430" y="395"/>
                  </a:cubicBezTo>
                  <a:cubicBezTo>
                    <a:pt x="1126" y="578"/>
                    <a:pt x="913" y="851"/>
                    <a:pt x="670" y="1125"/>
                  </a:cubicBezTo>
                  <a:cubicBezTo>
                    <a:pt x="426" y="1429"/>
                    <a:pt x="305" y="1733"/>
                    <a:pt x="183" y="2067"/>
                  </a:cubicBezTo>
                  <a:cubicBezTo>
                    <a:pt x="62" y="2402"/>
                    <a:pt x="1" y="2797"/>
                    <a:pt x="62" y="3161"/>
                  </a:cubicBezTo>
                  <a:cubicBezTo>
                    <a:pt x="366" y="2949"/>
                    <a:pt x="609" y="2675"/>
                    <a:pt x="822" y="2432"/>
                  </a:cubicBezTo>
                  <a:cubicBezTo>
                    <a:pt x="1034" y="2219"/>
                    <a:pt x="1247" y="1976"/>
                    <a:pt x="1430" y="1733"/>
                  </a:cubicBezTo>
                  <a:cubicBezTo>
                    <a:pt x="1612" y="1459"/>
                    <a:pt x="1764" y="1186"/>
                    <a:pt x="1946" y="912"/>
                  </a:cubicBezTo>
                  <a:cubicBezTo>
                    <a:pt x="2159" y="669"/>
                    <a:pt x="2311" y="365"/>
                    <a:pt x="246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76;p57"/>
            <p:cNvSpPr/>
            <p:nvPr/>
          </p:nvSpPr>
          <p:spPr>
            <a:xfrm>
              <a:off x="22382775" y="11644250"/>
              <a:ext cx="88925" cy="64225"/>
            </a:xfrm>
            <a:custGeom>
              <a:avLst/>
              <a:gdLst/>
              <a:ahLst/>
              <a:cxnLst/>
              <a:rect l="l" t="t" r="r" b="b"/>
              <a:pathLst>
                <a:path w="3557" h="2569" extrusionOk="0">
                  <a:moveTo>
                    <a:pt x="1" y="1"/>
                  </a:moveTo>
                  <a:lnTo>
                    <a:pt x="1" y="1"/>
                  </a:lnTo>
                  <a:cubicBezTo>
                    <a:pt x="62" y="396"/>
                    <a:pt x="214" y="791"/>
                    <a:pt x="457" y="1095"/>
                  </a:cubicBezTo>
                  <a:cubicBezTo>
                    <a:pt x="669" y="1399"/>
                    <a:pt x="943" y="1703"/>
                    <a:pt x="1277" y="1915"/>
                  </a:cubicBezTo>
                  <a:cubicBezTo>
                    <a:pt x="1581" y="2159"/>
                    <a:pt x="1976" y="2341"/>
                    <a:pt x="2341" y="2463"/>
                  </a:cubicBezTo>
                  <a:cubicBezTo>
                    <a:pt x="2599" y="2522"/>
                    <a:pt x="2869" y="2568"/>
                    <a:pt x="3135" y="2568"/>
                  </a:cubicBezTo>
                  <a:cubicBezTo>
                    <a:pt x="3278" y="2568"/>
                    <a:pt x="3419" y="2555"/>
                    <a:pt x="3557" y="2523"/>
                  </a:cubicBezTo>
                  <a:cubicBezTo>
                    <a:pt x="3253" y="2250"/>
                    <a:pt x="3010" y="2037"/>
                    <a:pt x="2706" y="1794"/>
                  </a:cubicBezTo>
                  <a:lnTo>
                    <a:pt x="1855" y="1186"/>
                  </a:lnTo>
                  <a:lnTo>
                    <a:pt x="973" y="608"/>
                  </a:lnTo>
                  <a:cubicBezTo>
                    <a:pt x="669" y="396"/>
                    <a:pt x="365" y="183"/>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77;p57"/>
            <p:cNvSpPr/>
            <p:nvPr/>
          </p:nvSpPr>
          <p:spPr>
            <a:xfrm>
              <a:off x="22151775" y="11342575"/>
              <a:ext cx="105650" cy="79050"/>
            </a:xfrm>
            <a:custGeom>
              <a:avLst/>
              <a:gdLst/>
              <a:ahLst/>
              <a:cxnLst/>
              <a:rect l="l" t="t" r="r" b="b"/>
              <a:pathLst>
                <a:path w="4226" h="3162" extrusionOk="0">
                  <a:moveTo>
                    <a:pt x="0" y="0"/>
                  </a:moveTo>
                  <a:lnTo>
                    <a:pt x="0" y="0"/>
                  </a:lnTo>
                  <a:cubicBezTo>
                    <a:pt x="122" y="456"/>
                    <a:pt x="396" y="882"/>
                    <a:pt x="639" y="1216"/>
                  </a:cubicBezTo>
                  <a:cubicBezTo>
                    <a:pt x="912" y="1611"/>
                    <a:pt x="1247" y="1946"/>
                    <a:pt x="1642" y="2219"/>
                  </a:cubicBezTo>
                  <a:cubicBezTo>
                    <a:pt x="2007" y="2523"/>
                    <a:pt x="2432" y="2736"/>
                    <a:pt x="2858" y="2888"/>
                  </a:cubicBezTo>
                  <a:cubicBezTo>
                    <a:pt x="3253" y="3101"/>
                    <a:pt x="3709" y="3162"/>
                    <a:pt x="4225" y="3162"/>
                  </a:cubicBezTo>
                  <a:cubicBezTo>
                    <a:pt x="3891" y="2797"/>
                    <a:pt x="3526" y="2523"/>
                    <a:pt x="3192" y="2250"/>
                  </a:cubicBezTo>
                  <a:cubicBezTo>
                    <a:pt x="2858" y="1976"/>
                    <a:pt x="2523" y="1763"/>
                    <a:pt x="2159" y="1490"/>
                  </a:cubicBezTo>
                  <a:cubicBezTo>
                    <a:pt x="1824" y="1216"/>
                    <a:pt x="1490" y="943"/>
                    <a:pt x="1155" y="730"/>
                  </a:cubicBezTo>
                  <a:cubicBezTo>
                    <a:pt x="791" y="456"/>
                    <a:pt x="426" y="244"/>
                    <a:pt x="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78;p57"/>
            <p:cNvSpPr/>
            <p:nvPr/>
          </p:nvSpPr>
          <p:spPr>
            <a:xfrm>
              <a:off x="22173050" y="11458075"/>
              <a:ext cx="103375" cy="49425"/>
            </a:xfrm>
            <a:custGeom>
              <a:avLst/>
              <a:gdLst/>
              <a:ahLst/>
              <a:cxnLst/>
              <a:rect l="l" t="t" r="r" b="b"/>
              <a:pathLst>
                <a:path w="4135" h="1977" extrusionOk="0">
                  <a:moveTo>
                    <a:pt x="1" y="1"/>
                  </a:moveTo>
                  <a:lnTo>
                    <a:pt x="1" y="1"/>
                  </a:lnTo>
                  <a:cubicBezTo>
                    <a:pt x="153" y="396"/>
                    <a:pt x="396" y="700"/>
                    <a:pt x="700" y="1004"/>
                  </a:cubicBezTo>
                  <a:cubicBezTo>
                    <a:pt x="1004" y="1277"/>
                    <a:pt x="1368" y="1520"/>
                    <a:pt x="1733" y="1672"/>
                  </a:cubicBezTo>
                  <a:cubicBezTo>
                    <a:pt x="2128" y="1824"/>
                    <a:pt x="2493" y="1916"/>
                    <a:pt x="2919" y="1976"/>
                  </a:cubicBezTo>
                  <a:cubicBezTo>
                    <a:pt x="3283" y="1976"/>
                    <a:pt x="3709" y="1916"/>
                    <a:pt x="4134" y="1764"/>
                  </a:cubicBezTo>
                  <a:cubicBezTo>
                    <a:pt x="3739" y="1551"/>
                    <a:pt x="3405" y="1399"/>
                    <a:pt x="3070" y="1247"/>
                  </a:cubicBezTo>
                  <a:lnTo>
                    <a:pt x="2067" y="791"/>
                  </a:lnTo>
                  <a:lnTo>
                    <a:pt x="1095" y="365"/>
                  </a:lnTo>
                  <a:cubicBezTo>
                    <a:pt x="760" y="244"/>
                    <a:pt x="396" y="92"/>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79;p57"/>
            <p:cNvSpPr/>
            <p:nvPr/>
          </p:nvSpPr>
          <p:spPr>
            <a:xfrm>
              <a:off x="22289325" y="11459600"/>
              <a:ext cx="52225" cy="109450"/>
            </a:xfrm>
            <a:custGeom>
              <a:avLst/>
              <a:gdLst/>
              <a:ahLst/>
              <a:cxnLst/>
              <a:rect l="l" t="t" r="r" b="b"/>
              <a:pathLst>
                <a:path w="2089" h="4378" extrusionOk="0">
                  <a:moveTo>
                    <a:pt x="1854" y="0"/>
                  </a:moveTo>
                  <a:cubicBezTo>
                    <a:pt x="1824" y="0"/>
                    <a:pt x="1793" y="0"/>
                    <a:pt x="1793" y="31"/>
                  </a:cubicBezTo>
                  <a:lnTo>
                    <a:pt x="1763" y="92"/>
                  </a:lnTo>
                  <a:cubicBezTo>
                    <a:pt x="1337" y="791"/>
                    <a:pt x="1064" y="1490"/>
                    <a:pt x="760" y="2159"/>
                  </a:cubicBezTo>
                  <a:cubicBezTo>
                    <a:pt x="608" y="2523"/>
                    <a:pt x="456" y="2888"/>
                    <a:pt x="365" y="3222"/>
                  </a:cubicBezTo>
                  <a:cubicBezTo>
                    <a:pt x="243" y="3587"/>
                    <a:pt x="91" y="3952"/>
                    <a:pt x="0" y="4377"/>
                  </a:cubicBezTo>
                  <a:cubicBezTo>
                    <a:pt x="395" y="4195"/>
                    <a:pt x="730" y="3921"/>
                    <a:pt x="1003" y="3587"/>
                  </a:cubicBezTo>
                  <a:cubicBezTo>
                    <a:pt x="1277" y="3222"/>
                    <a:pt x="1489" y="2888"/>
                    <a:pt x="1641" y="2523"/>
                  </a:cubicBezTo>
                  <a:cubicBezTo>
                    <a:pt x="1964" y="1790"/>
                    <a:pt x="2089" y="972"/>
                    <a:pt x="1933" y="178"/>
                  </a:cubicBezTo>
                  <a:lnTo>
                    <a:pt x="1933" y="178"/>
                  </a:lnTo>
                  <a:lnTo>
                    <a:pt x="1945" y="183"/>
                  </a:lnTo>
                  <a:lnTo>
                    <a:pt x="1915" y="31"/>
                  </a:lnTo>
                  <a:lnTo>
                    <a:pt x="1854" y="0"/>
                  </a:ln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80;p57"/>
            <p:cNvSpPr/>
            <p:nvPr/>
          </p:nvSpPr>
          <p:spPr>
            <a:xfrm>
              <a:off x="22211800" y="11587250"/>
              <a:ext cx="68425" cy="28150"/>
            </a:xfrm>
            <a:custGeom>
              <a:avLst/>
              <a:gdLst/>
              <a:ahLst/>
              <a:cxnLst/>
              <a:rect l="l" t="t" r="r" b="b"/>
              <a:pathLst>
                <a:path w="2737" h="1126" extrusionOk="0">
                  <a:moveTo>
                    <a:pt x="791" y="1"/>
                  </a:moveTo>
                  <a:cubicBezTo>
                    <a:pt x="517" y="1"/>
                    <a:pt x="305" y="1"/>
                    <a:pt x="1" y="92"/>
                  </a:cubicBezTo>
                  <a:cubicBezTo>
                    <a:pt x="153" y="366"/>
                    <a:pt x="335" y="518"/>
                    <a:pt x="578" y="639"/>
                  </a:cubicBezTo>
                  <a:cubicBezTo>
                    <a:pt x="761" y="791"/>
                    <a:pt x="973" y="882"/>
                    <a:pt x="1217" y="974"/>
                  </a:cubicBezTo>
                  <a:cubicBezTo>
                    <a:pt x="1429" y="1095"/>
                    <a:pt x="1672" y="1126"/>
                    <a:pt x="1946" y="1126"/>
                  </a:cubicBezTo>
                  <a:cubicBezTo>
                    <a:pt x="2189" y="1126"/>
                    <a:pt x="2432" y="1126"/>
                    <a:pt x="2736" y="1004"/>
                  </a:cubicBezTo>
                  <a:cubicBezTo>
                    <a:pt x="2554" y="761"/>
                    <a:pt x="2341" y="609"/>
                    <a:pt x="2159" y="457"/>
                  </a:cubicBezTo>
                  <a:cubicBezTo>
                    <a:pt x="1976" y="305"/>
                    <a:pt x="1733" y="183"/>
                    <a:pt x="1520" y="92"/>
                  </a:cubicBezTo>
                  <a:cubicBezTo>
                    <a:pt x="1277" y="31"/>
                    <a:pt x="1065" y="1"/>
                    <a:pt x="79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81;p57"/>
            <p:cNvSpPr/>
            <p:nvPr/>
          </p:nvSpPr>
          <p:spPr>
            <a:xfrm>
              <a:off x="21920775" y="11458075"/>
              <a:ext cx="94250" cy="171750"/>
            </a:xfrm>
            <a:custGeom>
              <a:avLst/>
              <a:gdLst/>
              <a:ahLst/>
              <a:cxnLst/>
              <a:rect l="l" t="t" r="r" b="b"/>
              <a:pathLst>
                <a:path w="3770" h="6870" extrusionOk="0">
                  <a:moveTo>
                    <a:pt x="3435" y="1"/>
                  </a:moveTo>
                  <a:cubicBezTo>
                    <a:pt x="3161" y="1095"/>
                    <a:pt x="3040" y="2159"/>
                    <a:pt x="2949" y="3223"/>
                  </a:cubicBezTo>
                  <a:lnTo>
                    <a:pt x="2827" y="4803"/>
                  </a:lnTo>
                  <a:cubicBezTo>
                    <a:pt x="2813" y="5048"/>
                    <a:pt x="2806" y="5286"/>
                    <a:pt x="2802" y="5524"/>
                  </a:cubicBezTo>
                  <a:lnTo>
                    <a:pt x="2802" y="5524"/>
                  </a:lnTo>
                  <a:lnTo>
                    <a:pt x="1824" y="4803"/>
                  </a:lnTo>
                  <a:cubicBezTo>
                    <a:pt x="1216" y="4408"/>
                    <a:pt x="638" y="4013"/>
                    <a:pt x="0" y="3678"/>
                  </a:cubicBezTo>
                  <a:lnTo>
                    <a:pt x="0" y="3678"/>
                  </a:lnTo>
                  <a:cubicBezTo>
                    <a:pt x="426" y="4256"/>
                    <a:pt x="912" y="4742"/>
                    <a:pt x="1429" y="5259"/>
                  </a:cubicBezTo>
                  <a:cubicBezTo>
                    <a:pt x="1915" y="5806"/>
                    <a:pt x="2401" y="6293"/>
                    <a:pt x="2949" y="6748"/>
                  </a:cubicBezTo>
                  <a:cubicBezTo>
                    <a:pt x="3009" y="6840"/>
                    <a:pt x="3100" y="6870"/>
                    <a:pt x="3192" y="6870"/>
                  </a:cubicBezTo>
                  <a:cubicBezTo>
                    <a:pt x="3435" y="6870"/>
                    <a:pt x="3648" y="6688"/>
                    <a:pt x="3648" y="6444"/>
                  </a:cubicBezTo>
                  <a:lnTo>
                    <a:pt x="3648" y="6414"/>
                  </a:lnTo>
                  <a:cubicBezTo>
                    <a:pt x="3708" y="5867"/>
                    <a:pt x="3739" y="5350"/>
                    <a:pt x="3739" y="4803"/>
                  </a:cubicBezTo>
                  <a:cubicBezTo>
                    <a:pt x="3769" y="4286"/>
                    <a:pt x="3739" y="3739"/>
                    <a:pt x="3739" y="3223"/>
                  </a:cubicBezTo>
                  <a:cubicBezTo>
                    <a:pt x="3708" y="2159"/>
                    <a:pt x="3617" y="1064"/>
                    <a:pt x="343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82;p57"/>
            <p:cNvSpPr/>
            <p:nvPr/>
          </p:nvSpPr>
          <p:spPr>
            <a:xfrm>
              <a:off x="22017275" y="11580425"/>
              <a:ext cx="57775" cy="121600"/>
            </a:xfrm>
            <a:custGeom>
              <a:avLst/>
              <a:gdLst/>
              <a:ahLst/>
              <a:cxnLst/>
              <a:rect l="l" t="t" r="r" b="b"/>
              <a:pathLst>
                <a:path w="2311" h="4864" extrusionOk="0">
                  <a:moveTo>
                    <a:pt x="2067" y="0"/>
                  </a:moveTo>
                  <a:cubicBezTo>
                    <a:pt x="1885" y="456"/>
                    <a:pt x="1703" y="821"/>
                    <a:pt x="1551" y="1247"/>
                  </a:cubicBezTo>
                  <a:lnTo>
                    <a:pt x="1064" y="2432"/>
                  </a:lnTo>
                  <a:lnTo>
                    <a:pt x="517" y="3617"/>
                  </a:lnTo>
                  <a:cubicBezTo>
                    <a:pt x="335" y="3982"/>
                    <a:pt x="152" y="4408"/>
                    <a:pt x="0" y="4864"/>
                  </a:cubicBezTo>
                  <a:lnTo>
                    <a:pt x="0" y="4864"/>
                  </a:lnTo>
                  <a:cubicBezTo>
                    <a:pt x="456" y="4620"/>
                    <a:pt x="821" y="4317"/>
                    <a:pt x="1155" y="4013"/>
                  </a:cubicBezTo>
                  <a:cubicBezTo>
                    <a:pt x="1459" y="3648"/>
                    <a:pt x="1733" y="3253"/>
                    <a:pt x="1915" y="2797"/>
                  </a:cubicBezTo>
                  <a:cubicBezTo>
                    <a:pt x="2128" y="2341"/>
                    <a:pt x="2219" y="1885"/>
                    <a:pt x="2280" y="1399"/>
                  </a:cubicBezTo>
                  <a:cubicBezTo>
                    <a:pt x="2310" y="943"/>
                    <a:pt x="2280" y="456"/>
                    <a:pt x="206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83;p57"/>
            <p:cNvSpPr/>
            <p:nvPr/>
          </p:nvSpPr>
          <p:spPr>
            <a:xfrm>
              <a:off x="21939000" y="11687575"/>
              <a:ext cx="166450" cy="181175"/>
            </a:xfrm>
            <a:custGeom>
              <a:avLst/>
              <a:gdLst/>
              <a:ahLst/>
              <a:cxnLst/>
              <a:rect l="l" t="t" r="r" b="b"/>
              <a:pathLst>
                <a:path w="6658" h="7247" extrusionOk="0">
                  <a:moveTo>
                    <a:pt x="6505" y="0"/>
                  </a:moveTo>
                  <a:lnTo>
                    <a:pt x="6505" y="0"/>
                  </a:lnTo>
                  <a:cubicBezTo>
                    <a:pt x="6201" y="1216"/>
                    <a:pt x="5867" y="2371"/>
                    <a:pt x="5350" y="3465"/>
                  </a:cubicBezTo>
                  <a:cubicBezTo>
                    <a:pt x="5138" y="4043"/>
                    <a:pt x="4834" y="4529"/>
                    <a:pt x="4560" y="5046"/>
                  </a:cubicBezTo>
                  <a:cubicBezTo>
                    <a:pt x="4328" y="5441"/>
                    <a:pt x="4096" y="5818"/>
                    <a:pt x="3850" y="6191"/>
                  </a:cubicBezTo>
                  <a:lnTo>
                    <a:pt x="3850" y="6191"/>
                  </a:lnTo>
                  <a:cubicBezTo>
                    <a:pt x="3194" y="5790"/>
                    <a:pt x="2564" y="5344"/>
                    <a:pt x="1976" y="4833"/>
                  </a:cubicBezTo>
                  <a:cubicBezTo>
                    <a:pt x="1308" y="4255"/>
                    <a:pt x="639" y="3587"/>
                    <a:pt x="1" y="2857"/>
                  </a:cubicBezTo>
                  <a:lnTo>
                    <a:pt x="1" y="2857"/>
                  </a:lnTo>
                  <a:cubicBezTo>
                    <a:pt x="335" y="3769"/>
                    <a:pt x="882" y="4590"/>
                    <a:pt x="1520" y="5289"/>
                  </a:cubicBezTo>
                  <a:cubicBezTo>
                    <a:pt x="2159" y="6018"/>
                    <a:pt x="2919" y="6657"/>
                    <a:pt x="3770" y="7173"/>
                  </a:cubicBezTo>
                  <a:cubicBezTo>
                    <a:pt x="3843" y="7222"/>
                    <a:pt x="3930" y="7246"/>
                    <a:pt x="4019" y="7246"/>
                  </a:cubicBezTo>
                  <a:cubicBezTo>
                    <a:pt x="4151" y="7246"/>
                    <a:pt x="4286" y="7192"/>
                    <a:pt x="4378" y="7082"/>
                  </a:cubicBezTo>
                  <a:cubicBezTo>
                    <a:pt x="4803" y="6566"/>
                    <a:pt x="5077" y="6049"/>
                    <a:pt x="5411" y="5471"/>
                  </a:cubicBezTo>
                  <a:cubicBezTo>
                    <a:pt x="5715" y="4894"/>
                    <a:pt x="5928" y="4347"/>
                    <a:pt x="6110" y="3739"/>
                  </a:cubicBezTo>
                  <a:cubicBezTo>
                    <a:pt x="6475" y="2523"/>
                    <a:pt x="6657" y="1246"/>
                    <a:pt x="6505"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84;p57"/>
            <p:cNvSpPr/>
            <p:nvPr/>
          </p:nvSpPr>
          <p:spPr>
            <a:xfrm>
              <a:off x="22360750" y="11792425"/>
              <a:ext cx="110200" cy="137100"/>
            </a:xfrm>
            <a:custGeom>
              <a:avLst/>
              <a:gdLst/>
              <a:ahLst/>
              <a:cxnLst/>
              <a:rect l="l" t="t" r="r" b="b"/>
              <a:pathLst>
                <a:path w="4408" h="5484" extrusionOk="0">
                  <a:moveTo>
                    <a:pt x="3830" y="1"/>
                  </a:moveTo>
                  <a:cubicBezTo>
                    <a:pt x="3313" y="821"/>
                    <a:pt x="2766" y="1612"/>
                    <a:pt x="2128" y="2280"/>
                  </a:cubicBezTo>
                  <a:cubicBezTo>
                    <a:pt x="1854" y="2645"/>
                    <a:pt x="1520" y="2979"/>
                    <a:pt x="1216" y="3344"/>
                  </a:cubicBezTo>
                  <a:cubicBezTo>
                    <a:pt x="912" y="3679"/>
                    <a:pt x="578" y="4013"/>
                    <a:pt x="243" y="4317"/>
                  </a:cubicBezTo>
                  <a:lnTo>
                    <a:pt x="183" y="4347"/>
                  </a:lnTo>
                  <a:cubicBezTo>
                    <a:pt x="122" y="4438"/>
                    <a:pt x="31" y="4499"/>
                    <a:pt x="31" y="4621"/>
                  </a:cubicBezTo>
                  <a:cubicBezTo>
                    <a:pt x="0" y="4864"/>
                    <a:pt x="183" y="5077"/>
                    <a:pt x="426" y="5107"/>
                  </a:cubicBezTo>
                  <a:cubicBezTo>
                    <a:pt x="1064" y="5229"/>
                    <a:pt x="1763" y="5320"/>
                    <a:pt x="2402" y="5381"/>
                  </a:cubicBezTo>
                  <a:cubicBezTo>
                    <a:pt x="2903" y="5449"/>
                    <a:pt x="3405" y="5483"/>
                    <a:pt x="3906" y="5483"/>
                  </a:cubicBezTo>
                  <a:cubicBezTo>
                    <a:pt x="4073" y="5483"/>
                    <a:pt x="4240" y="5479"/>
                    <a:pt x="4408" y="5472"/>
                  </a:cubicBezTo>
                  <a:cubicBezTo>
                    <a:pt x="3800" y="5198"/>
                    <a:pt x="3192" y="4955"/>
                    <a:pt x="2554" y="4773"/>
                  </a:cubicBezTo>
                  <a:cubicBezTo>
                    <a:pt x="2216" y="4671"/>
                    <a:pt x="1859" y="4580"/>
                    <a:pt x="1499" y="4492"/>
                  </a:cubicBezTo>
                  <a:lnTo>
                    <a:pt x="1499" y="4492"/>
                  </a:lnTo>
                  <a:cubicBezTo>
                    <a:pt x="1654" y="4340"/>
                    <a:pt x="1802" y="4182"/>
                    <a:pt x="1946" y="4013"/>
                  </a:cubicBezTo>
                  <a:cubicBezTo>
                    <a:pt x="2280" y="3648"/>
                    <a:pt x="2584" y="3223"/>
                    <a:pt x="2857" y="2797"/>
                  </a:cubicBezTo>
                  <a:cubicBezTo>
                    <a:pt x="3344" y="1916"/>
                    <a:pt x="3739" y="973"/>
                    <a:pt x="383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85;p57"/>
            <p:cNvSpPr/>
            <p:nvPr/>
          </p:nvSpPr>
          <p:spPr>
            <a:xfrm>
              <a:off x="22173800" y="11819025"/>
              <a:ext cx="140625" cy="199875"/>
            </a:xfrm>
            <a:custGeom>
              <a:avLst/>
              <a:gdLst/>
              <a:ahLst/>
              <a:cxnLst/>
              <a:rect l="l" t="t" r="r" b="b"/>
              <a:pathLst>
                <a:path w="5625" h="7995" extrusionOk="0">
                  <a:moveTo>
                    <a:pt x="5624" y="1"/>
                  </a:moveTo>
                  <a:lnTo>
                    <a:pt x="5624" y="1"/>
                  </a:lnTo>
                  <a:cubicBezTo>
                    <a:pt x="4712" y="973"/>
                    <a:pt x="3861" y="1976"/>
                    <a:pt x="3040" y="2827"/>
                  </a:cubicBezTo>
                  <a:lnTo>
                    <a:pt x="1673" y="4195"/>
                  </a:lnTo>
                  <a:cubicBezTo>
                    <a:pt x="1186" y="4621"/>
                    <a:pt x="730" y="5077"/>
                    <a:pt x="214" y="5502"/>
                  </a:cubicBezTo>
                  <a:lnTo>
                    <a:pt x="123" y="5624"/>
                  </a:lnTo>
                  <a:cubicBezTo>
                    <a:pt x="1" y="5836"/>
                    <a:pt x="31" y="6110"/>
                    <a:pt x="274" y="6232"/>
                  </a:cubicBezTo>
                  <a:cubicBezTo>
                    <a:pt x="1034" y="6688"/>
                    <a:pt x="1825" y="7052"/>
                    <a:pt x="2645" y="7356"/>
                  </a:cubicBezTo>
                  <a:cubicBezTo>
                    <a:pt x="3496" y="7660"/>
                    <a:pt x="4317" y="7903"/>
                    <a:pt x="5199" y="7995"/>
                  </a:cubicBezTo>
                  <a:cubicBezTo>
                    <a:pt x="4439" y="7599"/>
                    <a:pt x="3679" y="7204"/>
                    <a:pt x="2919" y="6779"/>
                  </a:cubicBezTo>
                  <a:cubicBezTo>
                    <a:pt x="2340" y="6501"/>
                    <a:pt x="1779" y="6170"/>
                    <a:pt x="1235" y="5827"/>
                  </a:cubicBezTo>
                  <a:lnTo>
                    <a:pt x="1235" y="5827"/>
                  </a:lnTo>
                  <a:cubicBezTo>
                    <a:pt x="1584" y="5531"/>
                    <a:pt x="1938" y="5227"/>
                    <a:pt x="2250" y="4894"/>
                  </a:cubicBezTo>
                  <a:cubicBezTo>
                    <a:pt x="2676" y="4438"/>
                    <a:pt x="3162" y="3952"/>
                    <a:pt x="3557" y="3405"/>
                  </a:cubicBezTo>
                  <a:cubicBezTo>
                    <a:pt x="4408" y="2371"/>
                    <a:pt x="5138" y="1247"/>
                    <a:pt x="562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86;p57"/>
            <p:cNvSpPr/>
            <p:nvPr/>
          </p:nvSpPr>
          <p:spPr>
            <a:xfrm rot="1338152">
              <a:off x="22730647" y="11179672"/>
              <a:ext cx="25850" cy="96526"/>
            </a:xfrm>
            <a:custGeom>
              <a:avLst/>
              <a:gdLst/>
              <a:ahLst/>
              <a:cxnLst/>
              <a:rect l="l" t="t" r="r" b="b"/>
              <a:pathLst>
                <a:path w="1034" h="3861" extrusionOk="0">
                  <a:moveTo>
                    <a:pt x="152" y="0"/>
                  </a:moveTo>
                  <a:cubicBezTo>
                    <a:pt x="61" y="365"/>
                    <a:pt x="61" y="730"/>
                    <a:pt x="0" y="1033"/>
                  </a:cubicBezTo>
                  <a:cubicBezTo>
                    <a:pt x="0" y="1368"/>
                    <a:pt x="61" y="1672"/>
                    <a:pt x="122" y="2006"/>
                  </a:cubicBezTo>
                  <a:cubicBezTo>
                    <a:pt x="152" y="2310"/>
                    <a:pt x="274" y="2644"/>
                    <a:pt x="395" y="2948"/>
                  </a:cubicBezTo>
                  <a:cubicBezTo>
                    <a:pt x="547" y="3252"/>
                    <a:pt x="699" y="3556"/>
                    <a:pt x="912" y="3860"/>
                  </a:cubicBezTo>
                  <a:cubicBezTo>
                    <a:pt x="1003" y="3526"/>
                    <a:pt x="1034" y="3192"/>
                    <a:pt x="1034" y="2857"/>
                  </a:cubicBezTo>
                  <a:cubicBezTo>
                    <a:pt x="1034" y="2492"/>
                    <a:pt x="1003" y="2188"/>
                    <a:pt x="912" y="1854"/>
                  </a:cubicBezTo>
                  <a:cubicBezTo>
                    <a:pt x="882" y="1550"/>
                    <a:pt x="760" y="1216"/>
                    <a:pt x="669" y="912"/>
                  </a:cubicBezTo>
                  <a:cubicBezTo>
                    <a:pt x="547" y="608"/>
                    <a:pt x="395" y="304"/>
                    <a:pt x="15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87;p57"/>
            <p:cNvSpPr/>
            <p:nvPr/>
          </p:nvSpPr>
          <p:spPr>
            <a:xfrm rot="1338152">
              <a:off x="22683383" y="11306273"/>
              <a:ext cx="65375" cy="33475"/>
            </a:xfrm>
            <a:custGeom>
              <a:avLst/>
              <a:gdLst/>
              <a:ahLst/>
              <a:cxnLst/>
              <a:rect l="l" t="t" r="r" b="b"/>
              <a:pathLst>
                <a:path w="2615" h="1339" extrusionOk="0">
                  <a:moveTo>
                    <a:pt x="1824" y="1"/>
                  </a:moveTo>
                  <a:cubicBezTo>
                    <a:pt x="1551" y="1"/>
                    <a:pt x="1277" y="31"/>
                    <a:pt x="1064" y="153"/>
                  </a:cubicBezTo>
                  <a:cubicBezTo>
                    <a:pt x="821" y="274"/>
                    <a:pt x="608" y="426"/>
                    <a:pt x="426" y="609"/>
                  </a:cubicBezTo>
                  <a:cubicBezTo>
                    <a:pt x="213" y="791"/>
                    <a:pt x="61" y="1034"/>
                    <a:pt x="1" y="1338"/>
                  </a:cubicBezTo>
                  <a:cubicBezTo>
                    <a:pt x="305" y="1308"/>
                    <a:pt x="517" y="1216"/>
                    <a:pt x="730" y="1186"/>
                  </a:cubicBezTo>
                  <a:cubicBezTo>
                    <a:pt x="943" y="1095"/>
                    <a:pt x="1186" y="1034"/>
                    <a:pt x="1368" y="943"/>
                  </a:cubicBezTo>
                  <a:cubicBezTo>
                    <a:pt x="1551" y="882"/>
                    <a:pt x="1794" y="761"/>
                    <a:pt x="1976" y="639"/>
                  </a:cubicBezTo>
                  <a:cubicBezTo>
                    <a:pt x="2189" y="487"/>
                    <a:pt x="2402" y="365"/>
                    <a:pt x="2615" y="183"/>
                  </a:cubicBezTo>
                  <a:cubicBezTo>
                    <a:pt x="2341" y="31"/>
                    <a:pt x="2067" y="1"/>
                    <a:pt x="182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88;p57"/>
            <p:cNvSpPr/>
            <p:nvPr/>
          </p:nvSpPr>
          <p:spPr>
            <a:xfrm rot="1338152">
              <a:off x="22591724" y="11267234"/>
              <a:ext cx="49425" cy="98801"/>
            </a:xfrm>
            <a:custGeom>
              <a:avLst/>
              <a:gdLst/>
              <a:ahLst/>
              <a:cxnLst/>
              <a:rect l="l" t="t" r="r" b="b"/>
              <a:pathLst>
                <a:path w="1977" h="3952" extrusionOk="0">
                  <a:moveTo>
                    <a:pt x="0" y="0"/>
                  </a:moveTo>
                  <a:lnTo>
                    <a:pt x="0" y="0"/>
                  </a:lnTo>
                  <a:cubicBezTo>
                    <a:pt x="92" y="426"/>
                    <a:pt x="244" y="760"/>
                    <a:pt x="274" y="1095"/>
                  </a:cubicBezTo>
                  <a:cubicBezTo>
                    <a:pt x="426" y="1429"/>
                    <a:pt x="578" y="1733"/>
                    <a:pt x="730" y="2067"/>
                  </a:cubicBezTo>
                  <a:cubicBezTo>
                    <a:pt x="882" y="2371"/>
                    <a:pt x="1064" y="2736"/>
                    <a:pt x="1247" y="3040"/>
                  </a:cubicBezTo>
                  <a:cubicBezTo>
                    <a:pt x="1459" y="3344"/>
                    <a:pt x="1672" y="3648"/>
                    <a:pt x="1946" y="3952"/>
                  </a:cubicBezTo>
                  <a:cubicBezTo>
                    <a:pt x="1976" y="3526"/>
                    <a:pt x="1946" y="3161"/>
                    <a:pt x="1855" y="2766"/>
                  </a:cubicBezTo>
                  <a:cubicBezTo>
                    <a:pt x="1794" y="2432"/>
                    <a:pt x="1642" y="2037"/>
                    <a:pt x="1490" y="1702"/>
                  </a:cubicBezTo>
                  <a:cubicBezTo>
                    <a:pt x="1338" y="1368"/>
                    <a:pt x="1095" y="1064"/>
                    <a:pt x="882" y="760"/>
                  </a:cubicBezTo>
                  <a:cubicBezTo>
                    <a:pt x="639" y="487"/>
                    <a:pt x="335" y="183"/>
                    <a:pt x="0"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89;p57"/>
            <p:cNvSpPr/>
            <p:nvPr/>
          </p:nvSpPr>
          <p:spPr>
            <a:xfrm>
              <a:off x="21924575" y="11369175"/>
              <a:ext cx="721900" cy="830950"/>
            </a:xfrm>
            <a:custGeom>
              <a:avLst/>
              <a:gdLst/>
              <a:ahLst/>
              <a:cxnLst/>
              <a:rect l="l" t="t" r="r" b="b"/>
              <a:pathLst>
                <a:path w="28876" h="33238" extrusionOk="0">
                  <a:moveTo>
                    <a:pt x="28876" y="0"/>
                  </a:moveTo>
                  <a:cubicBezTo>
                    <a:pt x="28518" y="265"/>
                    <a:pt x="28165" y="531"/>
                    <a:pt x="27814" y="800"/>
                  </a:cubicBezTo>
                  <a:lnTo>
                    <a:pt x="27814" y="800"/>
                  </a:lnTo>
                  <a:cubicBezTo>
                    <a:pt x="28182" y="546"/>
                    <a:pt x="28538" y="281"/>
                    <a:pt x="28876" y="0"/>
                  </a:cubicBezTo>
                  <a:close/>
                  <a:moveTo>
                    <a:pt x="27814" y="800"/>
                  </a:moveTo>
                  <a:lnTo>
                    <a:pt x="27814" y="800"/>
                  </a:lnTo>
                  <a:cubicBezTo>
                    <a:pt x="26032" y="2030"/>
                    <a:pt x="23968" y="3006"/>
                    <a:pt x="22280" y="4317"/>
                  </a:cubicBezTo>
                  <a:cubicBezTo>
                    <a:pt x="20152" y="5897"/>
                    <a:pt x="18116" y="7690"/>
                    <a:pt x="16231" y="9545"/>
                  </a:cubicBezTo>
                  <a:cubicBezTo>
                    <a:pt x="12584" y="13192"/>
                    <a:pt x="2857" y="27782"/>
                    <a:pt x="760" y="30609"/>
                  </a:cubicBezTo>
                  <a:cubicBezTo>
                    <a:pt x="456" y="31004"/>
                    <a:pt x="152" y="31429"/>
                    <a:pt x="91" y="31916"/>
                  </a:cubicBezTo>
                  <a:cubicBezTo>
                    <a:pt x="0" y="32432"/>
                    <a:pt x="213" y="32980"/>
                    <a:pt x="699" y="33192"/>
                  </a:cubicBezTo>
                  <a:cubicBezTo>
                    <a:pt x="792" y="33223"/>
                    <a:pt x="882" y="33237"/>
                    <a:pt x="969" y="33237"/>
                  </a:cubicBezTo>
                  <a:cubicBezTo>
                    <a:pt x="1572" y="33237"/>
                    <a:pt x="2056" y="32564"/>
                    <a:pt x="2401" y="32007"/>
                  </a:cubicBezTo>
                  <a:cubicBezTo>
                    <a:pt x="8976" y="20214"/>
                    <a:pt x="16495" y="9478"/>
                    <a:pt x="27814" y="80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3996;p57"/>
          <p:cNvGrpSpPr/>
          <p:nvPr/>
        </p:nvGrpSpPr>
        <p:grpSpPr>
          <a:xfrm>
            <a:off x="6453" y="3483457"/>
            <a:ext cx="659619" cy="1716829"/>
            <a:chOff x="4768025" y="3217550"/>
            <a:chExt cx="538025" cy="1400350"/>
          </a:xfrm>
        </p:grpSpPr>
        <p:sp>
          <p:nvSpPr>
            <p:cNvPr id="227" name="Google Shape;3997;p57"/>
            <p:cNvSpPr/>
            <p:nvPr/>
          </p:nvSpPr>
          <p:spPr>
            <a:xfrm>
              <a:off x="4872550" y="3593375"/>
              <a:ext cx="136950" cy="156325"/>
            </a:xfrm>
            <a:custGeom>
              <a:avLst/>
              <a:gdLst/>
              <a:ahLst/>
              <a:cxnLst/>
              <a:rect l="l" t="t" r="r" b="b"/>
              <a:pathLst>
                <a:path w="5478" h="6253" extrusionOk="0">
                  <a:moveTo>
                    <a:pt x="1510" y="1"/>
                  </a:moveTo>
                  <a:cubicBezTo>
                    <a:pt x="627" y="1"/>
                    <a:pt x="0" y="848"/>
                    <a:pt x="44" y="2077"/>
                  </a:cubicBezTo>
                  <a:cubicBezTo>
                    <a:pt x="75" y="3019"/>
                    <a:pt x="683" y="4357"/>
                    <a:pt x="1443" y="4904"/>
                  </a:cubicBezTo>
                  <a:cubicBezTo>
                    <a:pt x="2567" y="5785"/>
                    <a:pt x="2780" y="5816"/>
                    <a:pt x="3814" y="5968"/>
                  </a:cubicBezTo>
                  <a:cubicBezTo>
                    <a:pt x="4240" y="6036"/>
                    <a:pt x="4551" y="6142"/>
                    <a:pt x="4764" y="6142"/>
                  </a:cubicBezTo>
                  <a:cubicBezTo>
                    <a:pt x="4930" y="6142"/>
                    <a:pt x="5037" y="6077"/>
                    <a:pt x="5090" y="5877"/>
                  </a:cubicBezTo>
                  <a:cubicBezTo>
                    <a:pt x="5121" y="5968"/>
                    <a:pt x="5181" y="6059"/>
                    <a:pt x="5212" y="6150"/>
                  </a:cubicBezTo>
                  <a:cubicBezTo>
                    <a:pt x="5212" y="6219"/>
                    <a:pt x="5229" y="6253"/>
                    <a:pt x="5250" y="6253"/>
                  </a:cubicBezTo>
                  <a:cubicBezTo>
                    <a:pt x="5257" y="6253"/>
                    <a:pt x="5265" y="6249"/>
                    <a:pt x="5273" y="6241"/>
                  </a:cubicBezTo>
                  <a:cubicBezTo>
                    <a:pt x="5283" y="6244"/>
                    <a:pt x="5294" y="6245"/>
                    <a:pt x="5304" y="6245"/>
                  </a:cubicBezTo>
                  <a:cubicBezTo>
                    <a:pt x="5409" y="6245"/>
                    <a:pt x="5477" y="6114"/>
                    <a:pt x="5394" y="6059"/>
                  </a:cubicBezTo>
                  <a:cubicBezTo>
                    <a:pt x="5364" y="5816"/>
                    <a:pt x="5394" y="5512"/>
                    <a:pt x="4938" y="4053"/>
                  </a:cubicBezTo>
                  <a:cubicBezTo>
                    <a:pt x="4847" y="3810"/>
                    <a:pt x="4756" y="3597"/>
                    <a:pt x="4665" y="3354"/>
                  </a:cubicBezTo>
                  <a:cubicBezTo>
                    <a:pt x="3652" y="938"/>
                    <a:pt x="2439" y="1"/>
                    <a:pt x="151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998;p57"/>
            <p:cNvSpPr/>
            <p:nvPr/>
          </p:nvSpPr>
          <p:spPr>
            <a:xfrm>
              <a:off x="4920775" y="3371875"/>
              <a:ext cx="130725" cy="152275"/>
            </a:xfrm>
            <a:custGeom>
              <a:avLst/>
              <a:gdLst/>
              <a:ahLst/>
              <a:cxnLst/>
              <a:rect l="l" t="t" r="r" b="b"/>
              <a:pathLst>
                <a:path w="5229" h="6091" extrusionOk="0">
                  <a:moveTo>
                    <a:pt x="1660" y="1"/>
                  </a:moveTo>
                  <a:cubicBezTo>
                    <a:pt x="1290" y="1"/>
                    <a:pt x="973" y="116"/>
                    <a:pt x="760" y="329"/>
                  </a:cubicBezTo>
                  <a:cubicBezTo>
                    <a:pt x="91" y="998"/>
                    <a:pt x="0" y="1758"/>
                    <a:pt x="122" y="2609"/>
                  </a:cubicBezTo>
                  <a:cubicBezTo>
                    <a:pt x="274" y="3369"/>
                    <a:pt x="578" y="4037"/>
                    <a:pt x="1945" y="4919"/>
                  </a:cubicBezTo>
                  <a:cubicBezTo>
                    <a:pt x="3513" y="5964"/>
                    <a:pt x="4259" y="6014"/>
                    <a:pt x="4387" y="6014"/>
                  </a:cubicBezTo>
                  <a:cubicBezTo>
                    <a:pt x="4401" y="6014"/>
                    <a:pt x="4407" y="6013"/>
                    <a:pt x="4407" y="6013"/>
                  </a:cubicBezTo>
                  <a:cubicBezTo>
                    <a:pt x="4436" y="6021"/>
                    <a:pt x="4464" y="6025"/>
                    <a:pt x="4491" y="6025"/>
                  </a:cubicBezTo>
                  <a:cubicBezTo>
                    <a:pt x="4642" y="6025"/>
                    <a:pt x="4762" y="5906"/>
                    <a:pt x="4774" y="5771"/>
                  </a:cubicBezTo>
                  <a:lnTo>
                    <a:pt x="4774" y="5771"/>
                  </a:lnTo>
                  <a:cubicBezTo>
                    <a:pt x="4783" y="5886"/>
                    <a:pt x="4812" y="6023"/>
                    <a:pt x="4863" y="6074"/>
                  </a:cubicBezTo>
                  <a:cubicBezTo>
                    <a:pt x="4886" y="6085"/>
                    <a:pt x="4909" y="6090"/>
                    <a:pt x="4932" y="6090"/>
                  </a:cubicBezTo>
                  <a:cubicBezTo>
                    <a:pt x="5034" y="6090"/>
                    <a:pt x="5126" y="5991"/>
                    <a:pt x="5076" y="5891"/>
                  </a:cubicBezTo>
                  <a:cubicBezTo>
                    <a:pt x="5076" y="5405"/>
                    <a:pt x="5228" y="4797"/>
                    <a:pt x="5076" y="3977"/>
                  </a:cubicBezTo>
                  <a:cubicBezTo>
                    <a:pt x="4500" y="1140"/>
                    <a:pt x="2821" y="1"/>
                    <a:pt x="166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999;p57"/>
            <p:cNvSpPr/>
            <p:nvPr/>
          </p:nvSpPr>
          <p:spPr>
            <a:xfrm>
              <a:off x="5040075" y="3217550"/>
              <a:ext cx="126050" cy="254525"/>
            </a:xfrm>
            <a:custGeom>
              <a:avLst/>
              <a:gdLst/>
              <a:ahLst/>
              <a:cxnLst/>
              <a:rect l="l" t="t" r="r" b="b"/>
              <a:pathLst>
                <a:path w="5042" h="10181" extrusionOk="0">
                  <a:moveTo>
                    <a:pt x="1954" y="1"/>
                  </a:moveTo>
                  <a:cubicBezTo>
                    <a:pt x="1573" y="1"/>
                    <a:pt x="1218" y="175"/>
                    <a:pt x="851" y="484"/>
                  </a:cubicBezTo>
                  <a:cubicBezTo>
                    <a:pt x="638" y="666"/>
                    <a:pt x="365" y="970"/>
                    <a:pt x="243" y="1821"/>
                  </a:cubicBezTo>
                  <a:cubicBezTo>
                    <a:pt x="0" y="3918"/>
                    <a:pt x="669" y="5529"/>
                    <a:pt x="1611" y="7991"/>
                  </a:cubicBezTo>
                  <a:cubicBezTo>
                    <a:pt x="1854" y="8630"/>
                    <a:pt x="1976" y="9055"/>
                    <a:pt x="1976" y="9086"/>
                  </a:cubicBezTo>
                  <a:cubicBezTo>
                    <a:pt x="2060" y="9368"/>
                    <a:pt x="2380" y="9545"/>
                    <a:pt x="2669" y="9545"/>
                  </a:cubicBezTo>
                  <a:cubicBezTo>
                    <a:pt x="2691" y="9545"/>
                    <a:pt x="2714" y="9544"/>
                    <a:pt x="2736" y="9542"/>
                  </a:cubicBezTo>
                  <a:lnTo>
                    <a:pt x="2736" y="9542"/>
                  </a:lnTo>
                  <a:cubicBezTo>
                    <a:pt x="2645" y="9754"/>
                    <a:pt x="2584" y="10150"/>
                    <a:pt x="2797" y="10180"/>
                  </a:cubicBezTo>
                  <a:cubicBezTo>
                    <a:pt x="2798" y="10180"/>
                    <a:pt x="2800" y="10180"/>
                    <a:pt x="2801" y="10180"/>
                  </a:cubicBezTo>
                  <a:cubicBezTo>
                    <a:pt x="3148" y="10180"/>
                    <a:pt x="5042" y="6817"/>
                    <a:pt x="4195" y="2399"/>
                  </a:cubicBezTo>
                  <a:cubicBezTo>
                    <a:pt x="4012" y="1396"/>
                    <a:pt x="3556" y="636"/>
                    <a:pt x="2645" y="180"/>
                  </a:cubicBezTo>
                  <a:cubicBezTo>
                    <a:pt x="2401" y="58"/>
                    <a:pt x="2173" y="1"/>
                    <a:pt x="1954"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000;p57"/>
            <p:cNvSpPr/>
            <p:nvPr/>
          </p:nvSpPr>
          <p:spPr>
            <a:xfrm>
              <a:off x="5166975" y="3292500"/>
              <a:ext cx="108675" cy="194750"/>
            </a:xfrm>
            <a:custGeom>
              <a:avLst/>
              <a:gdLst/>
              <a:ahLst/>
              <a:cxnLst/>
              <a:rect l="l" t="t" r="r" b="b"/>
              <a:pathLst>
                <a:path w="4347" h="7790" extrusionOk="0">
                  <a:moveTo>
                    <a:pt x="2889" y="1"/>
                  </a:moveTo>
                  <a:cubicBezTo>
                    <a:pt x="2703" y="1"/>
                    <a:pt x="2547" y="60"/>
                    <a:pt x="2371" y="161"/>
                  </a:cubicBezTo>
                  <a:cubicBezTo>
                    <a:pt x="1382" y="697"/>
                    <a:pt x="971" y="2600"/>
                    <a:pt x="942" y="2670"/>
                  </a:cubicBezTo>
                  <a:lnTo>
                    <a:pt x="942" y="2670"/>
                  </a:lnTo>
                  <a:lnTo>
                    <a:pt x="942" y="2653"/>
                  </a:lnTo>
                  <a:cubicBezTo>
                    <a:pt x="941" y="2666"/>
                    <a:pt x="940" y="2672"/>
                    <a:pt x="941" y="2672"/>
                  </a:cubicBezTo>
                  <a:cubicBezTo>
                    <a:pt x="942" y="2672"/>
                    <a:pt x="942" y="2671"/>
                    <a:pt x="942" y="2670"/>
                  </a:cubicBezTo>
                  <a:lnTo>
                    <a:pt x="942" y="2670"/>
                  </a:lnTo>
                  <a:lnTo>
                    <a:pt x="942" y="2714"/>
                  </a:lnTo>
                  <a:lnTo>
                    <a:pt x="942" y="2744"/>
                  </a:lnTo>
                  <a:cubicBezTo>
                    <a:pt x="547" y="4568"/>
                    <a:pt x="152" y="7152"/>
                    <a:pt x="152" y="7152"/>
                  </a:cubicBezTo>
                  <a:cubicBezTo>
                    <a:pt x="122" y="7273"/>
                    <a:pt x="152" y="7334"/>
                    <a:pt x="243" y="7425"/>
                  </a:cubicBezTo>
                  <a:cubicBezTo>
                    <a:pt x="0" y="7638"/>
                    <a:pt x="91" y="7759"/>
                    <a:pt x="152" y="7790"/>
                  </a:cubicBezTo>
                  <a:cubicBezTo>
                    <a:pt x="213" y="7790"/>
                    <a:pt x="335" y="7759"/>
                    <a:pt x="426" y="7729"/>
                  </a:cubicBezTo>
                  <a:cubicBezTo>
                    <a:pt x="2280" y="7060"/>
                    <a:pt x="3587" y="4446"/>
                    <a:pt x="3982" y="2592"/>
                  </a:cubicBezTo>
                  <a:cubicBezTo>
                    <a:pt x="4347" y="1376"/>
                    <a:pt x="4104" y="799"/>
                    <a:pt x="3678" y="373"/>
                  </a:cubicBezTo>
                  <a:cubicBezTo>
                    <a:pt x="3465" y="161"/>
                    <a:pt x="3161" y="39"/>
                    <a:pt x="3009" y="9"/>
                  </a:cubicBezTo>
                  <a:cubicBezTo>
                    <a:pt x="2968" y="3"/>
                    <a:pt x="2928" y="1"/>
                    <a:pt x="2889"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001;p57"/>
            <p:cNvSpPr/>
            <p:nvPr/>
          </p:nvSpPr>
          <p:spPr>
            <a:xfrm>
              <a:off x="5159375" y="3530425"/>
              <a:ext cx="146675" cy="210675"/>
            </a:xfrm>
            <a:custGeom>
              <a:avLst/>
              <a:gdLst/>
              <a:ahLst/>
              <a:cxnLst/>
              <a:rect l="l" t="t" r="r" b="b"/>
              <a:pathLst>
                <a:path w="5867" h="8427" extrusionOk="0">
                  <a:moveTo>
                    <a:pt x="4027" y="1"/>
                  </a:moveTo>
                  <a:cubicBezTo>
                    <a:pt x="3991" y="1"/>
                    <a:pt x="3956" y="2"/>
                    <a:pt x="3921" y="5"/>
                  </a:cubicBezTo>
                  <a:cubicBezTo>
                    <a:pt x="3192" y="97"/>
                    <a:pt x="2554" y="705"/>
                    <a:pt x="2310" y="978"/>
                  </a:cubicBezTo>
                  <a:cubicBezTo>
                    <a:pt x="2006" y="1312"/>
                    <a:pt x="1672" y="1829"/>
                    <a:pt x="1338" y="2893"/>
                  </a:cubicBezTo>
                  <a:cubicBezTo>
                    <a:pt x="1044" y="3744"/>
                    <a:pt x="440" y="6916"/>
                    <a:pt x="425" y="6972"/>
                  </a:cubicBezTo>
                  <a:lnTo>
                    <a:pt x="425" y="6972"/>
                  </a:lnTo>
                  <a:cubicBezTo>
                    <a:pt x="426" y="6969"/>
                    <a:pt x="426" y="6967"/>
                    <a:pt x="426" y="6966"/>
                  </a:cubicBezTo>
                  <a:lnTo>
                    <a:pt x="426" y="6966"/>
                  </a:lnTo>
                  <a:cubicBezTo>
                    <a:pt x="425" y="6971"/>
                    <a:pt x="425" y="6973"/>
                    <a:pt x="425" y="6973"/>
                  </a:cubicBezTo>
                  <a:cubicBezTo>
                    <a:pt x="425" y="6973"/>
                    <a:pt x="425" y="6973"/>
                    <a:pt x="425" y="6972"/>
                  </a:cubicBezTo>
                  <a:lnTo>
                    <a:pt x="425" y="6972"/>
                  </a:lnTo>
                  <a:cubicBezTo>
                    <a:pt x="412" y="7049"/>
                    <a:pt x="243" y="7696"/>
                    <a:pt x="243" y="7696"/>
                  </a:cubicBezTo>
                  <a:cubicBezTo>
                    <a:pt x="183" y="7696"/>
                    <a:pt x="152" y="7756"/>
                    <a:pt x="152" y="7756"/>
                  </a:cubicBezTo>
                  <a:cubicBezTo>
                    <a:pt x="91" y="7817"/>
                    <a:pt x="31" y="7999"/>
                    <a:pt x="122" y="8121"/>
                  </a:cubicBezTo>
                  <a:cubicBezTo>
                    <a:pt x="0" y="8243"/>
                    <a:pt x="91" y="8303"/>
                    <a:pt x="183" y="8425"/>
                  </a:cubicBezTo>
                  <a:cubicBezTo>
                    <a:pt x="193" y="8426"/>
                    <a:pt x="204" y="8427"/>
                    <a:pt x="217" y="8427"/>
                  </a:cubicBezTo>
                  <a:cubicBezTo>
                    <a:pt x="519" y="8427"/>
                    <a:pt x="1593" y="8087"/>
                    <a:pt x="2584" y="7300"/>
                  </a:cubicBezTo>
                  <a:cubicBezTo>
                    <a:pt x="3830" y="6328"/>
                    <a:pt x="5411" y="4352"/>
                    <a:pt x="5715" y="2437"/>
                  </a:cubicBezTo>
                  <a:cubicBezTo>
                    <a:pt x="5867" y="1373"/>
                    <a:pt x="5411" y="553"/>
                    <a:pt x="4955" y="279"/>
                  </a:cubicBezTo>
                  <a:cubicBezTo>
                    <a:pt x="4682" y="115"/>
                    <a:pt x="4336" y="1"/>
                    <a:pt x="4027"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002;p57"/>
            <p:cNvSpPr/>
            <p:nvPr/>
          </p:nvSpPr>
          <p:spPr>
            <a:xfrm>
              <a:off x="5070450" y="3933050"/>
              <a:ext cx="164925" cy="156725"/>
            </a:xfrm>
            <a:custGeom>
              <a:avLst/>
              <a:gdLst/>
              <a:ahLst/>
              <a:cxnLst/>
              <a:rect l="l" t="t" r="r" b="b"/>
              <a:pathLst>
                <a:path w="6597" h="6269" extrusionOk="0">
                  <a:moveTo>
                    <a:pt x="4085" y="1"/>
                  </a:moveTo>
                  <a:cubicBezTo>
                    <a:pt x="2325" y="1"/>
                    <a:pt x="628" y="4703"/>
                    <a:pt x="244" y="5572"/>
                  </a:cubicBezTo>
                  <a:cubicBezTo>
                    <a:pt x="214" y="5603"/>
                    <a:pt x="183" y="5694"/>
                    <a:pt x="153" y="5724"/>
                  </a:cubicBezTo>
                  <a:cubicBezTo>
                    <a:pt x="153" y="5724"/>
                    <a:pt x="153" y="5724"/>
                    <a:pt x="153" y="5724"/>
                  </a:cubicBezTo>
                  <a:lnTo>
                    <a:pt x="153" y="5724"/>
                  </a:lnTo>
                  <a:cubicBezTo>
                    <a:pt x="1" y="5968"/>
                    <a:pt x="92" y="6211"/>
                    <a:pt x="335" y="6241"/>
                  </a:cubicBezTo>
                  <a:cubicBezTo>
                    <a:pt x="356" y="6261"/>
                    <a:pt x="386" y="6268"/>
                    <a:pt x="421" y="6268"/>
                  </a:cubicBezTo>
                  <a:cubicBezTo>
                    <a:pt x="491" y="6268"/>
                    <a:pt x="578" y="6241"/>
                    <a:pt x="639" y="6241"/>
                  </a:cubicBezTo>
                  <a:cubicBezTo>
                    <a:pt x="3284" y="6028"/>
                    <a:pt x="6597" y="2351"/>
                    <a:pt x="5077" y="557"/>
                  </a:cubicBezTo>
                  <a:cubicBezTo>
                    <a:pt x="4750" y="167"/>
                    <a:pt x="4416" y="1"/>
                    <a:pt x="4085"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003;p57"/>
            <p:cNvSpPr/>
            <p:nvPr/>
          </p:nvSpPr>
          <p:spPr>
            <a:xfrm>
              <a:off x="5010450" y="4211200"/>
              <a:ext cx="181675" cy="137875"/>
            </a:xfrm>
            <a:custGeom>
              <a:avLst/>
              <a:gdLst/>
              <a:ahLst/>
              <a:cxnLst/>
              <a:rect l="l" t="t" r="r" b="b"/>
              <a:pathLst>
                <a:path w="7267" h="5515" extrusionOk="0">
                  <a:moveTo>
                    <a:pt x="4959" y="0"/>
                  </a:moveTo>
                  <a:cubicBezTo>
                    <a:pt x="4171" y="0"/>
                    <a:pt x="3137" y="529"/>
                    <a:pt x="2097" y="1893"/>
                  </a:cubicBezTo>
                  <a:cubicBezTo>
                    <a:pt x="1428" y="2744"/>
                    <a:pt x="1064" y="3839"/>
                    <a:pt x="668" y="4325"/>
                  </a:cubicBezTo>
                  <a:cubicBezTo>
                    <a:pt x="516" y="4416"/>
                    <a:pt x="364" y="4568"/>
                    <a:pt x="334" y="4751"/>
                  </a:cubicBezTo>
                  <a:cubicBezTo>
                    <a:pt x="304" y="4751"/>
                    <a:pt x="212" y="4872"/>
                    <a:pt x="182" y="4872"/>
                  </a:cubicBezTo>
                  <a:cubicBezTo>
                    <a:pt x="169" y="4868"/>
                    <a:pt x="156" y="4867"/>
                    <a:pt x="145" y="4867"/>
                  </a:cubicBezTo>
                  <a:cubicBezTo>
                    <a:pt x="1" y="4867"/>
                    <a:pt x="12" y="5147"/>
                    <a:pt x="208" y="5147"/>
                  </a:cubicBezTo>
                  <a:cubicBezTo>
                    <a:pt x="244" y="5147"/>
                    <a:pt x="286" y="5137"/>
                    <a:pt x="334" y="5115"/>
                  </a:cubicBezTo>
                  <a:cubicBezTo>
                    <a:pt x="425" y="5358"/>
                    <a:pt x="608" y="5510"/>
                    <a:pt x="820" y="5510"/>
                  </a:cubicBezTo>
                  <a:cubicBezTo>
                    <a:pt x="837" y="5513"/>
                    <a:pt x="857" y="5515"/>
                    <a:pt x="880" y="5515"/>
                  </a:cubicBezTo>
                  <a:cubicBezTo>
                    <a:pt x="1340" y="5515"/>
                    <a:pt x="2895" y="4945"/>
                    <a:pt x="3678" y="4568"/>
                  </a:cubicBezTo>
                  <a:cubicBezTo>
                    <a:pt x="7267" y="2732"/>
                    <a:pt x="6750" y="0"/>
                    <a:pt x="4959"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004;p57"/>
            <p:cNvSpPr/>
            <p:nvPr/>
          </p:nvSpPr>
          <p:spPr>
            <a:xfrm>
              <a:off x="4768025" y="4120850"/>
              <a:ext cx="151150" cy="123250"/>
            </a:xfrm>
            <a:custGeom>
              <a:avLst/>
              <a:gdLst/>
              <a:ahLst/>
              <a:cxnLst/>
              <a:rect l="l" t="t" r="r" b="b"/>
              <a:pathLst>
                <a:path w="6046" h="4930" extrusionOk="0">
                  <a:moveTo>
                    <a:pt x="2166" y="0"/>
                  </a:moveTo>
                  <a:cubicBezTo>
                    <a:pt x="1709" y="0"/>
                    <a:pt x="1308" y="177"/>
                    <a:pt x="1034" y="644"/>
                  </a:cubicBezTo>
                  <a:cubicBezTo>
                    <a:pt x="0" y="2255"/>
                    <a:pt x="1490" y="4413"/>
                    <a:pt x="3982" y="4839"/>
                  </a:cubicBezTo>
                  <a:cubicBezTo>
                    <a:pt x="4225" y="4869"/>
                    <a:pt x="4833" y="4899"/>
                    <a:pt x="5107" y="4930"/>
                  </a:cubicBezTo>
                  <a:cubicBezTo>
                    <a:pt x="5350" y="4930"/>
                    <a:pt x="5563" y="4839"/>
                    <a:pt x="5593" y="4626"/>
                  </a:cubicBezTo>
                  <a:cubicBezTo>
                    <a:pt x="5683" y="4742"/>
                    <a:pt x="5790" y="4803"/>
                    <a:pt x="5871" y="4803"/>
                  </a:cubicBezTo>
                  <a:cubicBezTo>
                    <a:pt x="5982" y="4803"/>
                    <a:pt x="6046" y="4689"/>
                    <a:pt x="5958" y="4444"/>
                  </a:cubicBezTo>
                  <a:cubicBezTo>
                    <a:pt x="5897" y="4231"/>
                    <a:pt x="5867" y="4109"/>
                    <a:pt x="5654" y="3349"/>
                  </a:cubicBezTo>
                  <a:cubicBezTo>
                    <a:pt x="5411" y="2346"/>
                    <a:pt x="4347" y="766"/>
                    <a:pt x="3466" y="340"/>
                  </a:cubicBezTo>
                  <a:cubicBezTo>
                    <a:pt x="3022" y="140"/>
                    <a:pt x="2572" y="0"/>
                    <a:pt x="216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005;p57"/>
            <p:cNvSpPr/>
            <p:nvPr/>
          </p:nvSpPr>
          <p:spPr>
            <a:xfrm>
              <a:off x="4834300" y="3857425"/>
              <a:ext cx="143675" cy="130025"/>
            </a:xfrm>
            <a:custGeom>
              <a:avLst/>
              <a:gdLst/>
              <a:ahLst/>
              <a:cxnLst/>
              <a:rect l="l" t="t" r="r" b="b"/>
              <a:pathLst>
                <a:path w="5747" h="5201" extrusionOk="0">
                  <a:moveTo>
                    <a:pt x="2311" y="1"/>
                  </a:moveTo>
                  <a:cubicBezTo>
                    <a:pt x="949" y="1"/>
                    <a:pt x="1" y="1410"/>
                    <a:pt x="1544" y="3521"/>
                  </a:cubicBezTo>
                  <a:cubicBezTo>
                    <a:pt x="1544" y="3521"/>
                    <a:pt x="2486" y="4768"/>
                    <a:pt x="4310" y="5102"/>
                  </a:cubicBezTo>
                  <a:cubicBezTo>
                    <a:pt x="4462" y="5132"/>
                    <a:pt x="4644" y="5132"/>
                    <a:pt x="4796" y="5132"/>
                  </a:cubicBezTo>
                  <a:cubicBezTo>
                    <a:pt x="4891" y="5156"/>
                    <a:pt x="4962" y="5170"/>
                    <a:pt x="5023" y="5170"/>
                  </a:cubicBezTo>
                  <a:cubicBezTo>
                    <a:pt x="5119" y="5170"/>
                    <a:pt x="5190" y="5134"/>
                    <a:pt x="5283" y="5041"/>
                  </a:cubicBezTo>
                  <a:cubicBezTo>
                    <a:pt x="5357" y="5157"/>
                    <a:pt x="5442" y="5200"/>
                    <a:pt x="5515" y="5200"/>
                  </a:cubicBezTo>
                  <a:cubicBezTo>
                    <a:pt x="5652" y="5200"/>
                    <a:pt x="5747" y="5049"/>
                    <a:pt x="5648" y="4950"/>
                  </a:cubicBezTo>
                  <a:cubicBezTo>
                    <a:pt x="5556" y="4616"/>
                    <a:pt x="5435" y="3673"/>
                    <a:pt x="5435" y="3673"/>
                  </a:cubicBezTo>
                  <a:cubicBezTo>
                    <a:pt x="4996" y="1070"/>
                    <a:pt x="3497" y="1"/>
                    <a:pt x="2311"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006;p57"/>
            <p:cNvSpPr/>
            <p:nvPr/>
          </p:nvSpPr>
          <p:spPr>
            <a:xfrm>
              <a:off x="4882000" y="3361975"/>
              <a:ext cx="242125" cy="1255925"/>
            </a:xfrm>
            <a:custGeom>
              <a:avLst/>
              <a:gdLst/>
              <a:ahLst/>
              <a:cxnLst/>
              <a:rect l="l" t="t" r="r" b="b"/>
              <a:pathLst>
                <a:path w="9685" h="50237" extrusionOk="0">
                  <a:moveTo>
                    <a:pt x="8904" y="0"/>
                  </a:moveTo>
                  <a:cubicBezTo>
                    <a:pt x="8863" y="0"/>
                    <a:pt x="8823" y="38"/>
                    <a:pt x="8785" y="117"/>
                  </a:cubicBezTo>
                  <a:cubicBezTo>
                    <a:pt x="8785" y="117"/>
                    <a:pt x="8664" y="208"/>
                    <a:pt x="8694" y="2275"/>
                  </a:cubicBezTo>
                  <a:cubicBezTo>
                    <a:pt x="9150" y="24251"/>
                    <a:pt x="1825" y="32853"/>
                    <a:pt x="92" y="48720"/>
                  </a:cubicBezTo>
                  <a:cubicBezTo>
                    <a:pt x="92" y="48781"/>
                    <a:pt x="1" y="49419"/>
                    <a:pt x="1" y="49510"/>
                  </a:cubicBezTo>
                  <a:cubicBezTo>
                    <a:pt x="22" y="49977"/>
                    <a:pt x="384" y="50237"/>
                    <a:pt x="746" y="50237"/>
                  </a:cubicBezTo>
                  <a:cubicBezTo>
                    <a:pt x="902" y="50237"/>
                    <a:pt x="1058" y="50188"/>
                    <a:pt x="1186" y="50088"/>
                  </a:cubicBezTo>
                  <a:cubicBezTo>
                    <a:pt x="1460" y="49844"/>
                    <a:pt x="1399" y="49540"/>
                    <a:pt x="1460" y="49236"/>
                  </a:cubicBezTo>
                  <a:cubicBezTo>
                    <a:pt x="2828" y="35042"/>
                    <a:pt x="8846" y="26713"/>
                    <a:pt x="9575" y="6348"/>
                  </a:cubicBezTo>
                  <a:cubicBezTo>
                    <a:pt x="9684" y="2808"/>
                    <a:pt x="9257" y="0"/>
                    <a:pt x="890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007;p57"/>
            <p:cNvSpPr/>
            <p:nvPr/>
          </p:nvSpPr>
          <p:spPr>
            <a:xfrm>
              <a:off x="4997100" y="3450800"/>
              <a:ext cx="120775" cy="149800"/>
            </a:xfrm>
            <a:custGeom>
              <a:avLst/>
              <a:gdLst/>
              <a:ahLst/>
              <a:cxnLst/>
              <a:rect l="l" t="t" r="r" b="b"/>
              <a:pathLst>
                <a:path w="4831" h="5992" extrusionOk="0">
                  <a:moveTo>
                    <a:pt x="279" y="1"/>
                  </a:moveTo>
                  <a:cubicBezTo>
                    <a:pt x="74" y="1"/>
                    <a:pt x="1" y="1144"/>
                    <a:pt x="2631" y="4315"/>
                  </a:cubicBezTo>
                  <a:cubicBezTo>
                    <a:pt x="2618" y="4300"/>
                    <a:pt x="2611" y="4293"/>
                    <a:pt x="2610" y="4293"/>
                  </a:cubicBezTo>
                  <a:lnTo>
                    <a:pt x="2610" y="4293"/>
                  </a:lnTo>
                  <a:cubicBezTo>
                    <a:pt x="2594" y="4293"/>
                    <a:pt x="3928" y="5958"/>
                    <a:pt x="4242" y="5987"/>
                  </a:cubicBezTo>
                  <a:cubicBezTo>
                    <a:pt x="4265" y="5990"/>
                    <a:pt x="4287" y="5992"/>
                    <a:pt x="4309" y="5992"/>
                  </a:cubicBezTo>
                  <a:cubicBezTo>
                    <a:pt x="4660" y="5992"/>
                    <a:pt x="4831" y="5545"/>
                    <a:pt x="4516" y="5288"/>
                  </a:cubicBezTo>
                  <a:cubicBezTo>
                    <a:pt x="3163" y="4310"/>
                    <a:pt x="967" y="1153"/>
                    <a:pt x="994" y="1153"/>
                  </a:cubicBezTo>
                  <a:lnTo>
                    <a:pt x="994" y="1153"/>
                  </a:lnTo>
                  <a:cubicBezTo>
                    <a:pt x="995" y="1153"/>
                    <a:pt x="1004" y="1163"/>
                    <a:pt x="1020" y="1184"/>
                  </a:cubicBezTo>
                  <a:cubicBezTo>
                    <a:pt x="1020" y="1156"/>
                    <a:pt x="916" y="999"/>
                    <a:pt x="900" y="999"/>
                  </a:cubicBezTo>
                  <a:cubicBezTo>
                    <a:pt x="899" y="999"/>
                    <a:pt x="898" y="1000"/>
                    <a:pt x="898" y="1002"/>
                  </a:cubicBezTo>
                  <a:cubicBezTo>
                    <a:pt x="655" y="637"/>
                    <a:pt x="564" y="546"/>
                    <a:pt x="443" y="272"/>
                  </a:cubicBezTo>
                  <a:cubicBezTo>
                    <a:pt x="426" y="188"/>
                    <a:pt x="418" y="169"/>
                    <a:pt x="415" y="169"/>
                  </a:cubicBezTo>
                  <a:cubicBezTo>
                    <a:pt x="412" y="169"/>
                    <a:pt x="412" y="181"/>
                    <a:pt x="412" y="181"/>
                  </a:cubicBezTo>
                  <a:cubicBezTo>
                    <a:pt x="383" y="65"/>
                    <a:pt x="327" y="1"/>
                    <a:pt x="27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008;p57"/>
            <p:cNvSpPr/>
            <p:nvPr/>
          </p:nvSpPr>
          <p:spPr>
            <a:xfrm>
              <a:off x="5102375" y="3382950"/>
              <a:ext cx="122375" cy="186750"/>
            </a:xfrm>
            <a:custGeom>
              <a:avLst/>
              <a:gdLst/>
              <a:ahLst/>
              <a:cxnLst/>
              <a:rect l="l" t="t" r="r" b="b"/>
              <a:pathLst>
                <a:path w="4895" h="7470" extrusionOk="0">
                  <a:moveTo>
                    <a:pt x="4754" y="0"/>
                  </a:moveTo>
                  <a:cubicBezTo>
                    <a:pt x="4499" y="0"/>
                    <a:pt x="4284" y="1221"/>
                    <a:pt x="2767" y="3594"/>
                  </a:cubicBezTo>
                  <a:cubicBezTo>
                    <a:pt x="1551" y="5509"/>
                    <a:pt x="457" y="6634"/>
                    <a:pt x="457" y="6634"/>
                  </a:cubicBezTo>
                  <a:lnTo>
                    <a:pt x="305" y="6786"/>
                  </a:lnTo>
                  <a:cubicBezTo>
                    <a:pt x="1" y="7090"/>
                    <a:pt x="183" y="7394"/>
                    <a:pt x="457" y="7424"/>
                  </a:cubicBezTo>
                  <a:cubicBezTo>
                    <a:pt x="502" y="7455"/>
                    <a:pt x="540" y="7470"/>
                    <a:pt x="571" y="7470"/>
                  </a:cubicBezTo>
                  <a:cubicBezTo>
                    <a:pt x="601" y="7470"/>
                    <a:pt x="624" y="7455"/>
                    <a:pt x="639" y="7424"/>
                  </a:cubicBezTo>
                  <a:cubicBezTo>
                    <a:pt x="760" y="7394"/>
                    <a:pt x="1216" y="6877"/>
                    <a:pt x="1308" y="6756"/>
                  </a:cubicBezTo>
                  <a:cubicBezTo>
                    <a:pt x="3982" y="3382"/>
                    <a:pt x="4651" y="707"/>
                    <a:pt x="4834" y="251"/>
                  </a:cubicBezTo>
                  <a:cubicBezTo>
                    <a:pt x="4894" y="220"/>
                    <a:pt x="4894" y="68"/>
                    <a:pt x="4834" y="38"/>
                  </a:cubicBezTo>
                  <a:cubicBezTo>
                    <a:pt x="4806" y="13"/>
                    <a:pt x="4779" y="0"/>
                    <a:pt x="475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009;p57"/>
            <p:cNvSpPr/>
            <p:nvPr/>
          </p:nvSpPr>
          <p:spPr>
            <a:xfrm>
              <a:off x="4919250" y="3649100"/>
              <a:ext cx="172500" cy="181100"/>
            </a:xfrm>
            <a:custGeom>
              <a:avLst/>
              <a:gdLst/>
              <a:ahLst/>
              <a:cxnLst/>
              <a:rect l="l" t="t" r="r" b="b"/>
              <a:pathLst>
                <a:path w="6900" h="7244" extrusionOk="0">
                  <a:moveTo>
                    <a:pt x="487" y="0"/>
                  </a:moveTo>
                  <a:cubicBezTo>
                    <a:pt x="0" y="0"/>
                    <a:pt x="973" y="1581"/>
                    <a:pt x="1246" y="2006"/>
                  </a:cubicBezTo>
                  <a:cubicBezTo>
                    <a:pt x="2128" y="3404"/>
                    <a:pt x="5897" y="7204"/>
                    <a:pt x="6231" y="7234"/>
                  </a:cubicBezTo>
                  <a:cubicBezTo>
                    <a:pt x="6265" y="7241"/>
                    <a:pt x="6297" y="7244"/>
                    <a:pt x="6328" y="7244"/>
                  </a:cubicBezTo>
                  <a:cubicBezTo>
                    <a:pt x="6744" y="7244"/>
                    <a:pt x="6899" y="6699"/>
                    <a:pt x="6475" y="6444"/>
                  </a:cubicBezTo>
                  <a:cubicBezTo>
                    <a:pt x="6475" y="6444"/>
                    <a:pt x="6444" y="6444"/>
                    <a:pt x="6414" y="6414"/>
                  </a:cubicBezTo>
                  <a:cubicBezTo>
                    <a:pt x="5512" y="5716"/>
                    <a:pt x="3525" y="3849"/>
                    <a:pt x="3515" y="3849"/>
                  </a:cubicBezTo>
                  <a:lnTo>
                    <a:pt x="3515" y="3849"/>
                  </a:lnTo>
                  <a:cubicBezTo>
                    <a:pt x="3515" y="3849"/>
                    <a:pt x="3518" y="3853"/>
                    <a:pt x="3526" y="3860"/>
                  </a:cubicBezTo>
                  <a:lnTo>
                    <a:pt x="3405" y="3739"/>
                  </a:lnTo>
                  <a:cubicBezTo>
                    <a:pt x="1125" y="1520"/>
                    <a:pt x="699" y="486"/>
                    <a:pt x="699" y="486"/>
                  </a:cubicBezTo>
                  <a:cubicBezTo>
                    <a:pt x="699" y="456"/>
                    <a:pt x="669" y="365"/>
                    <a:pt x="669" y="365"/>
                  </a:cubicBezTo>
                  <a:cubicBezTo>
                    <a:pt x="639" y="334"/>
                    <a:pt x="608" y="213"/>
                    <a:pt x="608" y="183"/>
                  </a:cubicBezTo>
                  <a:cubicBezTo>
                    <a:pt x="639" y="91"/>
                    <a:pt x="608" y="0"/>
                    <a:pt x="48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010;p57"/>
            <p:cNvSpPr/>
            <p:nvPr/>
          </p:nvSpPr>
          <p:spPr>
            <a:xfrm>
              <a:off x="5075025" y="3624075"/>
              <a:ext cx="176325" cy="167425"/>
            </a:xfrm>
            <a:custGeom>
              <a:avLst/>
              <a:gdLst/>
              <a:ahLst/>
              <a:cxnLst/>
              <a:rect l="l" t="t" r="r" b="b"/>
              <a:pathLst>
                <a:path w="7053" h="6697" extrusionOk="0">
                  <a:moveTo>
                    <a:pt x="6924" y="1"/>
                  </a:moveTo>
                  <a:cubicBezTo>
                    <a:pt x="6638" y="1"/>
                    <a:pt x="6135" y="1289"/>
                    <a:pt x="4985" y="2551"/>
                  </a:cubicBezTo>
                  <a:cubicBezTo>
                    <a:pt x="4985" y="2551"/>
                    <a:pt x="4712" y="2855"/>
                    <a:pt x="4073" y="3463"/>
                  </a:cubicBezTo>
                  <a:cubicBezTo>
                    <a:pt x="3147" y="4331"/>
                    <a:pt x="2442" y="4979"/>
                    <a:pt x="2431" y="4979"/>
                  </a:cubicBezTo>
                  <a:cubicBezTo>
                    <a:pt x="2424" y="4979"/>
                    <a:pt x="2648" y="4764"/>
                    <a:pt x="3192" y="4253"/>
                  </a:cubicBezTo>
                  <a:lnTo>
                    <a:pt x="3192" y="4253"/>
                  </a:lnTo>
                  <a:cubicBezTo>
                    <a:pt x="1672" y="5439"/>
                    <a:pt x="1125" y="5591"/>
                    <a:pt x="639" y="5864"/>
                  </a:cubicBezTo>
                  <a:cubicBezTo>
                    <a:pt x="0" y="5956"/>
                    <a:pt x="61" y="6685"/>
                    <a:pt x="487" y="6685"/>
                  </a:cubicBezTo>
                  <a:cubicBezTo>
                    <a:pt x="525" y="6693"/>
                    <a:pt x="561" y="6697"/>
                    <a:pt x="595" y="6697"/>
                  </a:cubicBezTo>
                  <a:cubicBezTo>
                    <a:pt x="699" y="6697"/>
                    <a:pt x="791" y="6662"/>
                    <a:pt x="882" y="6594"/>
                  </a:cubicBezTo>
                  <a:cubicBezTo>
                    <a:pt x="2402" y="5439"/>
                    <a:pt x="3617" y="4983"/>
                    <a:pt x="5472" y="2582"/>
                  </a:cubicBezTo>
                  <a:cubicBezTo>
                    <a:pt x="5988" y="1943"/>
                    <a:pt x="6444" y="910"/>
                    <a:pt x="6900" y="272"/>
                  </a:cubicBezTo>
                  <a:cubicBezTo>
                    <a:pt x="7022" y="241"/>
                    <a:pt x="7052" y="120"/>
                    <a:pt x="6991" y="28"/>
                  </a:cubicBezTo>
                  <a:cubicBezTo>
                    <a:pt x="6970" y="10"/>
                    <a:pt x="6948" y="1"/>
                    <a:pt x="692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011;p57"/>
            <p:cNvSpPr/>
            <p:nvPr/>
          </p:nvSpPr>
          <p:spPr>
            <a:xfrm>
              <a:off x="4919250" y="3923900"/>
              <a:ext cx="121475" cy="117375"/>
            </a:xfrm>
            <a:custGeom>
              <a:avLst/>
              <a:gdLst/>
              <a:ahLst/>
              <a:cxnLst/>
              <a:rect l="l" t="t" r="r" b="b"/>
              <a:pathLst>
                <a:path w="4859" h="4695" extrusionOk="0">
                  <a:moveTo>
                    <a:pt x="230" y="1"/>
                  </a:moveTo>
                  <a:cubicBezTo>
                    <a:pt x="205" y="1"/>
                    <a:pt x="180" y="5"/>
                    <a:pt x="152" y="11"/>
                  </a:cubicBezTo>
                  <a:cubicBezTo>
                    <a:pt x="31" y="103"/>
                    <a:pt x="0" y="254"/>
                    <a:pt x="61" y="315"/>
                  </a:cubicBezTo>
                  <a:cubicBezTo>
                    <a:pt x="122" y="406"/>
                    <a:pt x="122" y="467"/>
                    <a:pt x="183" y="589"/>
                  </a:cubicBezTo>
                  <a:cubicBezTo>
                    <a:pt x="791" y="1622"/>
                    <a:pt x="1216" y="2078"/>
                    <a:pt x="2949" y="3689"/>
                  </a:cubicBezTo>
                  <a:cubicBezTo>
                    <a:pt x="2932" y="3675"/>
                    <a:pt x="2924" y="3669"/>
                    <a:pt x="2922" y="3669"/>
                  </a:cubicBezTo>
                  <a:lnTo>
                    <a:pt x="2922" y="3669"/>
                  </a:lnTo>
                  <a:cubicBezTo>
                    <a:pt x="2904" y="3669"/>
                    <a:pt x="3893" y="4608"/>
                    <a:pt x="4286" y="4692"/>
                  </a:cubicBezTo>
                  <a:cubicBezTo>
                    <a:pt x="4300" y="4694"/>
                    <a:pt x="4314" y="4694"/>
                    <a:pt x="4328" y="4694"/>
                  </a:cubicBezTo>
                  <a:cubicBezTo>
                    <a:pt x="4641" y="4694"/>
                    <a:pt x="4858" y="4378"/>
                    <a:pt x="4742" y="4145"/>
                  </a:cubicBezTo>
                  <a:cubicBezTo>
                    <a:pt x="4681" y="3963"/>
                    <a:pt x="4438" y="3902"/>
                    <a:pt x="4012" y="3537"/>
                  </a:cubicBezTo>
                  <a:cubicBezTo>
                    <a:pt x="1429" y="1501"/>
                    <a:pt x="760" y="650"/>
                    <a:pt x="760" y="650"/>
                  </a:cubicBezTo>
                  <a:cubicBezTo>
                    <a:pt x="639" y="498"/>
                    <a:pt x="456" y="315"/>
                    <a:pt x="426" y="163"/>
                  </a:cubicBezTo>
                  <a:cubicBezTo>
                    <a:pt x="379" y="45"/>
                    <a:pt x="313" y="1"/>
                    <a:pt x="23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012;p57"/>
            <p:cNvSpPr/>
            <p:nvPr/>
          </p:nvSpPr>
          <p:spPr>
            <a:xfrm>
              <a:off x="4995225" y="4010250"/>
              <a:ext cx="161125" cy="125275"/>
            </a:xfrm>
            <a:custGeom>
              <a:avLst/>
              <a:gdLst/>
              <a:ahLst/>
              <a:cxnLst/>
              <a:rect l="l" t="t" r="r" b="b"/>
              <a:pathLst>
                <a:path w="6445" h="5011" extrusionOk="0">
                  <a:moveTo>
                    <a:pt x="6329" y="1"/>
                  </a:moveTo>
                  <a:cubicBezTo>
                    <a:pt x="6230" y="1"/>
                    <a:pt x="6107" y="223"/>
                    <a:pt x="5594" y="813"/>
                  </a:cubicBezTo>
                  <a:cubicBezTo>
                    <a:pt x="4408" y="2059"/>
                    <a:pt x="1855" y="3609"/>
                    <a:pt x="913" y="3974"/>
                  </a:cubicBezTo>
                  <a:cubicBezTo>
                    <a:pt x="730" y="4004"/>
                    <a:pt x="518" y="4035"/>
                    <a:pt x="366" y="4126"/>
                  </a:cubicBezTo>
                  <a:cubicBezTo>
                    <a:pt x="1" y="4308"/>
                    <a:pt x="62" y="4947"/>
                    <a:pt x="518" y="5007"/>
                  </a:cubicBezTo>
                  <a:cubicBezTo>
                    <a:pt x="532" y="5010"/>
                    <a:pt x="547" y="5011"/>
                    <a:pt x="563" y="5011"/>
                  </a:cubicBezTo>
                  <a:cubicBezTo>
                    <a:pt x="1206" y="5011"/>
                    <a:pt x="3415" y="3267"/>
                    <a:pt x="3831" y="2940"/>
                  </a:cubicBezTo>
                  <a:cubicBezTo>
                    <a:pt x="5746" y="1421"/>
                    <a:pt x="5898" y="874"/>
                    <a:pt x="6384" y="205"/>
                  </a:cubicBezTo>
                  <a:cubicBezTo>
                    <a:pt x="6414" y="174"/>
                    <a:pt x="6445" y="53"/>
                    <a:pt x="6384" y="22"/>
                  </a:cubicBezTo>
                  <a:cubicBezTo>
                    <a:pt x="6365" y="8"/>
                    <a:pt x="6347" y="1"/>
                    <a:pt x="632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013;p57"/>
            <p:cNvSpPr/>
            <p:nvPr/>
          </p:nvSpPr>
          <p:spPr>
            <a:xfrm>
              <a:off x="4848575" y="4184050"/>
              <a:ext cx="125600" cy="96550"/>
            </a:xfrm>
            <a:custGeom>
              <a:avLst/>
              <a:gdLst/>
              <a:ahLst/>
              <a:cxnLst/>
              <a:rect l="l" t="t" r="r" b="b"/>
              <a:pathLst>
                <a:path w="5024" h="3862" extrusionOk="0">
                  <a:moveTo>
                    <a:pt x="274" y="1"/>
                  </a:moveTo>
                  <a:cubicBezTo>
                    <a:pt x="122" y="1"/>
                    <a:pt x="0" y="183"/>
                    <a:pt x="92" y="274"/>
                  </a:cubicBezTo>
                  <a:cubicBezTo>
                    <a:pt x="365" y="852"/>
                    <a:pt x="1885" y="2250"/>
                    <a:pt x="2523" y="2767"/>
                  </a:cubicBezTo>
                  <a:cubicBezTo>
                    <a:pt x="3496" y="3466"/>
                    <a:pt x="3952" y="3618"/>
                    <a:pt x="4195" y="3770"/>
                  </a:cubicBezTo>
                  <a:cubicBezTo>
                    <a:pt x="4285" y="3834"/>
                    <a:pt x="4377" y="3861"/>
                    <a:pt x="4463" y="3861"/>
                  </a:cubicBezTo>
                  <a:cubicBezTo>
                    <a:pt x="4786" y="3861"/>
                    <a:pt x="5024" y="3474"/>
                    <a:pt x="4712" y="3162"/>
                  </a:cubicBezTo>
                  <a:cubicBezTo>
                    <a:pt x="4681" y="3131"/>
                    <a:pt x="4529" y="3040"/>
                    <a:pt x="4469" y="3010"/>
                  </a:cubicBezTo>
                  <a:cubicBezTo>
                    <a:pt x="3022" y="2258"/>
                    <a:pt x="2264" y="1698"/>
                    <a:pt x="2247" y="1698"/>
                  </a:cubicBezTo>
                  <a:lnTo>
                    <a:pt x="2247" y="1698"/>
                  </a:lnTo>
                  <a:cubicBezTo>
                    <a:pt x="2246" y="1698"/>
                    <a:pt x="2247" y="1700"/>
                    <a:pt x="2250" y="1703"/>
                  </a:cubicBezTo>
                  <a:cubicBezTo>
                    <a:pt x="1733" y="1308"/>
                    <a:pt x="882" y="639"/>
                    <a:pt x="456" y="183"/>
                  </a:cubicBezTo>
                  <a:cubicBezTo>
                    <a:pt x="426" y="92"/>
                    <a:pt x="365" y="61"/>
                    <a:pt x="274"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014;p57"/>
            <p:cNvSpPr/>
            <p:nvPr/>
          </p:nvSpPr>
          <p:spPr>
            <a:xfrm>
              <a:off x="4927600" y="4253500"/>
              <a:ext cx="198350" cy="135225"/>
            </a:xfrm>
            <a:custGeom>
              <a:avLst/>
              <a:gdLst/>
              <a:ahLst/>
              <a:cxnLst/>
              <a:rect l="l" t="t" r="r" b="b"/>
              <a:pathLst>
                <a:path w="7934" h="5409" extrusionOk="0">
                  <a:moveTo>
                    <a:pt x="7745" y="0"/>
                  </a:moveTo>
                  <a:cubicBezTo>
                    <a:pt x="7667" y="0"/>
                    <a:pt x="7588" y="64"/>
                    <a:pt x="7569" y="141"/>
                  </a:cubicBezTo>
                  <a:cubicBezTo>
                    <a:pt x="6536" y="1144"/>
                    <a:pt x="6688" y="1235"/>
                    <a:pt x="4347" y="2633"/>
                  </a:cubicBezTo>
                  <a:cubicBezTo>
                    <a:pt x="3800" y="2937"/>
                    <a:pt x="1855" y="4183"/>
                    <a:pt x="457" y="4487"/>
                  </a:cubicBezTo>
                  <a:cubicBezTo>
                    <a:pt x="31" y="4578"/>
                    <a:pt x="1" y="5308"/>
                    <a:pt x="457" y="5399"/>
                  </a:cubicBezTo>
                  <a:cubicBezTo>
                    <a:pt x="473" y="5406"/>
                    <a:pt x="493" y="5409"/>
                    <a:pt x="515" y="5409"/>
                  </a:cubicBezTo>
                  <a:cubicBezTo>
                    <a:pt x="693" y="5409"/>
                    <a:pt x="1030" y="5210"/>
                    <a:pt x="1247" y="5156"/>
                  </a:cubicBezTo>
                  <a:lnTo>
                    <a:pt x="1247" y="5156"/>
                  </a:lnTo>
                  <a:cubicBezTo>
                    <a:pt x="1231" y="5159"/>
                    <a:pt x="1220" y="5161"/>
                    <a:pt x="1215" y="5161"/>
                  </a:cubicBezTo>
                  <a:cubicBezTo>
                    <a:pt x="1171" y="5161"/>
                    <a:pt x="1492" y="5052"/>
                    <a:pt x="1764" y="4943"/>
                  </a:cubicBezTo>
                  <a:cubicBezTo>
                    <a:pt x="5958" y="3241"/>
                    <a:pt x="7387" y="749"/>
                    <a:pt x="7751" y="353"/>
                  </a:cubicBezTo>
                  <a:cubicBezTo>
                    <a:pt x="7873" y="353"/>
                    <a:pt x="7934" y="201"/>
                    <a:pt x="7873" y="80"/>
                  </a:cubicBezTo>
                  <a:cubicBezTo>
                    <a:pt x="7839" y="23"/>
                    <a:pt x="7792" y="0"/>
                    <a:pt x="7745"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38;p36"/>
          <p:cNvGrpSpPr/>
          <p:nvPr/>
        </p:nvGrpSpPr>
        <p:grpSpPr>
          <a:xfrm rot="2071516">
            <a:off x="210450" y="4180301"/>
            <a:ext cx="759555" cy="1057520"/>
            <a:chOff x="1654925" y="1024250"/>
            <a:chExt cx="1070700" cy="1490725"/>
          </a:xfrm>
        </p:grpSpPr>
        <p:sp>
          <p:nvSpPr>
            <p:cNvPr id="246" name="Google Shape;2439;p36"/>
            <p:cNvSpPr/>
            <p:nvPr/>
          </p:nvSpPr>
          <p:spPr>
            <a:xfrm>
              <a:off x="2234475" y="1092150"/>
              <a:ext cx="317900" cy="644550"/>
            </a:xfrm>
            <a:custGeom>
              <a:avLst/>
              <a:gdLst/>
              <a:ahLst/>
              <a:cxnLst/>
              <a:rect l="l" t="t" r="r" b="b"/>
              <a:pathLst>
                <a:path w="12716" h="25782" extrusionOk="0">
                  <a:moveTo>
                    <a:pt x="10216" y="0"/>
                  </a:moveTo>
                  <a:cubicBezTo>
                    <a:pt x="9889" y="0"/>
                    <a:pt x="9561" y="85"/>
                    <a:pt x="9281" y="225"/>
                  </a:cubicBezTo>
                  <a:cubicBezTo>
                    <a:pt x="8005" y="802"/>
                    <a:pt x="7153" y="1988"/>
                    <a:pt x="6424" y="3173"/>
                  </a:cubicBezTo>
                  <a:cubicBezTo>
                    <a:pt x="4296" y="6699"/>
                    <a:pt x="2959" y="10620"/>
                    <a:pt x="2077" y="14602"/>
                  </a:cubicBezTo>
                  <a:cubicBezTo>
                    <a:pt x="1621" y="16638"/>
                    <a:pt x="1287" y="18736"/>
                    <a:pt x="1013" y="20833"/>
                  </a:cubicBezTo>
                  <a:cubicBezTo>
                    <a:pt x="926" y="21561"/>
                    <a:pt x="1" y="25781"/>
                    <a:pt x="1129" y="25781"/>
                  </a:cubicBezTo>
                  <a:cubicBezTo>
                    <a:pt x="1178" y="25781"/>
                    <a:pt x="1230" y="25773"/>
                    <a:pt x="1287" y="25757"/>
                  </a:cubicBezTo>
                  <a:cubicBezTo>
                    <a:pt x="2229" y="25484"/>
                    <a:pt x="2989" y="24815"/>
                    <a:pt x="3719" y="24085"/>
                  </a:cubicBezTo>
                  <a:cubicBezTo>
                    <a:pt x="7549" y="20164"/>
                    <a:pt x="10406" y="15301"/>
                    <a:pt x="11926" y="10073"/>
                  </a:cubicBezTo>
                  <a:cubicBezTo>
                    <a:pt x="12321" y="8736"/>
                    <a:pt x="12625" y="7368"/>
                    <a:pt x="12655" y="6000"/>
                  </a:cubicBezTo>
                  <a:cubicBezTo>
                    <a:pt x="12716" y="4359"/>
                    <a:pt x="12412" y="2748"/>
                    <a:pt x="11774" y="1258"/>
                  </a:cubicBezTo>
                  <a:cubicBezTo>
                    <a:pt x="11622" y="863"/>
                    <a:pt x="11439" y="498"/>
                    <a:pt x="11105" y="255"/>
                  </a:cubicBezTo>
                  <a:cubicBezTo>
                    <a:pt x="10838" y="77"/>
                    <a:pt x="10527" y="0"/>
                    <a:pt x="10216" y="0"/>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40;p36"/>
            <p:cNvSpPr/>
            <p:nvPr/>
          </p:nvSpPr>
          <p:spPr>
            <a:xfrm>
              <a:off x="1654925" y="1163025"/>
              <a:ext cx="511425" cy="578800"/>
            </a:xfrm>
            <a:custGeom>
              <a:avLst/>
              <a:gdLst/>
              <a:ahLst/>
              <a:cxnLst/>
              <a:rect l="l" t="t" r="r" b="b"/>
              <a:pathLst>
                <a:path w="20457" h="23152" extrusionOk="0">
                  <a:moveTo>
                    <a:pt x="4361" y="0"/>
                  </a:moveTo>
                  <a:cubicBezTo>
                    <a:pt x="4030" y="0"/>
                    <a:pt x="3700" y="40"/>
                    <a:pt x="3374" y="125"/>
                  </a:cubicBezTo>
                  <a:cubicBezTo>
                    <a:pt x="1794" y="551"/>
                    <a:pt x="639" y="2101"/>
                    <a:pt x="335" y="3742"/>
                  </a:cubicBezTo>
                  <a:cubicBezTo>
                    <a:pt x="1" y="5384"/>
                    <a:pt x="335" y="7056"/>
                    <a:pt x="882" y="8636"/>
                  </a:cubicBezTo>
                  <a:cubicBezTo>
                    <a:pt x="2767" y="14229"/>
                    <a:pt x="7113" y="18910"/>
                    <a:pt x="12463" y="21372"/>
                  </a:cubicBezTo>
                  <a:cubicBezTo>
                    <a:pt x="13402" y="21810"/>
                    <a:pt x="16406" y="23152"/>
                    <a:pt x="18392" y="23152"/>
                  </a:cubicBezTo>
                  <a:cubicBezTo>
                    <a:pt x="19298" y="23152"/>
                    <a:pt x="19993" y="22873"/>
                    <a:pt x="20183" y="22101"/>
                  </a:cubicBezTo>
                  <a:cubicBezTo>
                    <a:pt x="20457" y="21038"/>
                    <a:pt x="19271" y="19487"/>
                    <a:pt x="18876" y="18575"/>
                  </a:cubicBezTo>
                  <a:cubicBezTo>
                    <a:pt x="18177" y="16934"/>
                    <a:pt x="17417" y="15293"/>
                    <a:pt x="16566" y="13743"/>
                  </a:cubicBezTo>
                  <a:cubicBezTo>
                    <a:pt x="14682" y="10156"/>
                    <a:pt x="12432" y="6782"/>
                    <a:pt x="9879" y="3621"/>
                  </a:cubicBezTo>
                  <a:cubicBezTo>
                    <a:pt x="9058" y="2618"/>
                    <a:pt x="8207" y="1615"/>
                    <a:pt x="7113" y="885"/>
                  </a:cubicBezTo>
                  <a:cubicBezTo>
                    <a:pt x="6297" y="342"/>
                    <a:pt x="5330" y="0"/>
                    <a:pt x="4361"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41;p36"/>
            <p:cNvSpPr/>
            <p:nvPr/>
          </p:nvSpPr>
          <p:spPr>
            <a:xfrm>
              <a:off x="2328200" y="1327250"/>
              <a:ext cx="140600" cy="305500"/>
            </a:xfrm>
            <a:custGeom>
              <a:avLst/>
              <a:gdLst/>
              <a:ahLst/>
              <a:cxnLst/>
              <a:rect l="l" t="t" r="r" b="b"/>
              <a:pathLst>
                <a:path w="5624" h="12220" extrusionOk="0">
                  <a:moveTo>
                    <a:pt x="5471" y="0"/>
                  </a:moveTo>
                  <a:cubicBezTo>
                    <a:pt x="4924" y="1003"/>
                    <a:pt x="4499" y="2037"/>
                    <a:pt x="4043" y="3070"/>
                  </a:cubicBezTo>
                  <a:lnTo>
                    <a:pt x="2705" y="6110"/>
                  </a:lnTo>
                  <a:lnTo>
                    <a:pt x="1338" y="9119"/>
                  </a:lnTo>
                  <a:cubicBezTo>
                    <a:pt x="882" y="10092"/>
                    <a:pt x="426" y="11125"/>
                    <a:pt x="0" y="12219"/>
                  </a:cubicBezTo>
                  <a:cubicBezTo>
                    <a:pt x="1003" y="11520"/>
                    <a:pt x="1793" y="10669"/>
                    <a:pt x="2523" y="9788"/>
                  </a:cubicBezTo>
                  <a:cubicBezTo>
                    <a:pt x="3192" y="8876"/>
                    <a:pt x="3800" y="7842"/>
                    <a:pt x="4256" y="6778"/>
                  </a:cubicBezTo>
                  <a:cubicBezTo>
                    <a:pt x="4772" y="5715"/>
                    <a:pt x="5107" y="4620"/>
                    <a:pt x="5319" y="3496"/>
                  </a:cubicBezTo>
                  <a:cubicBezTo>
                    <a:pt x="5532" y="2341"/>
                    <a:pt x="5623" y="1155"/>
                    <a:pt x="547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42;p36"/>
            <p:cNvSpPr/>
            <p:nvPr/>
          </p:nvSpPr>
          <p:spPr>
            <a:xfrm>
              <a:off x="1746875" y="1311275"/>
              <a:ext cx="286500" cy="347300"/>
            </a:xfrm>
            <a:custGeom>
              <a:avLst/>
              <a:gdLst/>
              <a:ahLst/>
              <a:cxnLst/>
              <a:rect l="l" t="t" r="r" b="b"/>
              <a:pathLst>
                <a:path w="11460" h="13892" extrusionOk="0">
                  <a:moveTo>
                    <a:pt x="0" y="1"/>
                  </a:moveTo>
                  <a:cubicBezTo>
                    <a:pt x="426" y="1490"/>
                    <a:pt x="1125" y="2858"/>
                    <a:pt x="1794" y="4256"/>
                  </a:cubicBezTo>
                  <a:cubicBezTo>
                    <a:pt x="2554" y="5594"/>
                    <a:pt x="3435" y="6840"/>
                    <a:pt x="4408" y="8025"/>
                  </a:cubicBezTo>
                  <a:cubicBezTo>
                    <a:pt x="5411" y="9211"/>
                    <a:pt x="6475" y="10305"/>
                    <a:pt x="7660" y="11308"/>
                  </a:cubicBezTo>
                  <a:cubicBezTo>
                    <a:pt x="8815" y="12281"/>
                    <a:pt x="10092" y="13193"/>
                    <a:pt x="11460" y="13892"/>
                  </a:cubicBezTo>
                  <a:cubicBezTo>
                    <a:pt x="10517" y="12615"/>
                    <a:pt x="9545" y="11490"/>
                    <a:pt x="8602" y="10335"/>
                  </a:cubicBezTo>
                  <a:lnTo>
                    <a:pt x="5745" y="6931"/>
                  </a:lnTo>
                  <a:lnTo>
                    <a:pt x="2918" y="3466"/>
                  </a:lnTo>
                  <a:cubicBezTo>
                    <a:pt x="1976" y="2341"/>
                    <a:pt x="1034" y="1156"/>
                    <a:pt x="0"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443;p36"/>
            <p:cNvSpPr/>
            <p:nvPr/>
          </p:nvSpPr>
          <p:spPr>
            <a:xfrm>
              <a:off x="1891250" y="1039400"/>
              <a:ext cx="288025" cy="634400"/>
            </a:xfrm>
            <a:custGeom>
              <a:avLst/>
              <a:gdLst/>
              <a:ahLst/>
              <a:cxnLst/>
              <a:rect l="l" t="t" r="r" b="b"/>
              <a:pathLst>
                <a:path w="11521" h="25376" extrusionOk="0">
                  <a:moveTo>
                    <a:pt x="5244" y="1"/>
                  </a:moveTo>
                  <a:cubicBezTo>
                    <a:pt x="3937" y="1"/>
                    <a:pt x="2633" y="831"/>
                    <a:pt x="1885" y="1940"/>
                  </a:cubicBezTo>
                  <a:cubicBezTo>
                    <a:pt x="1034" y="3155"/>
                    <a:pt x="730" y="4675"/>
                    <a:pt x="608" y="6104"/>
                  </a:cubicBezTo>
                  <a:cubicBezTo>
                    <a:pt x="1" y="12973"/>
                    <a:pt x="2888" y="20086"/>
                    <a:pt x="8147" y="24615"/>
                  </a:cubicBezTo>
                  <a:cubicBezTo>
                    <a:pt x="8723" y="25114"/>
                    <a:pt x="9282" y="25376"/>
                    <a:pt x="9760" y="25376"/>
                  </a:cubicBezTo>
                  <a:cubicBezTo>
                    <a:pt x="10417" y="25376"/>
                    <a:pt x="10919" y="24880"/>
                    <a:pt x="11095" y="23824"/>
                  </a:cubicBezTo>
                  <a:cubicBezTo>
                    <a:pt x="11399" y="21758"/>
                    <a:pt x="11521" y="19630"/>
                    <a:pt x="11521" y="17533"/>
                  </a:cubicBezTo>
                  <a:cubicBezTo>
                    <a:pt x="11490" y="13247"/>
                    <a:pt x="10852" y="8961"/>
                    <a:pt x="9636" y="4858"/>
                  </a:cubicBezTo>
                  <a:cubicBezTo>
                    <a:pt x="9302" y="3794"/>
                    <a:pt x="8937" y="2730"/>
                    <a:pt x="8299" y="1818"/>
                  </a:cubicBezTo>
                  <a:cubicBezTo>
                    <a:pt x="7660" y="906"/>
                    <a:pt x="6688" y="177"/>
                    <a:pt x="5624" y="25"/>
                  </a:cubicBezTo>
                  <a:cubicBezTo>
                    <a:pt x="5498" y="9"/>
                    <a:pt x="5371" y="1"/>
                    <a:pt x="5244" y="1"/>
                  </a:cubicBezTo>
                  <a:close/>
                </a:path>
              </a:pathLst>
            </a:custGeom>
            <a:solidFill>
              <a:srgbClr val="ED8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444;p36"/>
            <p:cNvSpPr/>
            <p:nvPr/>
          </p:nvSpPr>
          <p:spPr>
            <a:xfrm>
              <a:off x="2031825" y="1257325"/>
              <a:ext cx="68425" cy="285000"/>
            </a:xfrm>
            <a:custGeom>
              <a:avLst/>
              <a:gdLst/>
              <a:ahLst/>
              <a:cxnLst/>
              <a:rect l="l" t="t" r="r" b="b"/>
              <a:pathLst>
                <a:path w="2737" h="11400" extrusionOk="0">
                  <a:moveTo>
                    <a:pt x="305" y="1"/>
                  </a:moveTo>
                  <a:cubicBezTo>
                    <a:pt x="62" y="1034"/>
                    <a:pt x="1" y="2037"/>
                    <a:pt x="1" y="3010"/>
                  </a:cubicBezTo>
                  <a:cubicBezTo>
                    <a:pt x="1" y="4043"/>
                    <a:pt x="153" y="5016"/>
                    <a:pt x="366" y="5989"/>
                  </a:cubicBezTo>
                  <a:cubicBezTo>
                    <a:pt x="548" y="6961"/>
                    <a:pt x="852" y="7904"/>
                    <a:pt x="1217" y="8816"/>
                  </a:cubicBezTo>
                  <a:cubicBezTo>
                    <a:pt x="1642" y="9727"/>
                    <a:pt x="2098" y="10609"/>
                    <a:pt x="2736" y="11399"/>
                  </a:cubicBezTo>
                  <a:cubicBezTo>
                    <a:pt x="2736" y="10396"/>
                    <a:pt x="2645" y="9423"/>
                    <a:pt x="2493" y="8420"/>
                  </a:cubicBezTo>
                  <a:cubicBezTo>
                    <a:pt x="2372" y="7448"/>
                    <a:pt x="2189" y="6536"/>
                    <a:pt x="1977" y="5594"/>
                  </a:cubicBezTo>
                  <a:cubicBezTo>
                    <a:pt x="1794" y="4682"/>
                    <a:pt x="1581" y="3740"/>
                    <a:pt x="1308" y="2828"/>
                  </a:cubicBezTo>
                  <a:cubicBezTo>
                    <a:pt x="1034" y="1885"/>
                    <a:pt x="730" y="974"/>
                    <a:pt x="30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445;p36"/>
            <p:cNvSpPr/>
            <p:nvPr/>
          </p:nvSpPr>
          <p:spPr>
            <a:xfrm>
              <a:off x="2148850" y="1024250"/>
              <a:ext cx="288025" cy="672925"/>
            </a:xfrm>
            <a:custGeom>
              <a:avLst/>
              <a:gdLst/>
              <a:ahLst/>
              <a:cxnLst/>
              <a:rect l="l" t="t" r="r" b="b"/>
              <a:pathLst>
                <a:path w="11521" h="26917" extrusionOk="0">
                  <a:moveTo>
                    <a:pt x="7206" y="0"/>
                  </a:moveTo>
                  <a:cubicBezTo>
                    <a:pt x="6381" y="0"/>
                    <a:pt x="5528" y="358"/>
                    <a:pt x="4894" y="904"/>
                  </a:cubicBezTo>
                  <a:cubicBezTo>
                    <a:pt x="3983" y="1634"/>
                    <a:pt x="3466" y="2698"/>
                    <a:pt x="2979" y="3761"/>
                  </a:cubicBezTo>
                  <a:cubicBezTo>
                    <a:pt x="2098" y="5616"/>
                    <a:pt x="1460" y="7591"/>
                    <a:pt x="1034" y="9567"/>
                  </a:cubicBezTo>
                  <a:cubicBezTo>
                    <a:pt x="183" y="13063"/>
                    <a:pt x="1" y="16649"/>
                    <a:pt x="396" y="20236"/>
                  </a:cubicBezTo>
                  <a:cubicBezTo>
                    <a:pt x="552" y="21796"/>
                    <a:pt x="930" y="26916"/>
                    <a:pt x="3130" y="26916"/>
                  </a:cubicBezTo>
                  <a:cubicBezTo>
                    <a:pt x="3502" y="26916"/>
                    <a:pt x="3925" y="26770"/>
                    <a:pt x="4408" y="26437"/>
                  </a:cubicBezTo>
                  <a:cubicBezTo>
                    <a:pt x="4986" y="26011"/>
                    <a:pt x="5411" y="25434"/>
                    <a:pt x="5776" y="24886"/>
                  </a:cubicBezTo>
                  <a:cubicBezTo>
                    <a:pt x="9849" y="18838"/>
                    <a:pt x="11521" y="11208"/>
                    <a:pt x="10366" y="4005"/>
                  </a:cubicBezTo>
                  <a:cubicBezTo>
                    <a:pt x="10122" y="2485"/>
                    <a:pt x="9575" y="752"/>
                    <a:pt x="8147" y="175"/>
                  </a:cubicBezTo>
                  <a:cubicBezTo>
                    <a:pt x="7848" y="55"/>
                    <a:pt x="7529" y="0"/>
                    <a:pt x="7206"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446;p36"/>
            <p:cNvSpPr/>
            <p:nvPr/>
          </p:nvSpPr>
          <p:spPr>
            <a:xfrm>
              <a:off x="2227125" y="1255825"/>
              <a:ext cx="61575" cy="324475"/>
            </a:xfrm>
            <a:custGeom>
              <a:avLst/>
              <a:gdLst/>
              <a:ahLst/>
              <a:cxnLst/>
              <a:rect l="l" t="t" r="r" b="b"/>
              <a:pathLst>
                <a:path w="2463" h="12979" extrusionOk="0">
                  <a:moveTo>
                    <a:pt x="2311" y="0"/>
                  </a:moveTo>
                  <a:cubicBezTo>
                    <a:pt x="1824" y="1034"/>
                    <a:pt x="1429" y="2097"/>
                    <a:pt x="1125" y="3161"/>
                  </a:cubicBezTo>
                  <a:cubicBezTo>
                    <a:pt x="821" y="4225"/>
                    <a:pt x="608" y="5289"/>
                    <a:pt x="396" y="6383"/>
                  </a:cubicBezTo>
                  <a:cubicBezTo>
                    <a:pt x="213" y="7447"/>
                    <a:pt x="92" y="8541"/>
                    <a:pt x="31" y="9635"/>
                  </a:cubicBezTo>
                  <a:cubicBezTo>
                    <a:pt x="0" y="10760"/>
                    <a:pt x="0" y="11854"/>
                    <a:pt x="152" y="12979"/>
                  </a:cubicBezTo>
                  <a:cubicBezTo>
                    <a:pt x="669" y="11976"/>
                    <a:pt x="1004" y="10912"/>
                    <a:pt x="1307" y="9848"/>
                  </a:cubicBezTo>
                  <a:cubicBezTo>
                    <a:pt x="1611" y="8784"/>
                    <a:pt x="1855" y="7721"/>
                    <a:pt x="2037" y="6596"/>
                  </a:cubicBezTo>
                  <a:cubicBezTo>
                    <a:pt x="2219" y="5532"/>
                    <a:pt x="2341" y="4438"/>
                    <a:pt x="2432" y="3344"/>
                  </a:cubicBezTo>
                  <a:cubicBezTo>
                    <a:pt x="2463" y="2249"/>
                    <a:pt x="2463" y="1125"/>
                    <a:pt x="231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447;p36"/>
            <p:cNvSpPr/>
            <p:nvPr/>
          </p:nvSpPr>
          <p:spPr>
            <a:xfrm>
              <a:off x="2243850" y="1631200"/>
              <a:ext cx="481775" cy="858300"/>
            </a:xfrm>
            <a:custGeom>
              <a:avLst/>
              <a:gdLst/>
              <a:ahLst/>
              <a:cxnLst/>
              <a:rect l="l" t="t" r="r" b="b"/>
              <a:pathLst>
                <a:path w="19271" h="34332" extrusionOk="0">
                  <a:moveTo>
                    <a:pt x="17934" y="0"/>
                  </a:moveTo>
                  <a:lnTo>
                    <a:pt x="17934" y="0"/>
                  </a:lnTo>
                  <a:cubicBezTo>
                    <a:pt x="14833" y="5715"/>
                    <a:pt x="10304" y="10578"/>
                    <a:pt x="6566" y="15958"/>
                  </a:cubicBezTo>
                  <a:cubicBezTo>
                    <a:pt x="4195" y="19362"/>
                    <a:pt x="2097" y="23101"/>
                    <a:pt x="1003" y="27113"/>
                  </a:cubicBezTo>
                  <a:cubicBezTo>
                    <a:pt x="487" y="29028"/>
                    <a:pt x="0" y="31247"/>
                    <a:pt x="243" y="33223"/>
                  </a:cubicBezTo>
                  <a:cubicBezTo>
                    <a:pt x="362" y="34102"/>
                    <a:pt x="722" y="34331"/>
                    <a:pt x="1426" y="34331"/>
                  </a:cubicBezTo>
                  <a:cubicBezTo>
                    <a:pt x="1622" y="34331"/>
                    <a:pt x="1845" y="34313"/>
                    <a:pt x="2097" y="34287"/>
                  </a:cubicBezTo>
                  <a:cubicBezTo>
                    <a:pt x="3009" y="34195"/>
                    <a:pt x="3921" y="33831"/>
                    <a:pt x="4712" y="33375"/>
                  </a:cubicBezTo>
                  <a:cubicBezTo>
                    <a:pt x="7690" y="31703"/>
                    <a:pt x="9757" y="28937"/>
                    <a:pt x="11642" y="26080"/>
                  </a:cubicBezTo>
                  <a:cubicBezTo>
                    <a:pt x="14134" y="22220"/>
                    <a:pt x="16383" y="18116"/>
                    <a:pt x="17660" y="13678"/>
                  </a:cubicBezTo>
                  <a:cubicBezTo>
                    <a:pt x="18967" y="9210"/>
                    <a:pt x="19271" y="4438"/>
                    <a:pt x="1793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448;p36"/>
            <p:cNvSpPr/>
            <p:nvPr/>
          </p:nvSpPr>
          <p:spPr>
            <a:xfrm>
              <a:off x="2159500" y="1401825"/>
              <a:ext cx="167950" cy="337700"/>
            </a:xfrm>
            <a:custGeom>
              <a:avLst/>
              <a:gdLst/>
              <a:ahLst/>
              <a:cxnLst/>
              <a:rect l="l" t="t" r="r" b="b"/>
              <a:pathLst>
                <a:path w="6718" h="13508" extrusionOk="0">
                  <a:moveTo>
                    <a:pt x="4996" y="0"/>
                  </a:moveTo>
                  <a:cubicBezTo>
                    <a:pt x="4698" y="0"/>
                    <a:pt x="4398" y="100"/>
                    <a:pt x="4134" y="270"/>
                  </a:cubicBezTo>
                  <a:cubicBezTo>
                    <a:pt x="3769" y="543"/>
                    <a:pt x="3465" y="969"/>
                    <a:pt x="3192" y="1364"/>
                  </a:cubicBezTo>
                  <a:cubicBezTo>
                    <a:pt x="1946" y="3279"/>
                    <a:pt x="1125" y="5406"/>
                    <a:pt x="821" y="7656"/>
                  </a:cubicBezTo>
                  <a:cubicBezTo>
                    <a:pt x="639" y="8902"/>
                    <a:pt x="0" y="12762"/>
                    <a:pt x="1611" y="13431"/>
                  </a:cubicBezTo>
                  <a:cubicBezTo>
                    <a:pt x="1766" y="13483"/>
                    <a:pt x="1934" y="13507"/>
                    <a:pt x="2105" y="13507"/>
                  </a:cubicBezTo>
                  <a:cubicBezTo>
                    <a:pt x="2535" y="13507"/>
                    <a:pt x="2987" y="13349"/>
                    <a:pt x="3313" y="13066"/>
                  </a:cubicBezTo>
                  <a:cubicBezTo>
                    <a:pt x="3800" y="12701"/>
                    <a:pt x="4104" y="12215"/>
                    <a:pt x="4408" y="11668"/>
                  </a:cubicBezTo>
                  <a:cubicBezTo>
                    <a:pt x="5988" y="8720"/>
                    <a:pt x="6718" y="5254"/>
                    <a:pt x="6414" y="1911"/>
                  </a:cubicBezTo>
                  <a:cubicBezTo>
                    <a:pt x="6353" y="1212"/>
                    <a:pt x="6171" y="422"/>
                    <a:pt x="5532" y="118"/>
                  </a:cubicBezTo>
                  <a:cubicBezTo>
                    <a:pt x="5360" y="37"/>
                    <a:pt x="5178" y="0"/>
                    <a:pt x="4996"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449;p36"/>
            <p:cNvSpPr/>
            <p:nvPr/>
          </p:nvSpPr>
          <p:spPr>
            <a:xfrm>
              <a:off x="1852500" y="1482900"/>
              <a:ext cx="284225" cy="275975"/>
            </a:xfrm>
            <a:custGeom>
              <a:avLst/>
              <a:gdLst/>
              <a:ahLst/>
              <a:cxnLst/>
              <a:rect l="l" t="t" r="r" b="b"/>
              <a:pathLst>
                <a:path w="11369" h="11039" extrusionOk="0">
                  <a:moveTo>
                    <a:pt x="1760" y="1"/>
                  </a:moveTo>
                  <a:cubicBezTo>
                    <a:pt x="1348" y="1"/>
                    <a:pt x="959" y="115"/>
                    <a:pt x="639" y="400"/>
                  </a:cubicBezTo>
                  <a:cubicBezTo>
                    <a:pt x="183" y="826"/>
                    <a:pt x="0" y="1525"/>
                    <a:pt x="122" y="2133"/>
                  </a:cubicBezTo>
                  <a:cubicBezTo>
                    <a:pt x="183" y="2741"/>
                    <a:pt x="487" y="3288"/>
                    <a:pt x="791" y="3866"/>
                  </a:cubicBezTo>
                  <a:cubicBezTo>
                    <a:pt x="2554" y="6814"/>
                    <a:pt x="5259" y="9276"/>
                    <a:pt x="8390" y="10674"/>
                  </a:cubicBezTo>
                  <a:cubicBezTo>
                    <a:pt x="8846" y="10857"/>
                    <a:pt x="9301" y="11039"/>
                    <a:pt x="9818" y="11039"/>
                  </a:cubicBezTo>
                  <a:cubicBezTo>
                    <a:pt x="10305" y="11039"/>
                    <a:pt x="10821" y="10826"/>
                    <a:pt x="11034" y="10370"/>
                  </a:cubicBezTo>
                  <a:cubicBezTo>
                    <a:pt x="11368" y="9641"/>
                    <a:pt x="10305" y="8759"/>
                    <a:pt x="10031" y="8121"/>
                  </a:cubicBezTo>
                  <a:cubicBezTo>
                    <a:pt x="9605" y="7088"/>
                    <a:pt x="9119" y="6115"/>
                    <a:pt x="8511" y="5203"/>
                  </a:cubicBezTo>
                  <a:cubicBezTo>
                    <a:pt x="7295" y="3379"/>
                    <a:pt x="5715" y="1829"/>
                    <a:pt x="3800" y="674"/>
                  </a:cubicBezTo>
                  <a:cubicBezTo>
                    <a:pt x="3193" y="314"/>
                    <a:pt x="2444" y="1"/>
                    <a:pt x="1760" y="1"/>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450;p36"/>
            <p:cNvSpPr/>
            <p:nvPr/>
          </p:nvSpPr>
          <p:spPr>
            <a:xfrm>
              <a:off x="2231675" y="1442000"/>
              <a:ext cx="238625" cy="315500"/>
            </a:xfrm>
            <a:custGeom>
              <a:avLst/>
              <a:gdLst/>
              <a:ahLst/>
              <a:cxnLst/>
              <a:rect l="l" t="t" r="r" b="b"/>
              <a:pathLst>
                <a:path w="9545" h="12620" extrusionOk="0">
                  <a:moveTo>
                    <a:pt x="7805" y="0"/>
                  </a:moveTo>
                  <a:cubicBezTo>
                    <a:pt x="7441" y="0"/>
                    <a:pt x="7071" y="104"/>
                    <a:pt x="6749" y="274"/>
                  </a:cubicBezTo>
                  <a:cubicBezTo>
                    <a:pt x="6141" y="577"/>
                    <a:pt x="5685" y="1033"/>
                    <a:pt x="5290" y="1520"/>
                  </a:cubicBezTo>
                  <a:cubicBezTo>
                    <a:pt x="3557" y="3526"/>
                    <a:pt x="2159" y="5806"/>
                    <a:pt x="1217" y="8176"/>
                  </a:cubicBezTo>
                  <a:cubicBezTo>
                    <a:pt x="882" y="9027"/>
                    <a:pt x="1" y="10790"/>
                    <a:pt x="153" y="11733"/>
                  </a:cubicBezTo>
                  <a:cubicBezTo>
                    <a:pt x="246" y="12387"/>
                    <a:pt x="610" y="12619"/>
                    <a:pt x="1050" y="12619"/>
                  </a:cubicBezTo>
                  <a:cubicBezTo>
                    <a:pt x="1612" y="12619"/>
                    <a:pt x="2297" y="12242"/>
                    <a:pt x="2706" y="11885"/>
                  </a:cubicBezTo>
                  <a:cubicBezTo>
                    <a:pt x="5168" y="9727"/>
                    <a:pt x="7205" y="7052"/>
                    <a:pt x="8785" y="4134"/>
                  </a:cubicBezTo>
                  <a:cubicBezTo>
                    <a:pt x="9120" y="3495"/>
                    <a:pt x="9454" y="2796"/>
                    <a:pt x="9484" y="2097"/>
                  </a:cubicBezTo>
                  <a:cubicBezTo>
                    <a:pt x="9545" y="1368"/>
                    <a:pt x="9272" y="608"/>
                    <a:pt x="8633" y="213"/>
                  </a:cubicBezTo>
                  <a:cubicBezTo>
                    <a:pt x="8378" y="65"/>
                    <a:pt x="8094" y="0"/>
                    <a:pt x="7805"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451;p36"/>
            <p:cNvSpPr/>
            <p:nvPr/>
          </p:nvSpPr>
          <p:spPr>
            <a:xfrm>
              <a:off x="2001425" y="1389875"/>
              <a:ext cx="201100" cy="375525"/>
            </a:xfrm>
            <a:custGeom>
              <a:avLst/>
              <a:gdLst/>
              <a:ahLst/>
              <a:cxnLst/>
              <a:rect l="l" t="t" r="r" b="b"/>
              <a:pathLst>
                <a:path w="8044" h="15021" extrusionOk="0">
                  <a:moveTo>
                    <a:pt x="2482" y="0"/>
                  </a:moveTo>
                  <a:cubicBezTo>
                    <a:pt x="2406" y="0"/>
                    <a:pt x="2329" y="6"/>
                    <a:pt x="2250" y="18"/>
                  </a:cubicBezTo>
                  <a:cubicBezTo>
                    <a:pt x="1156" y="170"/>
                    <a:pt x="609" y="1477"/>
                    <a:pt x="457" y="2571"/>
                  </a:cubicBezTo>
                  <a:cubicBezTo>
                    <a:pt x="1" y="5611"/>
                    <a:pt x="913" y="8772"/>
                    <a:pt x="2828" y="11234"/>
                  </a:cubicBezTo>
                  <a:cubicBezTo>
                    <a:pt x="3679" y="12419"/>
                    <a:pt x="4955" y="13210"/>
                    <a:pt x="5898" y="14304"/>
                  </a:cubicBezTo>
                  <a:cubicBezTo>
                    <a:pt x="6312" y="14780"/>
                    <a:pt x="6751" y="15020"/>
                    <a:pt x="7117" y="15020"/>
                  </a:cubicBezTo>
                  <a:cubicBezTo>
                    <a:pt x="7662" y="15020"/>
                    <a:pt x="8043" y="14484"/>
                    <a:pt x="7934" y="13392"/>
                  </a:cubicBezTo>
                  <a:cubicBezTo>
                    <a:pt x="7600" y="9532"/>
                    <a:pt x="6536" y="5672"/>
                    <a:pt x="4864" y="2146"/>
                  </a:cubicBezTo>
                  <a:cubicBezTo>
                    <a:pt x="4382" y="1152"/>
                    <a:pt x="3555" y="0"/>
                    <a:pt x="2482" y="0"/>
                  </a:cubicBezTo>
                  <a:close/>
                </a:path>
              </a:pathLst>
            </a:custGeom>
            <a:solidFill>
              <a:srgbClr val="7B7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452;p36"/>
            <p:cNvSpPr/>
            <p:nvPr/>
          </p:nvSpPr>
          <p:spPr>
            <a:xfrm>
              <a:off x="2061475" y="1622925"/>
              <a:ext cx="265225" cy="191600"/>
            </a:xfrm>
            <a:custGeom>
              <a:avLst/>
              <a:gdLst/>
              <a:ahLst/>
              <a:cxnLst/>
              <a:rect l="l" t="t" r="r" b="b"/>
              <a:pathLst>
                <a:path w="10609" h="7664" extrusionOk="0">
                  <a:moveTo>
                    <a:pt x="7657" y="0"/>
                  </a:moveTo>
                  <a:cubicBezTo>
                    <a:pt x="7197" y="0"/>
                    <a:pt x="6713" y="235"/>
                    <a:pt x="6414" y="575"/>
                  </a:cubicBezTo>
                  <a:cubicBezTo>
                    <a:pt x="5958" y="1122"/>
                    <a:pt x="5806" y="1882"/>
                    <a:pt x="5654" y="2550"/>
                  </a:cubicBezTo>
                  <a:cubicBezTo>
                    <a:pt x="5471" y="2064"/>
                    <a:pt x="5289" y="1547"/>
                    <a:pt x="4924" y="1152"/>
                  </a:cubicBezTo>
                  <a:cubicBezTo>
                    <a:pt x="4645" y="873"/>
                    <a:pt x="4240" y="665"/>
                    <a:pt x="3848" y="665"/>
                  </a:cubicBezTo>
                  <a:cubicBezTo>
                    <a:pt x="3728" y="665"/>
                    <a:pt x="3609" y="684"/>
                    <a:pt x="3496" y="727"/>
                  </a:cubicBezTo>
                  <a:cubicBezTo>
                    <a:pt x="3040" y="970"/>
                    <a:pt x="2766" y="1487"/>
                    <a:pt x="2797" y="2034"/>
                  </a:cubicBezTo>
                  <a:cubicBezTo>
                    <a:pt x="2857" y="2550"/>
                    <a:pt x="3070" y="3006"/>
                    <a:pt x="3253" y="3523"/>
                  </a:cubicBezTo>
                  <a:cubicBezTo>
                    <a:pt x="2736" y="3219"/>
                    <a:pt x="2158" y="2945"/>
                    <a:pt x="1550" y="2915"/>
                  </a:cubicBezTo>
                  <a:cubicBezTo>
                    <a:pt x="1506" y="2911"/>
                    <a:pt x="1461" y="2908"/>
                    <a:pt x="1417" y="2908"/>
                  </a:cubicBezTo>
                  <a:cubicBezTo>
                    <a:pt x="848" y="2908"/>
                    <a:pt x="263" y="3259"/>
                    <a:pt x="122" y="3766"/>
                  </a:cubicBezTo>
                  <a:cubicBezTo>
                    <a:pt x="0" y="4192"/>
                    <a:pt x="152" y="4617"/>
                    <a:pt x="365" y="4952"/>
                  </a:cubicBezTo>
                  <a:cubicBezTo>
                    <a:pt x="639" y="5286"/>
                    <a:pt x="973" y="5529"/>
                    <a:pt x="1338" y="5742"/>
                  </a:cubicBezTo>
                  <a:cubicBezTo>
                    <a:pt x="2320" y="6356"/>
                    <a:pt x="4035" y="7663"/>
                    <a:pt x="5379" y="7663"/>
                  </a:cubicBezTo>
                  <a:cubicBezTo>
                    <a:pt x="5700" y="7663"/>
                    <a:pt x="5999" y="7589"/>
                    <a:pt x="6262" y="7414"/>
                  </a:cubicBezTo>
                  <a:cubicBezTo>
                    <a:pt x="7873" y="6350"/>
                    <a:pt x="9210" y="5012"/>
                    <a:pt x="10122" y="3401"/>
                  </a:cubicBezTo>
                  <a:cubicBezTo>
                    <a:pt x="10365" y="2915"/>
                    <a:pt x="10608" y="2216"/>
                    <a:pt x="10183" y="1882"/>
                  </a:cubicBezTo>
                  <a:cubicBezTo>
                    <a:pt x="10046" y="1772"/>
                    <a:pt x="9878" y="1724"/>
                    <a:pt x="9707" y="1724"/>
                  </a:cubicBezTo>
                  <a:cubicBezTo>
                    <a:pt x="9499" y="1724"/>
                    <a:pt x="9286" y="1795"/>
                    <a:pt x="9119" y="1912"/>
                  </a:cubicBezTo>
                  <a:cubicBezTo>
                    <a:pt x="8815" y="2125"/>
                    <a:pt x="8633" y="2490"/>
                    <a:pt x="8420" y="2824"/>
                  </a:cubicBezTo>
                  <a:cubicBezTo>
                    <a:pt x="8633" y="2398"/>
                    <a:pt x="8785" y="1942"/>
                    <a:pt x="8815" y="1456"/>
                  </a:cubicBezTo>
                  <a:cubicBezTo>
                    <a:pt x="8845" y="1000"/>
                    <a:pt x="8693" y="483"/>
                    <a:pt x="8329" y="210"/>
                  </a:cubicBezTo>
                  <a:cubicBezTo>
                    <a:pt x="8131" y="64"/>
                    <a:pt x="7897" y="0"/>
                    <a:pt x="765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453;p36"/>
            <p:cNvSpPr/>
            <p:nvPr/>
          </p:nvSpPr>
          <p:spPr>
            <a:xfrm>
              <a:off x="2243075" y="1644875"/>
              <a:ext cx="433925" cy="834375"/>
            </a:xfrm>
            <a:custGeom>
              <a:avLst/>
              <a:gdLst/>
              <a:ahLst/>
              <a:cxnLst/>
              <a:rect l="l" t="t" r="r" b="b"/>
              <a:pathLst>
                <a:path w="17357" h="33375" extrusionOk="0">
                  <a:moveTo>
                    <a:pt x="17357" y="1"/>
                  </a:moveTo>
                  <a:cubicBezTo>
                    <a:pt x="16627" y="3101"/>
                    <a:pt x="15472" y="5958"/>
                    <a:pt x="14044" y="8785"/>
                  </a:cubicBezTo>
                  <a:cubicBezTo>
                    <a:pt x="12645" y="11612"/>
                    <a:pt x="11065" y="14256"/>
                    <a:pt x="9332" y="16931"/>
                  </a:cubicBezTo>
                  <a:cubicBezTo>
                    <a:pt x="7630" y="19575"/>
                    <a:pt x="5898" y="22159"/>
                    <a:pt x="4256" y="24895"/>
                  </a:cubicBezTo>
                  <a:cubicBezTo>
                    <a:pt x="2615" y="27600"/>
                    <a:pt x="1125" y="30396"/>
                    <a:pt x="1" y="33375"/>
                  </a:cubicBezTo>
                  <a:cubicBezTo>
                    <a:pt x="3040" y="27813"/>
                    <a:pt x="6840" y="22797"/>
                    <a:pt x="10244" y="17539"/>
                  </a:cubicBezTo>
                  <a:cubicBezTo>
                    <a:pt x="11916" y="14864"/>
                    <a:pt x="13557" y="12098"/>
                    <a:pt x="14803" y="9180"/>
                  </a:cubicBezTo>
                  <a:cubicBezTo>
                    <a:pt x="16111" y="6292"/>
                    <a:pt x="17053" y="3162"/>
                    <a:pt x="17357"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454;p36"/>
            <p:cNvSpPr/>
            <p:nvPr/>
          </p:nvSpPr>
          <p:spPr>
            <a:xfrm>
              <a:off x="2536400" y="1822700"/>
              <a:ext cx="179350" cy="163800"/>
            </a:xfrm>
            <a:custGeom>
              <a:avLst/>
              <a:gdLst/>
              <a:ahLst/>
              <a:cxnLst/>
              <a:rect l="l" t="t" r="r" b="b"/>
              <a:pathLst>
                <a:path w="7174" h="6552" extrusionOk="0">
                  <a:moveTo>
                    <a:pt x="7174" y="0"/>
                  </a:moveTo>
                  <a:cubicBezTo>
                    <a:pt x="6505" y="274"/>
                    <a:pt x="5867" y="608"/>
                    <a:pt x="5198" y="1034"/>
                  </a:cubicBezTo>
                  <a:cubicBezTo>
                    <a:pt x="4560" y="1398"/>
                    <a:pt x="3952" y="1854"/>
                    <a:pt x="3374" y="2371"/>
                  </a:cubicBezTo>
                  <a:cubicBezTo>
                    <a:pt x="2540" y="3093"/>
                    <a:pt x="1755" y="3915"/>
                    <a:pt x="1046" y="4788"/>
                  </a:cubicBezTo>
                  <a:lnTo>
                    <a:pt x="1046" y="4788"/>
                  </a:lnTo>
                  <a:cubicBezTo>
                    <a:pt x="1042" y="4763"/>
                    <a:pt x="1038" y="4737"/>
                    <a:pt x="1034" y="4711"/>
                  </a:cubicBezTo>
                  <a:cubicBezTo>
                    <a:pt x="943" y="4347"/>
                    <a:pt x="882" y="3921"/>
                    <a:pt x="760" y="3526"/>
                  </a:cubicBezTo>
                  <a:cubicBezTo>
                    <a:pt x="578" y="2736"/>
                    <a:pt x="335" y="1976"/>
                    <a:pt x="92" y="1186"/>
                  </a:cubicBezTo>
                  <a:cubicBezTo>
                    <a:pt x="1" y="2006"/>
                    <a:pt x="1" y="2857"/>
                    <a:pt x="1" y="3678"/>
                  </a:cubicBezTo>
                  <a:cubicBezTo>
                    <a:pt x="31" y="4104"/>
                    <a:pt x="31" y="4468"/>
                    <a:pt x="92" y="4894"/>
                  </a:cubicBezTo>
                  <a:cubicBezTo>
                    <a:pt x="122" y="5319"/>
                    <a:pt x="153" y="5684"/>
                    <a:pt x="183" y="6110"/>
                  </a:cubicBezTo>
                  <a:cubicBezTo>
                    <a:pt x="244" y="6231"/>
                    <a:pt x="274" y="6383"/>
                    <a:pt x="396" y="6444"/>
                  </a:cubicBezTo>
                  <a:cubicBezTo>
                    <a:pt x="493" y="6514"/>
                    <a:pt x="610" y="6551"/>
                    <a:pt x="725" y="6551"/>
                  </a:cubicBezTo>
                  <a:cubicBezTo>
                    <a:pt x="861" y="6551"/>
                    <a:pt x="996" y="6499"/>
                    <a:pt x="1095" y="6383"/>
                  </a:cubicBezTo>
                  <a:lnTo>
                    <a:pt x="1156" y="6353"/>
                  </a:lnTo>
                  <a:cubicBezTo>
                    <a:pt x="2067" y="5228"/>
                    <a:pt x="3040" y="4164"/>
                    <a:pt x="4043" y="3101"/>
                  </a:cubicBezTo>
                  <a:lnTo>
                    <a:pt x="5593" y="1550"/>
                  </a:lnTo>
                  <a:cubicBezTo>
                    <a:pt x="6110" y="1064"/>
                    <a:pt x="6657" y="547"/>
                    <a:pt x="7174"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455;p36"/>
            <p:cNvSpPr/>
            <p:nvPr/>
          </p:nvSpPr>
          <p:spPr>
            <a:xfrm>
              <a:off x="2445975" y="1963275"/>
              <a:ext cx="226475" cy="165850"/>
            </a:xfrm>
            <a:custGeom>
              <a:avLst/>
              <a:gdLst/>
              <a:ahLst/>
              <a:cxnLst/>
              <a:rect l="l" t="t" r="r" b="b"/>
              <a:pathLst>
                <a:path w="9059" h="6634" extrusionOk="0">
                  <a:moveTo>
                    <a:pt x="426" y="0"/>
                  </a:moveTo>
                  <a:lnTo>
                    <a:pt x="92" y="31"/>
                  </a:lnTo>
                  <a:cubicBezTo>
                    <a:pt x="61" y="31"/>
                    <a:pt x="61" y="31"/>
                    <a:pt x="61" y="61"/>
                  </a:cubicBezTo>
                  <a:cubicBezTo>
                    <a:pt x="213" y="2128"/>
                    <a:pt x="244" y="4104"/>
                    <a:pt x="0" y="6079"/>
                  </a:cubicBezTo>
                  <a:cubicBezTo>
                    <a:pt x="0" y="6140"/>
                    <a:pt x="61" y="6262"/>
                    <a:pt x="92" y="6383"/>
                  </a:cubicBezTo>
                  <a:cubicBezTo>
                    <a:pt x="197" y="6530"/>
                    <a:pt x="374" y="6634"/>
                    <a:pt x="564" y="6634"/>
                  </a:cubicBezTo>
                  <a:cubicBezTo>
                    <a:pt x="649" y="6634"/>
                    <a:pt x="736" y="6613"/>
                    <a:pt x="821" y="6566"/>
                  </a:cubicBezTo>
                  <a:cubicBezTo>
                    <a:pt x="1520" y="6201"/>
                    <a:pt x="2250" y="5806"/>
                    <a:pt x="2949" y="5380"/>
                  </a:cubicBezTo>
                  <a:cubicBezTo>
                    <a:pt x="3648" y="4985"/>
                    <a:pt x="4347" y="4560"/>
                    <a:pt x="5016" y="4134"/>
                  </a:cubicBezTo>
                  <a:cubicBezTo>
                    <a:pt x="6444" y="3253"/>
                    <a:pt x="7751" y="2341"/>
                    <a:pt x="9058" y="1338"/>
                  </a:cubicBezTo>
                  <a:lnTo>
                    <a:pt x="9058" y="1338"/>
                  </a:lnTo>
                  <a:cubicBezTo>
                    <a:pt x="7478" y="1885"/>
                    <a:pt x="6019" y="2584"/>
                    <a:pt x="4560" y="3313"/>
                  </a:cubicBezTo>
                  <a:lnTo>
                    <a:pt x="2402" y="4438"/>
                  </a:lnTo>
                  <a:cubicBezTo>
                    <a:pt x="1955" y="4680"/>
                    <a:pt x="1531" y="4933"/>
                    <a:pt x="1102" y="5184"/>
                  </a:cubicBezTo>
                  <a:lnTo>
                    <a:pt x="1102" y="5184"/>
                  </a:lnTo>
                  <a:cubicBezTo>
                    <a:pt x="1106" y="3444"/>
                    <a:pt x="794" y="1724"/>
                    <a:pt x="167" y="130"/>
                  </a:cubicBezTo>
                  <a:lnTo>
                    <a:pt x="167" y="130"/>
                  </a:lnTo>
                  <a:lnTo>
                    <a:pt x="426" y="0"/>
                  </a:ln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456;p36"/>
            <p:cNvSpPr/>
            <p:nvPr/>
          </p:nvSpPr>
          <p:spPr>
            <a:xfrm>
              <a:off x="2377575" y="2068125"/>
              <a:ext cx="244725" cy="158175"/>
            </a:xfrm>
            <a:custGeom>
              <a:avLst/>
              <a:gdLst/>
              <a:ahLst/>
              <a:cxnLst/>
              <a:rect l="l" t="t" r="r" b="b"/>
              <a:pathLst>
                <a:path w="9789" h="6327" extrusionOk="0">
                  <a:moveTo>
                    <a:pt x="1" y="1"/>
                  </a:moveTo>
                  <a:cubicBezTo>
                    <a:pt x="92" y="1004"/>
                    <a:pt x="153" y="1977"/>
                    <a:pt x="122" y="2919"/>
                  </a:cubicBezTo>
                  <a:cubicBezTo>
                    <a:pt x="153" y="3861"/>
                    <a:pt x="153" y="4864"/>
                    <a:pt x="122" y="5806"/>
                  </a:cubicBezTo>
                  <a:lnTo>
                    <a:pt x="122" y="5928"/>
                  </a:lnTo>
                  <a:cubicBezTo>
                    <a:pt x="207" y="6153"/>
                    <a:pt x="422" y="6327"/>
                    <a:pt x="671" y="6327"/>
                  </a:cubicBezTo>
                  <a:cubicBezTo>
                    <a:pt x="690" y="6327"/>
                    <a:pt x="710" y="6325"/>
                    <a:pt x="730" y="6323"/>
                  </a:cubicBezTo>
                  <a:lnTo>
                    <a:pt x="761" y="6323"/>
                  </a:lnTo>
                  <a:cubicBezTo>
                    <a:pt x="1581" y="6171"/>
                    <a:pt x="2402" y="6019"/>
                    <a:pt x="3192" y="5746"/>
                  </a:cubicBezTo>
                  <a:cubicBezTo>
                    <a:pt x="4013" y="5533"/>
                    <a:pt x="4803" y="5229"/>
                    <a:pt x="5563" y="4895"/>
                  </a:cubicBezTo>
                  <a:cubicBezTo>
                    <a:pt x="6323" y="4560"/>
                    <a:pt x="7053" y="4165"/>
                    <a:pt x="7752" y="3709"/>
                  </a:cubicBezTo>
                  <a:cubicBezTo>
                    <a:pt x="8481" y="3284"/>
                    <a:pt x="9180" y="2797"/>
                    <a:pt x="9788" y="2220"/>
                  </a:cubicBezTo>
                  <a:lnTo>
                    <a:pt x="9788" y="2220"/>
                  </a:lnTo>
                  <a:lnTo>
                    <a:pt x="7509" y="3132"/>
                  </a:lnTo>
                  <a:cubicBezTo>
                    <a:pt x="6749" y="3436"/>
                    <a:pt x="5989" y="3709"/>
                    <a:pt x="5229" y="3983"/>
                  </a:cubicBezTo>
                  <a:cubicBezTo>
                    <a:pt x="4408" y="4256"/>
                    <a:pt x="3648" y="4469"/>
                    <a:pt x="2888" y="4712"/>
                  </a:cubicBezTo>
                  <a:cubicBezTo>
                    <a:pt x="2324" y="4870"/>
                    <a:pt x="1760" y="5011"/>
                    <a:pt x="1184" y="5161"/>
                  </a:cubicBezTo>
                  <a:lnTo>
                    <a:pt x="1184" y="5161"/>
                  </a:lnTo>
                  <a:cubicBezTo>
                    <a:pt x="1130" y="4373"/>
                    <a:pt x="1024" y="3609"/>
                    <a:pt x="882" y="2828"/>
                  </a:cubicBezTo>
                  <a:cubicBezTo>
                    <a:pt x="700" y="1855"/>
                    <a:pt x="426" y="913"/>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457;p36"/>
            <p:cNvSpPr/>
            <p:nvPr/>
          </p:nvSpPr>
          <p:spPr>
            <a:xfrm>
              <a:off x="2292475" y="2179850"/>
              <a:ext cx="230275" cy="185575"/>
            </a:xfrm>
            <a:custGeom>
              <a:avLst/>
              <a:gdLst/>
              <a:ahLst/>
              <a:cxnLst/>
              <a:rect l="l" t="t" r="r" b="b"/>
              <a:pathLst>
                <a:path w="9211" h="7423" extrusionOk="0">
                  <a:moveTo>
                    <a:pt x="487" y="0"/>
                  </a:moveTo>
                  <a:lnTo>
                    <a:pt x="487" y="0"/>
                  </a:lnTo>
                  <a:cubicBezTo>
                    <a:pt x="639" y="1186"/>
                    <a:pt x="669" y="2310"/>
                    <a:pt x="639" y="3404"/>
                  </a:cubicBezTo>
                  <a:cubicBezTo>
                    <a:pt x="548" y="4529"/>
                    <a:pt x="335" y="5623"/>
                    <a:pt x="31" y="6687"/>
                  </a:cubicBezTo>
                  <a:cubicBezTo>
                    <a:pt x="1" y="6718"/>
                    <a:pt x="1" y="6809"/>
                    <a:pt x="1" y="6839"/>
                  </a:cubicBezTo>
                  <a:cubicBezTo>
                    <a:pt x="1" y="7143"/>
                    <a:pt x="213" y="7417"/>
                    <a:pt x="517" y="7417"/>
                  </a:cubicBezTo>
                  <a:cubicBezTo>
                    <a:pt x="621" y="7421"/>
                    <a:pt x="725" y="7423"/>
                    <a:pt x="829" y="7423"/>
                  </a:cubicBezTo>
                  <a:cubicBezTo>
                    <a:pt x="1485" y="7423"/>
                    <a:pt x="2141" y="7348"/>
                    <a:pt x="2797" y="7295"/>
                  </a:cubicBezTo>
                  <a:cubicBezTo>
                    <a:pt x="3557" y="7234"/>
                    <a:pt x="4286" y="7052"/>
                    <a:pt x="5046" y="6869"/>
                  </a:cubicBezTo>
                  <a:cubicBezTo>
                    <a:pt x="6536" y="6505"/>
                    <a:pt x="7964" y="5897"/>
                    <a:pt x="9210" y="5046"/>
                  </a:cubicBezTo>
                  <a:lnTo>
                    <a:pt x="9210" y="5046"/>
                  </a:lnTo>
                  <a:cubicBezTo>
                    <a:pt x="7751" y="5441"/>
                    <a:pt x="6292" y="5745"/>
                    <a:pt x="4864" y="5958"/>
                  </a:cubicBezTo>
                  <a:cubicBezTo>
                    <a:pt x="4134" y="6079"/>
                    <a:pt x="3405" y="6170"/>
                    <a:pt x="2706" y="6231"/>
                  </a:cubicBezTo>
                  <a:cubicBezTo>
                    <a:pt x="2211" y="6293"/>
                    <a:pt x="1716" y="6327"/>
                    <a:pt x="1221" y="6342"/>
                  </a:cubicBezTo>
                  <a:lnTo>
                    <a:pt x="1221" y="6342"/>
                  </a:lnTo>
                  <a:cubicBezTo>
                    <a:pt x="1408" y="5394"/>
                    <a:pt x="1472" y="4415"/>
                    <a:pt x="1399" y="3435"/>
                  </a:cubicBezTo>
                  <a:cubicBezTo>
                    <a:pt x="1338" y="2249"/>
                    <a:pt x="1034" y="1064"/>
                    <a:pt x="48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458;p36"/>
            <p:cNvSpPr/>
            <p:nvPr/>
          </p:nvSpPr>
          <p:spPr>
            <a:xfrm>
              <a:off x="1707350" y="1803700"/>
              <a:ext cx="565400" cy="689025"/>
            </a:xfrm>
            <a:custGeom>
              <a:avLst/>
              <a:gdLst/>
              <a:ahLst/>
              <a:cxnLst/>
              <a:rect l="l" t="t" r="r" b="b"/>
              <a:pathLst>
                <a:path w="22616" h="27561" extrusionOk="0">
                  <a:moveTo>
                    <a:pt x="214" y="0"/>
                  </a:moveTo>
                  <a:cubicBezTo>
                    <a:pt x="1" y="10000"/>
                    <a:pt x="5290" y="19940"/>
                    <a:pt x="13709" y="25320"/>
                  </a:cubicBezTo>
                  <a:cubicBezTo>
                    <a:pt x="14866" y="26040"/>
                    <a:pt x="17309" y="27560"/>
                    <a:pt x="19179" y="27560"/>
                  </a:cubicBezTo>
                  <a:cubicBezTo>
                    <a:pt x="19913" y="27560"/>
                    <a:pt x="20559" y="27326"/>
                    <a:pt x="21004" y="26718"/>
                  </a:cubicBezTo>
                  <a:cubicBezTo>
                    <a:pt x="22615" y="24499"/>
                    <a:pt x="21095" y="20548"/>
                    <a:pt x="19910" y="18633"/>
                  </a:cubicBezTo>
                  <a:cubicBezTo>
                    <a:pt x="18421" y="16140"/>
                    <a:pt x="16263" y="14225"/>
                    <a:pt x="14104" y="12310"/>
                  </a:cubicBezTo>
                  <a:cubicBezTo>
                    <a:pt x="9454" y="8207"/>
                    <a:pt x="4834" y="4104"/>
                    <a:pt x="214"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459;p36"/>
            <p:cNvSpPr/>
            <p:nvPr/>
          </p:nvSpPr>
          <p:spPr>
            <a:xfrm>
              <a:off x="1718750" y="1814325"/>
              <a:ext cx="493950" cy="672525"/>
            </a:xfrm>
            <a:custGeom>
              <a:avLst/>
              <a:gdLst/>
              <a:ahLst/>
              <a:cxnLst/>
              <a:rect l="l" t="t" r="r" b="b"/>
              <a:pathLst>
                <a:path w="19758" h="26901" extrusionOk="0">
                  <a:moveTo>
                    <a:pt x="1" y="1"/>
                  </a:moveTo>
                  <a:cubicBezTo>
                    <a:pt x="1" y="2888"/>
                    <a:pt x="1217" y="5685"/>
                    <a:pt x="2888" y="8056"/>
                  </a:cubicBezTo>
                  <a:cubicBezTo>
                    <a:pt x="4560" y="10426"/>
                    <a:pt x="6688" y="12402"/>
                    <a:pt x="8816" y="14287"/>
                  </a:cubicBezTo>
                  <a:cubicBezTo>
                    <a:pt x="10943" y="16141"/>
                    <a:pt x="13132" y="17934"/>
                    <a:pt x="15077" y="19940"/>
                  </a:cubicBezTo>
                  <a:cubicBezTo>
                    <a:pt x="17022" y="21946"/>
                    <a:pt x="18725" y="24226"/>
                    <a:pt x="19758" y="26901"/>
                  </a:cubicBezTo>
                  <a:cubicBezTo>
                    <a:pt x="19180" y="24074"/>
                    <a:pt x="17600" y="21521"/>
                    <a:pt x="15715" y="19363"/>
                  </a:cubicBezTo>
                  <a:cubicBezTo>
                    <a:pt x="13861" y="17174"/>
                    <a:pt x="11642" y="15320"/>
                    <a:pt x="9545" y="13436"/>
                  </a:cubicBezTo>
                  <a:cubicBezTo>
                    <a:pt x="7417" y="11582"/>
                    <a:pt x="5290" y="9727"/>
                    <a:pt x="3557" y="7509"/>
                  </a:cubicBezTo>
                  <a:cubicBezTo>
                    <a:pt x="1824" y="5320"/>
                    <a:pt x="457" y="2797"/>
                    <a:pt x="1"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460;p36"/>
            <p:cNvSpPr/>
            <p:nvPr/>
          </p:nvSpPr>
          <p:spPr>
            <a:xfrm>
              <a:off x="1963450" y="2187450"/>
              <a:ext cx="181625" cy="194375"/>
            </a:xfrm>
            <a:custGeom>
              <a:avLst/>
              <a:gdLst/>
              <a:ahLst/>
              <a:cxnLst/>
              <a:rect l="l" t="t" r="r" b="b"/>
              <a:pathLst>
                <a:path w="7265" h="7775" extrusionOk="0">
                  <a:moveTo>
                    <a:pt x="7082" y="0"/>
                  </a:moveTo>
                  <a:cubicBezTo>
                    <a:pt x="6748" y="1033"/>
                    <a:pt x="6535" y="2097"/>
                    <a:pt x="6353" y="3161"/>
                  </a:cubicBezTo>
                  <a:cubicBezTo>
                    <a:pt x="6231" y="3678"/>
                    <a:pt x="6201" y="4225"/>
                    <a:pt x="6140" y="4742"/>
                  </a:cubicBezTo>
                  <a:cubicBezTo>
                    <a:pt x="6049" y="5319"/>
                    <a:pt x="5988" y="5745"/>
                    <a:pt x="5775" y="5958"/>
                  </a:cubicBezTo>
                  <a:cubicBezTo>
                    <a:pt x="5593" y="6201"/>
                    <a:pt x="5167" y="6383"/>
                    <a:pt x="4681" y="6505"/>
                  </a:cubicBezTo>
                  <a:cubicBezTo>
                    <a:pt x="4195" y="6657"/>
                    <a:pt x="3648" y="6748"/>
                    <a:pt x="3161" y="6869"/>
                  </a:cubicBezTo>
                  <a:cubicBezTo>
                    <a:pt x="2128" y="7113"/>
                    <a:pt x="1064" y="7295"/>
                    <a:pt x="0" y="7508"/>
                  </a:cubicBezTo>
                  <a:cubicBezTo>
                    <a:pt x="747" y="7678"/>
                    <a:pt x="1523" y="7774"/>
                    <a:pt x="2308" y="7774"/>
                  </a:cubicBezTo>
                  <a:cubicBezTo>
                    <a:pt x="2642" y="7774"/>
                    <a:pt x="2978" y="7757"/>
                    <a:pt x="3313" y="7721"/>
                  </a:cubicBezTo>
                  <a:cubicBezTo>
                    <a:pt x="3860" y="7660"/>
                    <a:pt x="4408" y="7569"/>
                    <a:pt x="4955" y="7477"/>
                  </a:cubicBezTo>
                  <a:cubicBezTo>
                    <a:pt x="5471" y="7417"/>
                    <a:pt x="6140" y="7204"/>
                    <a:pt x="6657" y="6657"/>
                  </a:cubicBezTo>
                  <a:cubicBezTo>
                    <a:pt x="6930" y="6383"/>
                    <a:pt x="7052" y="5988"/>
                    <a:pt x="7113" y="5684"/>
                  </a:cubicBezTo>
                  <a:cubicBezTo>
                    <a:pt x="7143" y="5380"/>
                    <a:pt x="7204" y="5076"/>
                    <a:pt x="7204" y="4833"/>
                  </a:cubicBezTo>
                  <a:cubicBezTo>
                    <a:pt x="7204" y="4286"/>
                    <a:pt x="7234" y="3769"/>
                    <a:pt x="7234" y="3222"/>
                  </a:cubicBezTo>
                  <a:cubicBezTo>
                    <a:pt x="7265" y="2158"/>
                    <a:pt x="7234" y="1094"/>
                    <a:pt x="708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461;p36"/>
            <p:cNvSpPr/>
            <p:nvPr/>
          </p:nvSpPr>
          <p:spPr>
            <a:xfrm>
              <a:off x="1851725" y="2095500"/>
              <a:ext cx="199875" cy="165675"/>
            </a:xfrm>
            <a:custGeom>
              <a:avLst/>
              <a:gdLst/>
              <a:ahLst/>
              <a:cxnLst/>
              <a:rect l="l" t="t" r="r" b="b"/>
              <a:pathLst>
                <a:path w="7995" h="6627" extrusionOk="0">
                  <a:moveTo>
                    <a:pt x="7691" y="0"/>
                  </a:moveTo>
                  <a:cubicBezTo>
                    <a:pt x="7418" y="1034"/>
                    <a:pt x="7266" y="2067"/>
                    <a:pt x="7083" y="3101"/>
                  </a:cubicBezTo>
                  <a:cubicBezTo>
                    <a:pt x="7022" y="3648"/>
                    <a:pt x="6992" y="4134"/>
                    <a:pt x="6840" y="4468"/>
                  </a:cubicBezTo>
                  <a:cubicBezTo>
                    <a:pt x="6749" y="4620"/>
                    <a:pt x="6688" y="4742"/>
                    <a:pt x="6536" y="4863"/>
                  </a:cubicBezTo>
                  <a:cubicBezTo>
                    <a:pt x="6384" y="4955"/>
                    <a:pt x="6232" y="5046"/>
                    <a:pt x="5989" y="5107"/>
                  </a:cubicBezTo>
                  <a:cubicBezTo>
                    <a:pt x="5077" y="5380"/>
                    <a:pt x="4044" y="5623"/>
                    <a:pt x="3071" y="5775"/>
                  </a:cubicBezTo>
                  <a:cubicBezTo>
                    <a:pt x="2098" y="5927"/>
                    <a:pt x="1065" y="6049"/>
                    <a:pt x="1" y="6140"/>
                  </a:cubicBezTo>
                  <a:cubicBezTo>
                    <a:pt x="1034" y="6505"/>
                    <a:pt x="2098" y="6596"/>
                    <a:pt x="3101" y="6626"/>
                  </a:cubicBezTo>
                  <a:cubicBezTo>
                    <a:pt x="4196" y="6596"/>
                    <a:pt x="5229" y="6474"/>
                    <a:pt x="6323" y="6170"/>
                  </a:cubicBezTo>
                  <a:cubicBezTo>
                    <a:pt x="6627" y="6079"/>
                    <a:pt x="6931" y="5958"/>
                    <a:pt x="7205" y="5715"/>
                  </a:cubicBezTo>
                  <a:cubicBezTo>
                    <a:pt x="7478" y="5502"/>
                    <a:pt x="7691" y="5167"/>
                    <a:pt x="7813" y="4863"/>
                  </a:cubicBezTo>
                  <a:cubicBezTo>
                    <a:pt x="7995" y="4195"/>
                    <a:pt x="7965" y="3648"/>
                    <a:pt x="7965" y="3131"/>
                  </a:cubicBezTo>
                  <a:cubicBezTo>
                    <a:pt x="7934" y="2067"/>
                    <a:pt x="7904" y="1064"/>
                    <a:pt x="769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462;p36"/>
            <p:cNvSpPr/>
            <p:nvPr/>
          </p:nvSpPr>
          <p:spPr>
            <a:xfrm>
              <a:off x="1787150" y="2013425"/>
              <a:ext cx="167200" cy="149275"/>
            </a:xfrm>
            <a:custGeom>
              <a:avLst/>
              <a:gdLst/>
              <a:ahLst/>
              <a:cxnLst/>
              <a:rect l="l" t="t" r="r" b="b"/>
              <a:pathLst>
                <a:path w="6688" h="5971" extrusionOk="0">
                  <a:moveTo>
                    <a:pt x="6566" y="0"/>
                  </a:moveTo>
                  <a:cubicBezTo>
                    <a:pt x="6231" y="882"/>
                    <a:pt x="5988" y="1763"/>
                    <a:pt x="5806" y="2614"/>
                  </a:cubicBezTo>
                  <a:cubicBezTo>
                    <a:pt x="5655" y="3343"/>
                    <a:pt x="5525" y="4072"/>
                    <a:pt x="5416" y="4818"/>
                  </a:cubicBezTo>
                  <a:lnTo>
                    <a:pt x="5416" y="4818"/>
                  </a:lnTo>
                  <a:cubicBezTo>
                    <a:pt x="4611" y="4843"/>
                    <a:pt x="3821" y="4864"/>
                    <a:pt x="3010" y="4864"/>
                  </a:cubicBezTo>
                  <a:lnTo>
                    <a:pt x="0" y="4864"/>
                  </a:lnTo>
                  <a:cubicBezTo>
                    <a:pt x="456" y="5137"/>
                    <a:pt x="912" y="5289"/>
                    <a:pt x="1429" y="5472"/>
                  </a:cubicBezTo>
                  <a:cubicBezTo>
                    <a:pt x="1915" y="5624"/>
                    <a:pt x="2432" y="5745"/>
                    <a:pt x="2918" y="5806"/>
                  </a:cubicBezTo>
                  <a:cubicBezTo>
                    <a:pt x="3579" y="5909"/>
                    <a:pt x="4268" y="5970"/>
                    <a:pt x="4966" y="5970"/>
                  </a:cubicBezTo>
                  <a:cubicBezTo>
                    <a:pt x="5295" y="5970"/>
                    <a:pt x="5627" y="5957"/>
                    <a:pt x="5958" y="5928"/>
                  </a:cubicBezTo>
                  <a:cubicBezTo>
                    <a:pt x="6231" y="5897"/>
                    <a:pt x="6414" y="5715"/>
                    <a:pt x="6444" y="5441"/>
                  </a:cubicBezTo>
                  <a:cubicBezTo>
                    <a:pt x="6535" y="4560"/>
                    <a:pt x="6596" y="3648"/>
                    <a:pt x="6627" y="2736"/>
                  </a:cubicBezTo>
                  <a:cubicBezTo>
                    <a:pt x="6687" y="1824"/>
                    <a:pt x="6687" y="912"/>
                    <a:pt x="6566"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463;p36"/>
            <p:cNvSpPr/>
            <p:nvPr/>
          </p:nvSpPr>
          <p:spPr>
            <a:xfrm>
              <a:off x="1739275" y="1943525"/>
              <a:ext cx="139850" cy="114850"/>
            </a:xfrm>
            <a:custGeom>
              <a:avLst/>
              <a:gdLst/>
              <a:ahLst/>
              <a:cxnLst/>
              <a:rect l="l" t="t" r="r" b="b"/>
              <a:pathLst>
                <a:path w="5594" h="4594" extrusionOk="0">
                  <a:moveTo>
                    <a:pt x="5563" y="0"/>
                  </a:moveTo>
                  <a:cubicBezTo>
                    <a:pt x="5411" y="304"/>
                    <a:pt x="5259" y="608"/>
                    <a:pt x="5107" y="942"/>
                  </a:cubicBezTo>
                  <a:cubicBezTo>
                    <a:pt x="4955" y="1277"/>
                    <a:pt x="4833" y="1581"/>
                    <a:pt x="4712" y="1915"/>
                  </a:cubicBezTo>
                  <a:cubicBezTo>
                    <a:pt x="4528" y="2444"/>
                    <a:pt x="4361" y="2939"/>
                    <a:pt x="4225" y="3451"/>
                  </a:cubicBezTo>
                  <a:lnTo>
                    <a:pt x="4225" y="3451"/>
                  </a:lnTo>
                  <a:cubicBezTo>
                    <a:pt x="3618" y="3360"/>
                    <a:pt x="3000" y="3268"/>
                    <a:pt x="2402" y="3100"/>
                  </a:cubicBezTo>
                  <a:cubicBezTo>
                    <a:pt x="1611" y="2918"/>
                    <a:pt x="852" y="2736"/>
                    <a:pt x="0" y="2492"/>
                  </a:cubicBezTo>
                  <a:lnTo>
                    <a:pt x="0" y="2492"/>
                  </a:lnTo>
                  <a:cubicBezTo>
                    <a:pt x="578" y="3161"/>
                    <a:pt x="1307" y="3648"/>
                    <a:pt x="2098" y="3951"/>
                  </a:cubicBezTo>
                  <a:cubicBezTo>
                    <a:pt x="2888" y="4286"/>
                    <a:pt x="3739" y="4499"/>
                    <a:pt x="4621" y="4590"/>
                  </a:cubicBezTo>
                  <a:lnTo>
                    <a:pt x="4651" y="4590"/>
                  </a:lnTo>
                  <a:cubicBezTo>
                    <a:pt x="4671" y="4592"/>
                    <a:pt x="4691" y="4593"/>
                    <a:pt x="4710" y="4593"/>
                  </a:cubicBezTo>
                  <a:cubicBezTo>
                    <a:pt x="4959" y="4593"/>
                    <a:pt x="5172" y="4418"/>
                    <a:pt x="5228" y="4164"/>
                  </a:cubicBezTo>
                  <a:cubicBezTo>
                    <a:pt x="5320" y="3496"/>
                    <a:pt x="5441" y="2796"/>
                    <a:pt x="5532" y="2128"/>
                  </a:cubicBezTo>
                  <a:cubicBezTo>
                    <a:pt x="5563" y="1793"/>
                    <a:pt x="5593" y="1398"/>
                    <a:pt x="5593" y="1064"/>
                  </a:cubicBezTo>
                  <a:cubicBezTo>
                    <a:pt x="5593" y="730"/>
                    <a:pt x="5593" y="365"/>
                    <a:pt x="5563"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464;p36"/>
            <p:cNvSpPr/>
            <p:nvPr/>
          </p:nvSpPr>
          <p:spPr>
            <a:xfrm>
              <a:off x="2175450" y="1689700"/>
              <a:ext cx="90450" cy="825275"/>
            </a:xfrm>
            <a:custGeom>
              <a:avLst/>
              <a:gdLst/>
              <a:ahLst/>
              <a:cxnLst/>
              <a:rect l="l" t="t" r="r" b="b"/>
              <a:pathLst>
                <a:path w="3618" h="33011" fill="none" extrusionOk="0">
                  <a:moveTo>
                    <a:pt x="2463" y="33011"/>
                  </a:moveTo>
                  <a:cubicBezTo>
                    <a:pt x="2402" y="31521"/>
                    <a:pt x="2767" y="30062"/>
                    <a:pt x="3040" y="28573"/>
                  </a:cubicBezTo>
                  <a:cubicBezTo>
                    <a:pt x="3618" y="25138"/>
                    <a:pt x="3314" y="21703"/>
                    <a:pt x="3010" y="18238"/>
                  </a:cubicBezTo>
                  <a:cubicBezTo>
                    <a:pt x="2463" y="12068"/>
                    <a:pt x="1915" y="5867"/>
                    <a:pt x="1" y="1"/>
                  </a:cubicBezTo>
                </a:path>
              </a:pathLst>
            </a:custGeom>
            <a:noFill/>
            <a:ln w="22025" cap="rnd" cmpd="sng">
              <a:solidFill>
                <a:srgbClr val="1800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362;p34"/>
          <p:cNvSpPr txBox="1">
            <a:spLocks/>
          </p:cNvSpPr>
          <p:nvPr/>
        </p:nvSpPr>
        <p:spPr>
          <a:xfrm>
            <a:off x="2655195" y="261413"/>
            <a:ext cx="3327990" cy="651096"/>
          </a:xfrm>
          <a:prstGeom prst="rect">
            <a:avLst/>
          </a:prstGeom>
          <a:noFill/>
          <a:ln>
            <a:noFill/>
          </a:ln>
        </p:spPr>
        <p:txBody>
          <a:bodyPr spcFirstLastPara="1" wrap="square" lIns="91425" tIns="0" rIns="91425"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500"/>
              <a:buFont typeface="Patrick Hand"/>
              <a:buNone/>
              <a:defRPr sz="2500" b="1"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2pPr>
            <a:lvl3pPr marR="0" lvl="2"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3pPr>
            <a:lvl4pPr marR="0" lvl="3"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4pPr>
            <a:lvl5pPr marR="0" lvl="4"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5pPr>
            <a:lvl6pPr marR="0" lvl="5"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6pPr>
            <a:lvl7pPr marR="0" lvl="6"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7pPr>
            <a:lvl8pPr marR="0" lvl="7"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8pPr>
            <a:lvl9pPr marR="0" lvl="8" algn="ctr" rtl="0">
              <a:lnSpc>
                <a:spcPct val="100000"/>
              </a:lnSpc>
              <a:spcBef>
                <a:spcPts val="0"/>
              </a:spcBef>
              <a:spcAft>
                <a:spcPts val="0"/>
              </a:spcAft>
              <a:buClr>
                <a:srgbClr val="000000"/>
              </a:buClr>
              <a:buSzPts val="3000"/>
              <a:buFont typeface="Londrina Solid"/>
              <a:buNone/>
              <a:defRPr sz="3000" b="1" i="0" u="none" strike="noStrike" cap="none">
                <a:solidFill>
                  <a:srgbClr val="000000"/>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Patrick Hand"/>
              <a:buNone/>
              <a:tabLst/>
              <a:defRPr/>
            </a:pPr>
            <a:endParaRPr kumimoji="0" lang="id-ID" sz="4000" b="1" i="0" u="none" strike="noStrike" kern="0" cap="none" spc="0" normalizeH="0" baseline="0" noProof="0" dirty="0">
              <a:ln>
                <a:noFill/>
              </a:ln>
              <a:solidFill>
                <a:srgbClr val="FF3D84"/>
              </a:solidFill>
              <a:effectLst/>
              <a:uLnTx/>
              <a:uFillTx/>
              <a:latin typeface="Patrick Hand"/>
              <a:sym typeface="Patrick Hand"/>
            </a:endParaRPr>
          </a:p>
        </p:txBody>
      </p:sp>
      <p:sp>
        <p:nvSpPr>
          <p:cNvPr id="289" name="Rectangle 288"/>
          <p:cNvSpPr/>
          <p:nvPr/>
        </p:nvSpPr>
        <p:spPr>
          <a:xfrm>
            <a:off x="673175" y="1617388"/>
            <a:ext cx="7737379" cy="2054409"/>
          </a:xfrm>
          <a:prstGeom prst="rect">
            <a:avLst/>
          </a:prstGeom>
        </p:spPr>
        <p:txBody>
          <a:bodyPr wrap="square">
            <a:spAutoFit/>
          </a:bodyPr>
          <a:lstStyle/>
          <a:p>
            <a:pPr marL="285750" lvl="0" indent="-285750" algn="just">
              <a:lnSpc>
                <a:spcPct val="150000"/>
              </a:lnSpc>
              <a:buClr>
                <a:schemeClr val="bg1"/>
              </a:buClr>
              <a:buFont typeface="Wingdings" panose="05000000000000000000" pitchFamily="2" charset="2"/>
              <a:buChar char="Ø"/>
            </a:pPr>
            <a:r>
              <a:rPr lang="id-ID" sz="1700" dirty="0" smtClean="0">
                <a:solidFill>
                  <a:schemeClr val="bg1"/>
                </a:solidFill>
                <a:latin typeface="Lato" panose="020B0604020202020204" charset="0"/>
                <a:ea typeface="Calibri" panose="020F0502020204030204" pitchFamily="34" charset="0"/>
                <a:cs typeface="Times New Roman" panose="02020603050405020304" pitchFamily="18" charset="0"/>
              </a:rPr>
              <a:t>Mecoptera </a:t>
            </a:r>
            <a:r>
              <a:rPr lang="id-ID" sz="1700" dirty="0">
                <a:solidFill>
                  <a:schemeClr val="bg1"/>
                </a:solidFill>
                <a:latin typeface="Lato" panose="020B0604020202020204" charset="0"/>
                <a:ea typeface="Calibri" panose="020F0502020204030204" pitchFamily="34" charset="0"/>
                <a:cs typeface="Times New Roman" panose="02020603050405020304" pitchFamily="18" charset="0"/>
              </a:rPr>
              <a:t>merupakan ordo/suku dari serangga yang penamaannya berasal dari bahasa Yunani yaitu </a:t>
            </a:r>
            <a:r>
              <a:rPr lang="id-ID" sz="1700" i="1" dirty="0">
                <a:solidFill>
                  <a:schemeClr val="bg1"/>
                </a:solidFill>
                <a:latin typeface="Lato" panose="020B0604020202020204" charset="0"/>
                <a:ea typeface="Calibri" panose="020F0502020204030204" pitchFamily="34" charset="0"/>
                <a:cs typeface="Times New Roman" panose="02020603050405020304" pitchFamily="18" charset="0"/>
              </a:rPr>
              <a:t>mecos</a:t>
            </a:r>
            <a:r>
              <a:rPr lang="id-ID" sz="1700" dirty="0">
                <a:solidFill>
                  <a:schemeClr val="bg1"/>
                </a:solidFill>
                <a:latin typeface="Lato" panose="020B0604020202020204" charset="0"/>
                <a:ea typeface="Calibri" panose="020F0502020204030204" pitchFamily="34" charset="0"/>
                <a:cs typeface="Times New Roman" panose="02020603050405020304" pitchFamily="18" charset="0"/>
              </a:rPr>
              <a:t> yang berarti panjang dan </a:t>
            </a:r>
            <a:r>
              <a:rPr lang="id-ID" sz="1700" i="1" dirty="0">
                <a:solidFill>
                  <a:schemeClr val="bg1"/>
                </a:solidFill>
                <a:latin typeface="Lato" panose="020B0604020202020204" charset="0"/>
                <a:ea typeface="Calibri" panose="020F0502020204030204" pitchFamily="34" charset="0"/>
                <a:cs typeface="Times New Roman" panose="02020603050405020304" pitchFamily="18" charset="0"/>
              </a:rPr>
              <a:t>ptera </a:t>
            </a:r>
            <a:r>
              <a:rPr lang="id-ID" sz="1700" dirty="0">
                <a:solidFill>
                  <a:schemeClr val="bg1"/>
                </a:solidFill>
                <a:latin typeface="Lato" panose="020B0604020202020204" charset="0"/>
                <a:ea typeface="Calibri" panose="020F0502020204030204" pitchFamily="34" charset="0"/>
                <a:cs typeface="Times New Roman" panose="02020603050405020304" pitchFamily="18" charset="0"/>
              </a:rPr>
              <a:t>berarti </a:t>
            </a:r>
            <a:r>
              <a:rPr lang="id-ID" sz="1700" dirty="0" smtClean="0">
                <a:solidFill>
                  <a:schemeClr val="bg1"/>
                </a:solidFill>
                <a:latin typeface="Lato" panose="020B0604020202020204" charset="0"/>
                <a:ea typeface="Calibri" panose="020F0502020204030204" pitchFamily="34" charset="0"/>
                <a:cs typeface="Times New Roman" panose="02020603050405020304" pitchFamily="18" charset="0"/>
              </a:rPr>
              <a:t>sayap.</a:t>
            </a:r>
          </a:p>
          <a:p>
            <a:pPr marL="285750" lvl="0" indent="-285750" algn="just">
              <a:lnSpc>
                <a:spcPct val="150000"/>
              </a:lnSpc>
              <a:buClr>
                <a:schemeClr val="bg1"/>
              </a:buClr>
              <a:buFont typeface="Wingdings" panose="05000000000000000000" pitchFamily="2" charset="2"/>
              <a:buChar char="Ø"/>
            </a:pPr>
            <a:r>
              <a:rPr lang="id-ID" sz="1700" dirty="0" smtClean="0">
                <a:solidFill>
                  <a:schemeClr val="bg1"/>
                </a:solidFill>
                <a:latin typeface="Lato" panose="020B0604020202020204" charset="0"/>
                <a:ea typeface="Calibri" panose="020F0502020204030204" pitchFamily="34" charset="0"/>
                <a:cs typeface="Times New Roman" panose="02020603050405020304" pitchFamily="18" charset="0"/>
              </a:rPr>
              <a:t>Macoptera </a:t>
            </a:r>
            <a:r>
              <a:rPr lang="id-ID" sz="1700" dirty="0">
                <a:solidFill>
                  <a:schemeClr val="bg1"/>
                </a:solidFill>
                <a:latin typeface="Lato" panose="020B0604020202020204" charset="0"/>
                <a:ea typeface="Calibri" panose="020F0502020204030204" pitchFamily="34" charset="0"/>
                <a:cs typeface="Times New Roman" panose="02020603050405020304" pitchFamily="18" charset="0"/>
              </a:rPr>
              <a:t>sering juga disebut sebagai </a:t>
            </a:r>
            <a:r>
              <a:rPr lang="id-ID" sz="1700" i="1" dirty="0">
                <a:solidFill>
                  <a:schemeClr val="bg1"/>
                </a:solidFill>
                <a:latin typeface="Lato" panose="020B0604020202020204" charset="0"/>
                <a:ea typeface="Calibri" panose="020F0502020204030204" pitchFamily="34" charset="0"/>
                <a:cs typeface="Times New Roman" panose="02020603050405020304" pitchFamily="18" charset="0"/>
              </a:rPr>
              <a:t>scorpionflies/</a:t>
            </a:r>
            <a:r>
              <a:rPr lang="id-ID" sz="1700" dirty="0">
                <a:solidFill>
                  <a:schemeClr val="bg1"/>
                </a:solidFill>
                <a:latin typeface="Lato" panose="020B0604020202020204" charset="0"/>
                <a:ea typeface="Calibri" panose="020F0502020204030204" pitchFamily="34" charset="0"/>
                <a:cs typeface="Times New Roman" panose="02020603050405020304" pitchFamily="18" charset="0"/>
              </a:rPr>
              <a:t>lalat kalajengking dan </a:t>
            </a:r>
            <a:r>
              <a:rPr lang="id-ID" sz="1700" i="1" dirty="0">
                <a:solidFill>
                  <a:schemeClr val="bg1"/>
                </a:solidFill>
                <a:latin typeface="Lato" panose="020B0604020202020204" charset="0"/>
                <a:ea typeface="Calibri" panose="020F0502020204030204" pitchFamily="34" charset="0"/>
                <a:cs typeface="Times New Roman" panose="02020603050405020304" pitchFamily="18" charset="0"/>
              </a:rPr>
              <a:t>hanging flies</a:t>
            </a:r>
            <a:r>
              <a:rPr lang="id-ID" sz="1700" dirty="0">
                <a:solidFill>
                  <a:schemeClr val="bg1"/>
                </a:solidFill>
                <a:latin typeface="Lato" panose="020B0604020202020204" charset="0"/>
                <a:ea typeface="Calibri" panose="020F0502020204030204" pitchFamily="34" charset="0"/>
                <a:cs typeface="Times New Roman" panose="02020603050405020304" pitchFamily="18" charset="0"/>
              </a:rPr>
              <a:t>. Penamaan lalat kalajengking tersebut karena kemiripan ekornya dengan ekor kalajengking.</a:t>
            </a:r>
            <a:endParaRPr lang="id-ID" sz="17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p:txBody>
      </p:sp>
      <p:sp>
        <p:nvSpPr>
          <p:cNvPr id="290" name="Google Shape;3808;p55"/>
          <p:cNvSpPr/>
          <p:nvPr/>
        </p:nvSpPr>
        <p:spPr>
          <a:xfrm rot="10800000">
            <a:off x="-2428129" y="-1626172"/>
            <a:ext cx="9166347" cy="2575393"/>
          </a:xfrm>
          <a:custGeom>
            <a:avLst/>
            <a:gdLst/>
            <a:ahLst/>
            <a:cxnLst/>
            <a:rect l="l" t="t" r="r" b="b"/>
            <a:pathLst>
              <a:path w="72951" h="33840" extrusionOk="0">
                <a:moveTo>
                  <a:pt x="57309" y="0"/>
                </a:moveTo>
                <a:cubicBezTo>
                  <a:pt x="37398" y="0"/>
                  <a:pt x="27465" y="15525"/>
                  <a:pt x="9790" y="15525"/>
                </a:cubicBezTo>
                <a:cubicBezTo>
                  <a:pt x="6781" y="15525"/>
                  <a:pt x="3547" y="15075"/>
                  <a:pt x="1" y="14022"/>
                </a:cubicBezTo>
                <a:lnTo>
                  <a:pt x="1" y="33840"/>
                </a:lnTo>
                <a:lnTo>
                  <a:pt x="72950" y="33840"/>
                </a:lnTo>
                <a:lnTo>
                  <a:pt x="72950" y="6909"/>
                </a:lnTo>
                <a:lnTo>
                  <a:pt x="72920" y="6909"/>
                </a:lnTo>
                <a:cubicBezTo>
                  <a:pt x="70123" y="3262"/>
                  <a:pt x="65929" y="465"/>
                  <a:pt x="59637" y="70"/>
                </a:cubicBezTo>
                <a:cubicBezTo>
                  <a:pt x="58846" y="23"/>
                  <a:pt x="58070" y="0"/>
                  <a:pt x="5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Rectangle 291"/>
          <p:cNvSpPr/>
          <p:nvPr/>
        </p:nvSpPr>
        <p:spPr>
          <a:xfrm>
            <a:off x="2655195" y="261413"/>
            <a:ext cx="3575325" cy="769441"/>
          </a:xfrm>
          <a:prstGeom prst="rect">
            <a:avLst/>
          </a:prstGeom>
        </p:spPr>
        <p:txBody>
          <a:bodyPr wrap="square">
            <a:spAutoFit/>
          </a:bodyPr>
          <a:lstStyle/>
          <a:p>
            <a:pPr lvl="0" algn="ctr">
              <a:buSzPts val="3500"/>
              <a:defRPr/>
            </a:pPr>
            <a:r>
              <a:rPr lang="id-ID" sz="4400" b="1" dirty="0">
                <a:solidFill>
                  <a:srgbClr val="FF3D84"/>
                </a:solidFill>
                <a:latin typeface="Patrick Hand" panose="020B0604020202020204" charset="0"/>
              </a:rPr>
              <a:t>Ordo </a:t>
            </a:r>
            <a:r>
              <a:rPr lang="id-ID" sz="4400" b="1" dirty="0">
                <a:solidFill>
                  <a:srgbClr val="FF3D84"/>
                </a:solidFill>
                <a:latin typeface="Patrick Hand" panose="020B0604020202020204" charset="0"/>
                <a:sym typeface="Patrick Hand"/>
              </a:rPr>
              <a:t>Mecoptera </a:t>
            </a:r>
            <a:endParaRPr lang="id-ID" sz="4400" b="1" dirty="0">
              <a:solidFill>
                <a:srgbClr val="FF3D84"/>
              </a:solidFill>
              <a:latin typeface="Patrick Hand" panose="020B0604020202020204" charset="0"/>
              <a:sym typeface="Patrick Hand"/>
            </a:endParaRPr>
          </a:p>
        </p:txBody>
      </p:sp>
      <p:sp>
        <p:nvSpPr>
          <p:cNvPr id="293" name="TextBox 292"/>
          <p:cNvSpPr txBox="1"/>
          <p:nvPr/>
        </p:nvSpPr>
        <p:spPr>
          <a:xfrm>
            <a:off x="720419" y="1227214"/>
            <a:ext cx="2011895" cy="400110"/>
          </a:xfrm>
          <a:prstGeom prst="rect">
            <a:avLst/>
          </a:prstGeom>
          <a:solidFill>
            <a:schemeClr val="accent1">
              <a:lumMod val="20000"/>
              <a:lumOff val="80000"/>
            </a:schemeClr>
          </a:solidFill>
        </p:spPr>
        <p:txBody>
          <a:bodyPr wrap="square" rtlCol="0">
            <a:spAutoFit/>
          </a:bodyPr>
          <a:lstStyle/>
          <a:p>
            <a:r>
              <a:rPr lang="id-ID" sz="2000" b="1" dirty="0" smtClean="0">
                <a:solidFill>
                  <a:schemeClr val="tx1"/>
                </a:solidFill>
                <a:latin typeface="Lato" panose="020B0604020202020204" charset="0"/>
              </a:rPr>
              <a:t>A. Pengertian</a:t>
            </a:r>
            <a:endParaRPr lang="id-ID" sz="2000" b="1" dirty="0">
              <a:solidFill>
                <a:schemeClr val="tx1"/>
              </a:solidFill>
              <a:latin typeface="Lato" panose="020B0604020202020204" charset="0"/>
            </a:endParaRPr>
          </a:p>
        </p:txBody>
      </p:sp>
    </p:spTree>
    <p:extLst>
      <p:ext uri="{BB962C8B-B14F-4D97-AF65-F5344CB8AC3E}">
        <p14:creationId xmlns:p14="http://schemas.microsoft.com/office/powerpoint/2010/main" val="2239170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4C2CC59-62B6-4708-97B6-ECAC9BF89945}"/>
              </a:ext>
            </a:extLst>
          </p:cNvPr>
          <p:cNvSpPr/>
          <p:nvPr/>
        </p:nvSpPr>
        <p:spPr>
          <a:xfrm>
            <a:off x="815621" y="482089"/>
            <a:ext cx="7286978"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4. </a:t>
            </a:r>
            <a:r>
              <a:rPr lang="id-ID" dirty="0">
                <a:solidFill>
                  <a:srgbClr val="18004B"/>
                </a:solidFill>
              </a:rPr>
              <a:t>Famili Zygaenidae</a:t>
            </a:r>
            <a:endParaRPr lang="en-US" dirty="0">
              <a:solidFill>
                <a:srgbClr val="18004B"/>
              </a:solidFill>
            </a:endParaRPr>
          </a:p>
          <a:p>
            <a:r>
              <a:rPr lang="id-ID" dirty="0">
                <a:solidFill>
                  <a:srgbClr val="18004B"/>
                </a:solidFill>
              </a:rPr>
              <a:t>Ukuran ulatnya kecil, kerap kali warnanya mencolok. Pada badan terdapat bintik-bintik , menyukai daun yang pertumbuhannya telah selesai dan kaku. </a:t>
            </a:r>
            <a:endParaRPr lang="en-US" dirty="0">
              <a:solidFill>
                <a:srgbClr val="18004B"/>
              </a:solidFill>
            </a:endParaRPr>
          </a:p>
        </p:txBody>
      </p:sp>
      <p:pic>
        <p:nvPicPr>
          <p:cNvPr id="5" name="image85.png">
            <a:extLst>
              <a:ext uri="{FF2B5EF4-FFF2-40B4-BE49-F238E27FC236}">
                <a16:creationId xmlns:a16="http://schemas.microsoft.com/office/drawing/2014/main" xmlns="" id="{80478282-7915-4C4C-95C0-57307E819F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57347" y="2028391"/>
            <a:ext cx="2803525" cy="2476147"/>
          </a:xfrm>
          <a:prstGeom prst="rect">
            <a:avLst/>
          </a:prstGeom>
          <a:noFill/>
        </p:spPr>
      </p:pic>
      <p:sp>
        <p:nvSpPr>
          <p:cNvPr id="6" name="Rectangle 5">
            <a:extLst>
              <a:ext uri="{FF2B5EF4-FFF2-40B4-BE49-F238E27FC236}">
                <a16:creationId xmlns:a16="http://schemas.microsoft.com/office/drawing/2014/main" xmlns="" id="{FECD088D-F55B-43D5-8B6A-E1C860CA37AC}"/>
              </a:ext>
            </a:extLst>
          </p:cNvPr>
          <p:cNvSpPr/>
          <p:nvPr/>
        </p:nvSpPr>
        <p:spPr>
          <a:xfrm>
            <a:off x="3660655" y="4504538"/>
            <a:ext cx="1596912" cy="307777"/>
          </a:xfrm>
          <a:prstGeom prst="rect">
            <a:avLst/>
          </a:prstGeom>
        </p:spPr>
        <p:txBody>
          <a:bodyPr wrap="none">
            <a:spAutoFit/>
          </a:bodyPr>
          <a:lstStyle/>
          <a:p>
            <a:r>
              <a:rPr lang="id-ID" i="1" dirty="0">
                <a:latin typeface="Times New Roman" panose="02020603050405020304" pitchFamily="18" charset="0"/>
                <a:ea typeface="Calibri" panose="020F0502020204030204" pitchFamily="34" charset="0"/>
              </a:rPr>
              <a:t>Artona cartoxantha</a:t>
            </a:r>
            <a:endParaRPr lang="en-US" dirty="0"/>
          </a:p>
        </p:txBody>
      </p:sp>
    </p:spTree>
    <p:extLst>
      <p:ext uri="{BB962C8B-B14F-4D97-AF65-F5344CB8AC3E}">
        <p14:creationId xmlns:p14="http://schemas.microsoft.com/office/powerpoint/2010/main" val="2518904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F828CA9-31F7-438F-8494-5BE5B612DFCE}"/>
              </a:ext>
            </a:extLst>
          </p:cNvPr>
          <p:cNvSpPr/>
          <p:nvPr/>
        </p:nvSpPr>
        <p:spPr>
          <a:xfrm>
            <a:off x="911577" y="556409"/>
            <a:ext cx="7320845"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5. </a:t>
            </a:r>
            <a:r>
              <a:rPr lang="id-ID" dirty="0">
                <a:solidFill>
                  <a:srgbClr val="18004B"/>
                </a:solidFill>
              </a:rPr>
              <a:t>Famili Psychidae</a:t>
            </a:r>
            <a:endParaRPr lang="en-US" dirty="0">
              <a:solidFill>
                <a:srgbClr val="18004B"/>
              </a:solidFill>
            </a:endParaRPr>
          </a:p>
          <a:p>
            <a:r>
              <a:rPr lang="id-ID" dirty="0">
                <a:solidFill>
                  <a:srgbClr val="18004B"/>
                </a:solidFill>
              </a:rPr>
              <a:t>Ulat membuat kntung untuk berlindung. Seluruh tubuh ulat terbungkus atau terlindung dalam kantung. Untuk aktivitas hidupnya hanya mengeluarkan kepala dari bagian depan dan toraks yang dikeluarkan.</a:t>
            </a:r>
            <a:endParaRPr lang="en-US" dirty="0">
              <a:solidFill>
                <a:srgbClr val="18004B"/>
              </a:solidFill>
            </a:endParaRPr>
          </a:p>
        </p:txBody>
      </p:sp>
      <p:pic>
        <p:nvPicPr>
          <p:cNvPr id="5" name="Picture 4">
            <a:extLst>
              <a:ext uri="{FF2B5EF4-FFF2-40B4-BE49-F238E27FC236}">
                <a16:creationId xmlns:a16="http://schemas.microsoft.com/office/drawing/2014/main" xmlns="" id="{CDF60B09-9CCF-4A15-BCC6-E2ECD9C60F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32289" y="2054579"/>
            <a:ext cx="3062111" cy="2415820"/>
          </a:xfrm>
          <a:prstGeom prst="rect">
            <a:avLst/>
          </a:prstGeom>
          <a:noFill/>
        </p:spPr>
      </p:pic>
      <p:sp>
        <p:nvSpPr>
          <p:cNvPr id="6" name="Rectangle 5">
            <a:extLst>
              <a:ext uri="{FF2B5EF4-FFF2-40B4-BE49-F238E27FC236}">
                <a16:creationId xmlns:a16="http://schemas.microsoft.com/office/drawing/2014/main" xmlns="" id="{9E6D98F6-F247-41BB-8F7F-C9AD249DBE01}"/>
              </a:ext>
            </a:extLst>
          </p:cNvPr>
          <p:cNvSpPr/>
          <p:nvPr/>
        </p:nvSpPr>
        <p:spPr>
          <a:xfrm>
            <a:off x="1320358" y="4470399"/>
            <a:ext cx="3906839" cy="380938"/>
          </a:xfrm>
          <a:prstGeom prst="rect">
            <a:avLst/>
          </a:prstGeom>
        </p:spPr>
        <p:txBody>
          <a:bodyPr wrap="none">
            <a:spAutoFit/>
          </a:bodyPr>
          <a:lstStyle/>
          <a:p>
            <a:pPr marL="2286000" marR="60325">
              <a:lnSpc>
                <a:spcPct val="150000"/>
              </a:lnSpc>
              <a:spcBef>
                <a:spcPts val="420"/>
              </a:spcBef>
            </a:pPr>
            <a:r>
              <a:rPr lang="id-ID" i="1" dirty="0">
                <a:latin typeface="Times New Roman" panose="02020603050405020304" pitchFamily="18" charset="0"/>
                <a:ea typeface="Times New Roman" panose="02020603050405020304" pitchFamily="18" charset="0"/>
                <a:cs typeface="Times New Roman" panose="02020603050405020304" pitchFamily="18" charset="0"/>
              </a:rPr>
              <a:t>Mahasena corbetti</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216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C14FD6B-9503-4E3B-A502-E890DB415945}"/>
              </a:ext>
            </a:extLst>
          </p:cNvPr>
          <p:cNvSpPr/>
          <p:nvPr/>
        </p:nvSpPr>
        <p:spPr>
          <a:xfrm>
            <a:off x="716845" y="658008"/>
            <a:ext cx="7941733"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6. </a:t>
            </a:r>
            <a:r>
              <a:rPr lang="id-ID" dirty="0">
                <a:solidFill>
                  <a:srgbClr val="18004B"/>
                </a:solidFill>
              </a:rPr>
              <a:t>Famili Geometridae</a:t>
            </a:r>
            <a:endParaRPr lang="en-US" dirty="0">
              <a:solidFill>
                <a:srgbClr val="18004B"/>
              </a:solidFill>
            </a:endParaRPr>
          </a:p>
          <a:p>
            <a:r>
              <a:rPr lang="id-ID" dirty="0">
                <a:solidFill>
                  <a:srgbClr val="18004B"/>
                </a:solidFill>
              </a:rPr>
              <a:t>Kupu-kupu anggota Familia Geometridae terkenal dengan ulatnya yang disebut ulat kian (ulat jengkal). Ulat ini memiliki ciri khas yaitu proleg dan bagian tengah tidak ada. </a:t>
            </a:r>
            <a:endParaRPr lang="en-US" dirty="0">
              <a:solidFill>
                <a:srgbClr val="18004B"/>
              </a:solidFill>
            </a:endParaRPr>
          </a:p>
        </p:txBody>
      </p:sp>
      <p:pic>
        <p:nvPicPr>
          <p:cNvPr id="4" name="Picture 3">
            <a:extLst>
              <a:ext uri="{FF2B5EF4-FFF2-40B4-BE49-F238E27FC236}">
                <a16:creationId xmlns:a16="http://schemas.microsoft.com/office/drawing/2014/main" xmlns="" id="{32964F04-40FC-4301-8663-E2453110FC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03724" y="2077156"/>
            <a:ext cx="2753607" cy="2291644"/>
          </a:xfrm>
          <a:prstGeom prst="rect">
            <a:avLst/>
          </a:prstGeom>
          <a:noFill/>
        </p:spPr>
      </p:pic>
      <p:sp>
        <p:nvSpPr>
          <p:cNvPr id="5" name="Rectangle 4">
            <a:extLst>
              <a:ext uri="{FF2B5EF4-FFF2-40B4-BE49-F238E27FC236}">
                <a16:creationId xmlns:a16="http://schemas.microsoft.com/office/drawing/2014/main" xmlns="" id="{39EDA908-E883-4BC5-BF39-556BB8B34683}"/>
              </a:ext>
            </a:extLst>
          </p:cNvPr>
          <p:cNvSpPr/>
          <p:nvPr/>
        </p:nvSpPr>
        <p:spPr>
          <a:xfrm>
            <a:off x="3521960" y="4368800"/>
            <a:ext cx="1717137" cy="380938"/>
          </a:xfrm>
          <a:prstGeom prst="rect">
            <a:avLst/>
          </a:prstGeom>
        </p:spPr>
        <p:txBody>
          <a:bodyPr wrap="none">
            <a:spAutoFit/>
          </a:bodyPr>
          <a:lstStyle/>
          <a:p>
            <a:pPr marR="60325" algn="just">
              <a:lnSpc>
                <a:spcPct val="150000"/>
              </a:lnSpc>
              <a:spcBef>
                <a:spcPts val="30"/>
              </a:spcBef>
              <a:tabLst>
                <a:tab pos="426720" algn="l"/>
              </a:tabLst>
            </a:pPr>
            <a:r>
              <a:rPr lang="id-ID" i="1" dirty="0">
                <a:latin typeface="Times New Roman" panose="02020603050405020304" pitchFamily="18" charset="0"/>
                <a:ea typeface="Calibri" panose="020F0502020204030204" pitchFamily="34" charset="0"/>
                <a:cs typeface="Times New Roman" panose="02020603050405020304" pitchFamily="18" charset="0"/>
              </a:rPr>
              <a:t>Alsophila pometaria</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562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2D6D909-5ACC-417C-AF00-6A5BE6409126}"/>
              </a:ext>
            </a:extLst>
          </p:cNvPr>
          <p:cNvSpPr/>
          <p:nvPr/>
        </p:nvSpPr>
        <p:spPr>
          <a:xfrm>
            <a:off x="1021643" y="578986"/>
            <a:ext cx="6937023"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7. </a:t>
            </a:r>
            <a:r>
              <a:rPr lang="id-ID" dirty="0">
                <a:solidFill>
                  <a:srgbClr val="18004B"/>
                </a:solidFill>
              </a:rPr>
              <a:t>Famili Bombycidae</a:t>
            </a:r>
            <a:endParaRPr lang="en-US" dirty="0">
              <a:solidFill>
                <a:srgbClr val="18004B"/>
              </a:solidFill>
            </a:endParaRPr>
          </a:p>
          <a:p>
            <a:r>
              <a:rPr lang="id-ID" dirty="0">
                <a:solidFill>
                  <a:srgbClr val="18004B"/>
                </a:solidFill>
              </a:rPr>
              <a:t>Kupu-kupu anggota Bombycidae, mempunyai rumah kepompong berwarna putih yang merupakan bahan mentah dari sutera. Ulat memiliki ciri pada ujung abdomennya ada semacam ‘tanduk’. </a:t>
            </a:r>
            <a:endParaRPr lang="en-US" dirty="0">
              <a:solidFill>
                <a:srgbClr val="18004B"/>
              </a:solidFill>
            </a:endParaRPr>
          </a:p>
        </p:txBody>
      </p:sp>
      <p:pic>
        <p:nvPicPr>
          <p:cNvPr id="5" name="image88.png">
            <a:extLst>
              <a:ext uri="{FF2B5EF4-FFF2-40B4-BE49-F238E27FC236}">
                <a16:creationId xmlns:a16="http://schemas.microsoft.com/office/drawing/2014/main" xmlns="" id="{ADEE77FE-DE12-4DE5-BE87-25581272E1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259" y="1982640"/>
            <a:ext cx="2934230" cy="2497667"/>
          </a:xfrm>
          <a:prstGeom prst="rect">
            <a:avLst/>
          </a:prstGeom>
          <a:noFill/>
        </p:spPr>
      </p:pic>
      <p:sp>
        <p:nvSpPr>
          <p:cNvPr id="6" name="Rectangle 5">
            <a:extLst>
              <a:ext uri="{FF2B5EF4-FFF2-40B4-BE49-F238E27FC236}">
                <a16:creationId xmlns:a16="http://schemas.microsoft.com/office/drawing/2014/main" xmlns="" id="{9551DF6D-1A03-4270-9D6C-D1576D763409}"/>
              </a:ext>
            </a:extLst>
          </p:cNvPr>
          <p:cNvSpPr/>
          <p:nvPr/>
        </p:nvSpPr>
        <p:spPr>
          <a:xfrm>
            <a:off x="1368367" y="4480307"/>
            <a:ext cx="3517310" cy="380938"/>
          </a:xfrm>
          <a:prstGeom prst="rect">
            <a:avLst/>
          </a:prstGeom>
        </p:spPr>
        <p:txBody>
          <a:bodyPr wrap="none">
            <a:spAutoFit/>
          </a:bodyPr>
          <a:lstStyle/>
          <a:p>
            <a:pPr marL="2028825" marR="60325" indent="257175" algn="just">
              <a:lnSpc>
                <a:spcPct val="150000"/>
              </a:lnSpc>
              <a:spcBef>
                <a:spcPts val="420"/>
              </a:spcBef>
            </a:pPr>
            <a:r>
              <a:rPr lang="id-ID" i="1" dirty="0">
                <a:latin typeface="Times New Roman" panose="02020603050405020304" pitchFamily="18" charset="0"/>
                <a:ea typeface="Times New Roman" panose="02020603050405020304" pitchFamily="18" charset="0"/>
                <a:cs typeface="Times New Roman" panose="02020603050405020304" pitchFamily="18" charset="0"/>
              </a:rPr>
              <a:t>Bombyx mori</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6627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21521D6-08CE-488A-A78B-E86EF756F5A3}"/>
              </a:ext>
            </a:extLst>
          </p:cNvPr>
          <p:cNvSpPr/>
          <p:nvPr/>
        </p:nvSpPr>
        <p:spPr>
          <a:xfrm>
            <a:off x="1301044" y="680586"/>
            <a:ext cx="6948311"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8. </a:t>
            </a:r>
            <a:r>
              <a:rPr lang="id-ID" dirty="0">
                <a:solidFill>
                  <a:srgbClr val="18004B"/>
                </a:solidFill>
              </a:rPr>
              <a:t>Famili Saturniidae</a:t>
            </a:r>
            <a:endParaRPr lang="en-US" dirty="0">
              <a:solidFill>
                <a:srgbClr val="18004B"/>
              </a:solidFill>
            </a:endParaRPr>
          </a:p>
          <a:p>
            <a:r>
              <a:rPr lang="id-ID" dirty="0">
                <a:solidFill>
                  <a:srgbClr val="18004B"/>
                </a:solidFill>
              </a:rPr>
              <a:t> Merupakan kupu kupu berukuran besar. Ulat sutera di India termasuk familia ini. Ada jenis ulat yang bisa mengunduli pohon. Kepompongnya punya rumah kepompong. </a:t>
            </a:r>
            <a:endParaRPr lang="en-US" dirty="0">
              <a:solidFill>
                <a:srgbClr val="18004B"/>
              </a:solidFill>
            </a:endParaRPr>
          </a:p>
        </p:txBody>
      </p:sp>
      <p:pic>
        <p:nvPicPr>
          <p:cNvPr id="5" name="image90.png">
            <a:extLst>
              <a:ext uri="{FF2B5EF4-FFF2-40B4-BE49-F238E27FC236}">
                <a16:creationId xmlns:a16="http://schemas.microsoft.com/office/drawing/2014/main" xmlns="" id="{13587F60-CB01-4652-91A4-959783FD10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644" y="2133599"/>
            <a:ext cx="3079044" cy="2235199"/>
          </a:xfrm>
          <a:prstGeom prst="rect">
            <a:avLst/>
          </a:prstGeom>
          <a:noFill/>
        </p:spPr>
      </p:pic>
      <p:sp>
        <p:nvSpPr>
          <p:cNvPr id="6" name="Rectangle 5">
            <a:extLst>
              <a:ext uri="{FF2B5EF4-FFF2-40B4-BE49-F238E27FC236}">
                <a16:creationId xmlns:a16="http://schemas.microsoft.com/office/drawing/2014/main" xmlns="" id="{CABE4FB5-4C5A-48C3-9D9C-B5BF188516BB}"/>
              </a:ext>
            </a:extLst>
          </p:cNvPr>
          <p:cNvSpPr/>
          <p:nvPr/>
        </p:nvSpPr>
        <p:spPr>
          <a:xfrm>
            <a:off x="3781965" y="4425341"/>
            <a:ext cx="1128514" cy="307777"/>
          </a:xfrm>
          <a:prstGeom prst="rect">
            <a:avLst/>
          </a:prstGeom>
        </p:spPr>
        <p:txBody>
          <a:bodyPr wrap="none">
            <a:spAutoFit/>
          </a:bodyPr>
          <a:lstStyle/>
          <a:p>
            <a:r>
              <a:rPr lang="id-ID" i="1" spc="-5" dirty="0">
                <a:latin typeface="Times New Roman" panose="02020603050405020304" pitchFamily="18" charset="0"/>
                <a:ea typeface="Calibri" panose="020F0502020204030204" pitchFamily="34" charset="0"/>
              </a:rPr>
              <a:t>Attacua atlas</a:t>
            </a:r>
            <a:endParaRPr lang="en-US" dirty="0"/>
          </a:p>
        </p:txBody>
      </p:sp>
    </p:spTree>
    <p:extLst>
      <p:ext uri="{BB962C8B-B14F-4D97-AF65-F5344CB8AC3E}">
        <p14:creationId xmlns:p14="http://schemas.microsoft.com/office/powerpoint/2010/main" val="403545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CB3CA39-B563-4D0E-91E7-C9AF33106978}"/>
              </a:ext>
            </a:extLst>
          </p:cNvPr>
          <p:cNvSpPr/>
          <p:nvPr/>
        </p:nvSpPr>
        <p:spPr>
          <a:xfrm>
            <a:off x="1168400" y="647977"/>
            <a:ext cx="7241823"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9. </a:t>
            </a:r>
            <a:r>
              <a:rPr lang="id-ID" dirty="0">
                <a:solidFill>
                  <a:srgbClr val="18004B"/>
                </a:solidFill>
              </a:rPr>
              <a:t>Famili Sphingidae</a:t>
            </a:r>
            <a:endParaRPr lang="en-US" dirty="0">
              <a:solidFill>
                <a:srgbClr val="18004B"/>
              </a:solidFill>
            </a:endParaRPr>
          </a:p>
          <a:p>
            <a:r>
              <a:rPr lang="id-ID" dirty="0">
                <a:solidFill>
                  <a:srgbClr val="18004B"/>
                </a:solidFill>
              </a:rPr>
              <a:t>Ulatnya mudah dikenal karena pada ujung abdomen terdapat embelan berupa tanduk. Ada beberapa jenis yang membentuk kepompong secara khas dimana kepala punya belalai. Bentuk dewasa mempunyai ciri khas bagian depan lancip (sempit) dan panjang, badan streamline. Bentuk seperti pesawat jetdengan sayap berbentuk segitiga. </a:t>
            </a:r>
            <a:endParaRPr lang="en-US" dirty="0">
              <a:solidFill>
                <a:srgbClr val="18004B"/>
              </a:solidFill>
            </a:endParaRPr>
          </a:p>
        </p:txBody>
      </p:sp>
      <p:pic>
        <p:nvPicPr>
          <p:cNvPr id="4" name="image91.png">
            <a:extLst>
              <a:ext uri="{FF2B5EF4-FFF2-40B4-BE49-F238E27FC236}">
                <a16:creationId xmlns:a16="http://schemas.microsoft.com/office/drawing/2014/main" xmlns="" id="{5EF17518-8693-49AD-8EDC-47A52F4B61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47377" y="2190044"/>
            <a:ext cx="2849245" cy="2162865"/>
          </a:xfrm>
          <a:prstGeom prst="rect">
            <a:avLst/>
          </a:prstGeom>
          <a:noFill/>
        </p:spPr>
      </p:pic>
      <p:sp>
        <p:nvSpPr>
          <p:cNvPr id="5" name="Rectangle 4">
            <a:extLst>
              <a:ext uri="{FF2B5EF4-FFF2-40B4-BE49-F238E27FC236}">
                <a16:creationId xmlns:a16="http://schemas.microsoft.com/office/drawing/2014/main" xmlns="" id="{05FB1BB4-4A0D-4733-A36A-2DB57D7DEB23}"/>
              </a:ext>
            </a:extLst>
          </p:cNvPr>
          <p:cNvSpPr/>
          <p:nvPr/>
        </p:nvSpPr>
        <p:spPr>
          <a:xfrm>
            <a:off x="1410873" y="4352909"/>
            <a:ext cx="3974165" cy="380938"/>
          </a:xfrm>
          <a:prstGeom prst="rect">
            <a:avLst/>
          </a:prstGeom>
        </p:spPr>
        <p:txBody>
          <a:bodyPr wrap="none">
            <a:spAutoFit/>
          </a:bodyPr>
          <a:lstStyle/>
          <a:p>
            <a:pPr marL="2011045" marR="60325" indent="274955">
              <a:lnSpc>
                <a:spcPct val="150000"/>
              </a:lnSpc>
            </a:pPr>
            <a:r>
              <a:rPr lang="id-ID" i="1" dirty="0">
                <a:latin typeface="Times New Roman" panose="02020603050405020304" pitchFamily="18" charset="0"/>
                <a:ea typeface="Calibri" panose="020F0502020204030204" pitchFamily="34" charset="0"/>
                <a:cs typeface="Times New Roman" panose="02020603050405020304" pitchFamily="18" charset="0"/>
              </a:rPr>
              <a:t>Familia Sphingidae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089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55B7BD8-D73B-4F20-9B3F-23802604D8EC}"/>
              </a:ext>
            </a:extLst>
          </p:cNvPr>
          <p:cNvSpPr/>
          <p:nvPr/>
        </p:nvSpPr>
        <p:spPr>
          <a:xfrm>
            <a:off x="852311" y="601564"/>
            <a:ext cx="7219245"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10. </a:t>
            </a:r>
            <a:r>
              <a:rPr lang="id-ID" dirty="0">
                <a:solidFill>
                  <a:srgbClr val="18004B"/>
                </a:solidFill>
              </a:rPr>
              <a:t>Famili Nymphalidae</a:t>
            </a:r>
            <a:endParaRPr lang="en-US" dirty="0">
              <a:solidFill>
                <a:srgbClr val="18004B"/>
              </a:solidFill>
            </a:endParaRPr>
          </a:p>
          <a:p>
            <a:r>
              <a:rPr lang="id-ID" dirty="0">
                <a:solidFill>
                  <a:srgbClr val="18004B"/>
                </a:solidFill>
              </a:rPr>
              <a:t>Kaki depan sangat terreduksi, tanpa cakar. Sebagian dimasukkan Familia Danaidae. Nama umum dari familia ini merujuk pada fakta bahwa tungkai-tungkai depan sangat menyusut dan tidak ada cakar dan hanya tungkai-tungkai tengah dan belakang yang dipakai untuk berjalan. </a:t>
            </a:r>
            <a:endParaRPr lang="en-US" dirty="0">
              <a:solidFill>
                <a:srgbClr val="18004B"/>
              </a:solidFill>
            </a:endParaRPr>
          </a:p>
        </p:txBody>
      </p:sp>
      <p:pic>
        <p:nvPicPr>
          <p:cNvPr id="5" name="image16.png">
            <a:extLst>
              <a:ext uri="{FF2B5EF4-FFF2-40B4-BE49-F238E27FC236}">
                <a16:creationId xmlns:a16="http://schemas.microsoft.com/office/drawing/2014/main" xmlns="" id="{FED122B7-1D09-46E6-B910-F7E67882F1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4634" y="2072040"/>
            <a:ext cx="2774597" cy="2262894"/>
          </a:xfrm>
          <a:prstGeom prst="rect">
            <a:avLst/>
          </a:prstGeom>
          <a:noFill/>
        </p:spPr>
      </p:pic>
      <p:sp>
        <p:nvSpPr>
          <p:cNvPr id="6" name="Rectangle 5">
            <a:extLst>
              <a:ext uri="{FF2B5EF4-FFF2-40B4-BE49-F238E27FC236}">
                <a16:creationId xmlns:a16="http://schemas.microsoft.com/office/drawing/2014/main" xmlns="" id="{C1F8FBD7-7161-419A-AAC6-E1DF784AA359}"/>
              </a:ext>
            </a:extLst>
          </p:cNvPr>
          <p:cNvSpPr/>
          <p:nvPr/>
        </p:nvSpPr>
        <p:spPr>
          <a:xfrm>
            <a:off x="3658128" y="4388047"/>
            <a:ext cx="1827744" cy="307777"/>
          </a:xfrm>
          <a:prstGeom prst="rect">
            <a:avLst/>
          </a:prstGeom>
        </p:spPr>
        <p:txBody>
          <a:bodyPr wrap="none">
            <a:spAutoFit/>
          </a:bodyPr>
          <a:lstStyle/>
          <a:p>
            <a:r>
              <a:rPr lang="id-ID" i="1" dirty="0">
                <a:latin typeface="Times New Roman" panose="02020603050405020304" pitchFamily="18" charset="0"/>
                <a:ea typeface="Calibri" panose="020F0502020204030204" pitchFamily="34" charset="0"/>
              </a:rPr>
              <a:t>Heliconius charitonius</a:t>
            </a:r>
            <a:endParaRPr lang="en-US" dirty="0"/>
          </a:p>
        </p:txBody>
      </p:sp>
    </p:spTree>
    <p:extLst>
      <p:ext uri="{BB962C8B-B14F-4D97-AF65-F5344CB8AC3E}">
        <p14:creationId xmlns:p14="http://schemas.microsoft.com/office/powerpoint/2010/main" val="1123499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2446CCA-47CC-4FDC-9516-240D91462675}"/>
              </a:ext>
            </a:extLst>
          </p:cNvPr>
          <p:cNvSpPr/>
          <p:nvPr/>
        </p:nvSpPr>
        <p:spPr>
          <a:xfrm>
            <a:off x="897467" y="587022"/>
            <a:ext cx="7106356" cy="1061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11. </a:t>
            </a:r>
            <a:r>
              <a:rPr lang="id-ID" dirty="0">
                <a:solidFill>
                  <a:srgbClr val="18004B"/>
                </a:solidFill>
              </a:rPr>
              <a:t>Famili Pieridae</a:t>
            </a:r>
            <a:endParaRPr lang="en-US" dirty="0">
              <a:solidFill>
                <a:srgbClr val="18004B"/>
              </a:solidFill>
            </a:endParaRPr>
          </a:p>
          <a:p>
            <a:r>
              <a:rPr lang="id-ID" dirty="0">
                <a:solidFill>
                  <a:srgbClr val="18004B"/>
                </a:solidFill>
              </a:rPr>
              <a:t>Merupakan kupu-kupu putih dan kuning dan kupu-kupu ini biasanya menarik perhatikan karena terbang dalam kelompok dan berjumlah banyak. </a:t>
            </a:r>
            <a:endParaRPr lang="en-US" dirty="0">
              <a:solidFill>
                <a:srgbClr val="18004B"/>
              </a:solidFill>
            </a:endParaRPr>
          </a:p>
        </p:txBody>
      </p:sp>
      <p:pic>
        <p:nvPicPr>
          <p:cNvPr id="5" name="image17.jpeg">
            <a:extLst>
              <a:ext uri="{FF2B5EF4-FFF2-40B4-BE49-F238E27FC236}">
                <a16:creationId xmlns:a16="http://schemas.microsoft.com/office/drawing/2014/main" xmlns="" id="{E6117C13-1774-4C01-BD46-3C46DDE4F9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3274" y="1871662"/>
            <a:ext cx="2673703" cy="2497138"/>
          </a:xfrm>
          <a:prstGeom prst="rect">
            <a:avLst/>
          </a:prstGeom>
          <a:noFill/>
        </p:spPr>
      </p:pic>
      <p:sp>
        <p:nvSpPr>
          <p:cNvPr id="6" name="Rectangle 5">
            <a:extLst>
              <a:ext uri="{FF2B5EF4-FFF2-40B4-BE49-F238E27FC236}">
                <a16:creationId xmlns:a16="http://schemas.microsoft.com/office/drawing/2014/main" xmlns="" id="{8360A5C3-D21E-4093-A917-1C9D9462F109}"/>
              </a:ext>
            </a:extLst>
          </p:cNvPr>
          <p:cNvSpPr/>
          <p:nvPr/>
        </p:nvSpPr>
        <p:spPr>
          <a:xfrm>
            <a:off x="3065589" y="4368800"/>
            <a:ext cx="2403222" cy="376578"/>
          </a:xfrm>
          <a:prstGeom prst="rect">
            <a:avLst/>
          </a:prstGeom>
        </p:spPr>
        <p:txBody>
          <a:bodyPr wrap="none">
            <a:spAutoFit/>
          </a:bodyPr>
          <a:lstStyle/>
          <a:p>
            <a:pPr marL="657225" marR="60325" algn="just">
              <a:lnSpc>
                <a:spcPct val="150000"/>
              </a:lnSpc>
              <a:spcBef>
                <a:spcPts val="30"/>
              </a:spcBef>
              <a:tabLst>
                <a:tab pos="426720" algn="l"/>
              </a:tabLst>
            </a:pPr>
            <a:r>
              <a:rPr lang="id-ID" i="1" dirty="0">
                <a:latin typeface="Times New Roman" panose="02020603050405020304" pitchFamily="18" charset="0"/>
                <a:ea typeface="Calibri" panose="020F0502020204030204" pitchFamily="34" charset="0"/>
              </a:rPr>
              <a:t>Catopsosilia crocale</a:t>
            </a:r>
            <a:endParaRPr lang="en-US" dirty="0"/>
          </a:p>
        </p:txBody>
      </p:sp>
    </p:spTree>
    <p:extLst>
      <p:ext uri="{BB962C8B-B14F-4D97-AF65-F5344CB8AC3E}">
        <p14:creationId xmlns:p14="http://schemas.microsoft.com/office/powerpoint/2010/main" val="536550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A568538-4AAA-4976-AB8A-EF8254A08191}"/>
              </a:ext>
            </a:extLst>
          </p:cNvPr>
          <p:cNvSpPr/>
          <p:nvPr/>
        </p:nvSpPr>
        <p:spPr>
          <a:xfrm>
            <a:off x="874889" y="680586"/>
            <a:ext cx="7207956"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12. </a:t>
            </a:r>
            <a:r>
              <a:rPr lang="id-ID" dirty="0">
                <a:solidFill>
                  <a:srgbClr val="18004B"/>
                </a:solidFill>
              </a:rPr>
              <a:t>Famili Hesperidae</a:t>
            </a:r>
            <a:endParaRPr lang="en-US" dirty="0">
              <a:solidFill>
                <a:srgbClr val="18004B"/>
              </a:solidFill>
            </a:endParaRPr>
          </a:p>
          <a:p>
            <a:r>
              <a:rPr lang="id-ID" dirty="0">
                <a:solidFill>
                  <a:srgbClr val="18004B"/>
                </a:solidFill>
              </a:rPr>
              <a:t>Ulat dan kupu-kupu mempunyai bentuk khas. Ulat berbentuk langsung, Bentuk dewasa berupa kupu-kupu berbadan pendek, kepala lebar, antena bentuk khas dimana ujungnya menebal, membengkok dan meruncing.</a:t>
            </a:r>
            <a:endParaRPr lang="en-US" dirty="0">
              <a:solidFill>
                <a:srgbClr val="18004B"/>
              </a:solidFill>
            </a:endParaRPr>
          </a:p>
        </p:txBody>
      </p:sp>
      <p:pic>
        <p:nvPicPr>
          <p:cNvPr id="4" name="image97.png">
            <a:extLst>
              <a:ext uri="{FF2B5EF4-FFF2-40B4-BE49-F238E27FC236}">
                <a16:creationId xmlns:a16="http://schemas.microsoft.com/office/drawing/2014/main" xmlns="" id="{15AEE14E-06D6-43CA-A03E-D9F6B5C66F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7822" y="2100890"/>
            <a:ext cx="3048353" cy="2362024"/>
          </a:xfrm>
          <a:prstGeom prst="rect">
            <a:avLst/>
          </a:prstGeom>
          <a:noFill/>
        </p:spPr>
      </p:pic>
      <p:sp>
        <p:nvSpPr>
          <p:cNvPr id="5" name="Rectangle 4">
            <a:extLst>
              <a:ext uri="{FF2B5EF4-FFF2-40B4-BE49-F238E27FC236}">
                <a16:creationId xmlns:a16="http://schemas.microsoft.com/office/drawing/2014/main" xmlns="" id="{0193ECFF-4229-4C52-A56B-E130FD619421}"/>
              </a:ext>
            </a:extLst>
          </p:cNvPr>
          <p:cNvSpPr/>
          <p:nvPr/>
        </p:nvSpPr>
        <p:spPr>
          <a:xfrm>
            <a:off x="3547557" y="4490804"/>
            <a:ext cx="1687641" cy="307777"/>
          </a:xfrm>
          <a:prstGeom prst="rect">
            <a:avLst/>
          </a:prstGeom>
        </p:spPr>
        <p:txBody>
          <a:bodyPr wrap="none">
            <a:spAutoFit/>
          </a:bodyPr>
          <a:lstStyle/>
          <a:p>
            <a:r>
              <a:rPr lang="id-ID" i="1" dirty="0">
                <a:latin typeface="Times New Roman" panose="02020603050405020304" pitchFamily="18" charset="0"/>
                <a:ea typeface="Calibri" panose="020F0502020204030204" pitchFamily="34" charset="0"/>
              </a:rPr>
              <a:t>Catopsosilia</a:t>
            </a:r>
            <a:r>
              <a:rPr lang="id-ID" i="1" spc="70" dirty="0">
                <a:latin typeface="Times New Roman" panose="02020603050405020304" pitchFamily="18" charset="0"/>
                <a:ea typeface="Calibri" panose="020F0502020204030204" pitchFamily="34" charset="0"/>
              </a:rPr>
              <a:t> </a:t>
            </a:r>
            <a:r>
              <a:rPr lang="id-ID" i="1" dirty="0">
                <a:latin typeface="Times New Roman" panose="02020603050405020304" pitchFamily="18" charset="0"/>
                <a:ea typeface="Calibri" panose="020F0502020204030204" pitchFamily="34" charset="0"/>
              </a:rPr>
              <a:t>crocale</a:t>
            </a:r>
            <a:endParaRPr lang="en-US" dirty="0"/>
          </a:p>
        </p:txBody>
      </p:sp>
    </p:spTree>
    <p:extLst>
      <p:ext uri="{BB962C8B-B14F-4D97-AF65-F5344CB8AC3E}">
        <p14:creationId xmlns:p14="http://schemas.microsoft.com/office/powerpoint/2010/main" val="541491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13D6BD2-6777-4315-BC9D-5006FA50EEED}"/>
              </a:ext>
            </a:extLst>
          </p:cNvPr>
          <p:cNvSpPr/>
          <p:nvPr/>
        </p:nvSpPr>
        <p:spPr>
          <a:xfrm>
            <a:off x="984955" y="612853"/>
            <a:ext cx="7174089"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13. </a:t>
            </a:r>
            <a:r>
              <a:rPr lang="id-ID" dirty="0">
                <a:solidFill>
                  <a:srgbClr val="18004B"/>
                </a:solidFill>
              </a:rPr>
              <a:t>Famili Papilionidae</a:t>
            </a:r>
            <a:endParaRPr lang="en-US" dirty="0">
              <a:solidFill>
                <a:srgbClr val="18004B"/>
              </a:solidFill>
            </a:endParaRPr>
          </a:p>
          <a:p>
            <a:r>
              <a:rPr lang="id-ID" dirty="0">
                <a:solidFill>
                  <a:srgbClr val="18004B"/>
                </a:solidFill>
              </a:rPr>
              <a:t>Kupu-kupu papilionidae sebagian besar merupakan jenis-jenis yang berukuran besar dengan pola warna yang indah. Kedua pasang sayapnya mempunyai venasi (gurat-gurat) membentuk sel tertutup. </a:t>
            </a:r>
            <a:endParaRPr lang="en-US" dirty="0">
              <a:solidFill>
                <a:srgbClr val="18004B"/>
              </a:solidFill>
            </a:endParaRPr>
          </a:p>
        </p:txBody>
      </p:sp>
      <p:pic>
        <p:nvPicPr>
          <p:cNvPr id="5" name="image93.jpeg">
            <a:extLst>
              <a:ext uri="{FF2B5EF4-FFF2-40B4-BE49-F238E27FC236}">
                <a16:creationId xmlns:a16="http://schemas.microsoft.com/office/drawing/2014/main" xmlns="" id="{50FF1D58-5B27-4067-85BF-372859AD1D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74117" y="2227345"/>
            <a:ext cx="2014149" cy="2129553"/>
          </a:xfrm>
          <a:prstGeom prst="rect">
            <a:avLst/>
          </a:prstGeom>
          <a:noFill/>
        </p:spPr>
      </p:pic>
      <p:pic>
        <p:nvPicPr>
          <p:cNvPr id="6" name="image92.jpeg">
            <a:extLst>
              <a:ext uri="{FF2B5EF4-FFF2-40B4-BE49-F238E27FC236}">
                <a16:creationId xmlns:a16="http://schemas.microsoft.com/office/drawing/2014/main" xmlns="" id="{26C13809-AE04-4809-8EF5-05565A1E6C9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8712" y="2227346"/>
            <a:ext cx="3131644" cy="2129553"/>
          </a:xfrm>
          <a:prstGeom prst="rect">
            <a:avLst/>
          </a:prstGeom>
          <a:noFill/>
        </p:spPr>
      </p:pic>
      <p:sp>
        <p:nvSpPr>
          <p:cNvPr id="7" name="Rectangle 6">
            <a:extLst>
              <a:ext uri="{FF2B5EF4-FFF2-40B4-BE49-F238E27FC236}">
                <a16:creationId xmlns:a16="http://schemas.microsoft.com/office/drawing/2014/main" xmlns="" id="{06D98F10-4C25-4E45-80F8-806047B6E760}"/>
              </a:ext>
            </a:extLst>
          </p:cNvPr>
          <p:cNvSpPr/>
          <p:nvPr/>
        </p:nvSpPr>
        <p:spPr>
          <a:xfrm>
            <a:off x="2203711" y="4425088"/>
            <a:ext cx="554960" cy="307777"/>
          </a:xfrm>
          <a:prstGeom prst="rect">
            <a:avLst/>
          </a:prstGeom>
        </p:spPr>
        <p:txBody>
          <a:bodyPr wrap="none">
            <a:spAutoFit/>
          </a:bodyPr>
          <a:lstStyle/>
          <a:p>
            <a:r>
              <a:rPr lang="id-ID" dirty="0">
                <a:latin typeface="Times New Roman" panose="02020603050405020304" pitchFamily="18" charset="0"/>
                <a:ea typeface="Calibri" panose="020F0502020204030204" pitchFamily="34" charset="0"/>
              </a:rPr>
              <a:t>Male</a:t>
            </a:r>
            <a:endParaRPr lang="en-US" dirty="0"/>
          </a:p>
        </p:txBody>
      </p:sp>
      <p:sp>
        <p:nvSpPr>
          <p:cNvPr id="8" name="Rectangle 7">
            <a:extLst>
              <a:ext uri="{FF2B5EF4-FFF2-40B4-BE49-F238E27FC236}">
                <a16:creationId xmlns:a16="http://schemas.microsoft.com/office/drawing/2014/main" xmlns="" id="{B96AB80E-CD87-434C-89EA-AECBBBFA21B4}"/>
              </a:ext>
            </a:extLst>
          </p:cNvPr>
          <p:cNvSpPr/>
          <p:nvPr/>
        </p:nvSpPr>
        <p:spPr>
          <a:xfrm>
            <a:off x="4936629" y="4342358"/>
            <a:ext cx="1438214" cy="376578"/>
          </a:xfrm>
          <a:prstGeom prst="rect">
            <a:avLst/>
          </a:prstGeom>
        </p:spPr>
        <p:txBody>
          <a:bodyPr wrap="none">
            <a:spAutoFit/>
          </a:bodyPr>
          <a:lstStyle/>
          <a:p>
            <a:pPr marL="657225" marR="60325" algn="just">
              <a:lnSpc>
                <a:spcPct val="150000"/>
              </a:lnSpc>
              <a:spcBef>
                <a:spcPts val="30"/>
              </a:spcBef>
              <a:tabLst>
                <a:tab pos="426720" algn="l"/>
              </a:tabLst>
            </a:pPr>
            <a:r>
              <a:rPr lang="id-ID" dirty="0">
                <a:latin typeface="Times New Roman" panose="02020603050405020304" pitchFamily="18" charset="0"/>
                <a:ea typeface="Calibri" panose="020F0502020204030204" pitchFamily="34" charset="0"/>
              </a:rPr>
              <a:t>Female</a:t>
            </a:r>
            <a:endParaRPr lang="en-US" dirty="0"/>
          </a:p>
        </p:txBody>
      </p:sp>
    </p:spTree>
    <p:extLst>
      <p:ext uri="{BB962C8B-B14F-4D97-AF65-F5344CB8AC3E}">
        <p14:creationId xmlns:p14="http://schemas.microsoft.com/office/powerpoint/2010/main" val="209857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51" y="436522"/>
            <a:ext cx="3870251" cy="485570"/>
          </a:xfrm>
          <a:solidFill>
            <a:schemeClr val="accent1">
              <a:lumMod val="40000"/>
              <a:lumOff val="60000"/>
            </a:schemeClr>
          </a:solidFill>
        </p:spPr>
        <p:txBody>
          <a:bodyPr/>
          <a:lstStyle/>
          <a:p>
            <a:pPr algn="l"/>
            <a:r>
              <a:rPr lang="id-ID" sz="2000" b="1" dirty="0" smtClean="0">
                <a:solidFill>
                  <a:schemeClr val="tx1"/>
                </a:solidFill>
              </a:rPr>
              <a:t>B. </a:t>
            </a:r>
            <a:r>
              <a:rPr lang="id-ID" sz="2000" b="1" dirty="0">
                <a:solidFill>
                  <a:schemeClr val="tx1"/>
                </a:solidFill>
              </a:rPr>
              <a:t>Karakteristik Ordo Mecoptera </a:t>
            </a:r>
          </a:p>
        </p:txBody>
      </p:sp>
      <p:sp>
        <p:nvSpPr>
          <p:cNvPr id="3" name="Rectangle 2"/>
          <p:cNvSpPr/>
          <p:nvPr/>
        </p:nvSpPr>
        <p:spPr>
          <a:xfrm>
            <a:off x="808075" y="1013693"/>
            <a:ext cx="8059478" cy="3653821"/>
          </a:xfrm>
          <a:prstGeom prst="rect">
            <a:avLst/>
          </a:prstGeom>
        </p:spPr>
        <p:txBody>
          <a:bodyPr wrap="square">
            <a:spAutoFit/>
          </a:bodyPr>
          <a:lstStyle/>
          <a:p>
            <a:pPr marL="342900" lvl="0" indent="-342900" algn="just">
              <a:lnSpc>
                <a:spcPct val="150000"/>
              </a:lnSpc>
              <a:buClr>
                <a:schemeClr val="bg1"/>
              </a:buClr>
              <a:buFont typeface="Wingdings" panose="05000000000000000000" pitchFamily="2" charset="2"/>
              <a:buChar char="Ø"/>
            </a:pPr>
            <a:r>
              <a:rPr lang="id-ID" sz="1300" dirty="0" smtClean="0">
                <a:solidFill>
                  <a:schemeClr val="bg1"/>
                </a:solidFill>
                <a:latin typeface="Lato" panose="020B0604020202020204" charset="0"/>
                <a:ea typeface="Calibri" panose="020F0502020204030204" pitchFamily="34" charset="0"/>
                <a:cs typeface="Times New Roman" panose="02020603050405020304" pitchFamily="18" charset="0"/>
              </a:rPr>
              <a:t>Serangga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berukuran sedang yang ramping; kepala memanjang ke arah perut menjadi bagian yang luas dengan</a:t>
            </a:r>
            <a:r>
              <a:rPr lang="id-ID" sz="1300" b="1" dirty="0">
                <a:solidFill>
                  <a:schemeClr val="bg1"/>
                </a:solidFill>
                <a:latin typeface="Lato" panose="020B0604020202020204" charset="0"/>
                <a:ea typeface="Calibri" panose="020F0502020204030204" pitchFamily="34" charset="0"/>
                <a:cs typeface="Times New Roman" panose="02020603050405020304" pitchFamily="18" charset="0"/>
              </a:rPr>
              <a:t> </a:t>
            </a: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antena filiform (berbentuk seperti benang) yang panjang.</a:t>
            </a:r>
          </a:p>
          <a:p>
            <a:pPr marL="342900" lvl="0" indent="-342900" algn="just">
              <a:lnSpc>
                <a:spcPct val="150000"/>
              </a:lnSpc>
              <a:buClr>
                <a:schemeClr val="bg1"/>
              </a:buClr>
              <a:buFont typeface="Wingdings" panose="05000000000000000000" pitchFamily="2" charset="2"/>
              <a:buChar char="Ø"/>
            </a:pP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Memiliki mata majemuk berkembang dengan baik, dan memiliki bagian mulut yang dapat digunakan untuk menggigit.</a:t>
            </a:r>
          </a:p>
          <a:p>
            <a:pPr marL="342900" lvl="0" indent="-342900" algn="just">
              <a:lnSpc>
                <a:spcPct val="150000"/>
              </a:lnSpc>
              <a:buClr>
                <a:schemeClr val="bg1"/>
              </a:buClr>
              <a:buFont typeface="Wingdings" panose="05000000000000000000" pitchFamily="2" charset="2"/>
              <a:buChar char="Ø"/>
            </a:pP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Memiliki dua pasang sayap yang identik dengan venasi sayap (pola pembuluh darah pada sayap) yang masih primitif.</a:t>
            </a:r>
          </a:p>
          <a:p>
            <a:pPr marL="342900" lvl="0" indent="-342900" algn="just">
              <a:lnSpc>
                <a:spcPct val="150000"/>
              </a:lnSpc>
              <a:buClr>
                <a:schemeClr val="bg1"/>
              </a:buClr>
              <a:buFont typeface="Wingdings" panose="05000000000000000000" pitchFamily="2" charset="2"/>
              <a:buChar char="Ø"/>
            </a:pP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Memiliki cerci (bagian tubuh serangga diruas akhir abdomen) yang pendek.</a:t>
            </a:r>
          </a:p>
          <a:p>
            <a:pPr marL="342900" lvl="0" indent="-342900" algn="just">
              <a:lnSpc>
                <a:spcPct val="150000"/>
              </a:lnSpc>
              <a:buClr>
                <a:schemeClr val="bg1"/>
              </a:buClr>
              <a:buFont typeface="Wingdings" panose="05000000000000000000" pitchFamily="2" charset="2"/>
              <a:buChar char="Ø"/>
            </a:pP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Larva biasanya eruciform (berbentuk seperti ulat) dengan mata majemuk, bagian mulut yang menggigit, dengan toraks kaki; kaki perut ada atau tidak ada. </a:t>
            </a:r>
          </a:p>
          <a:p>
            <a:pPr marL="342900" lvl="0" indent="-342900" algn="just">
              <a:lnSpc>
                <a:spcPct val="150000"/>
              </a:lnSpc>
              <a:buClr>
                <a:schemeClr val="bg1"/>
              </a:buClr>
              <a:buFont typeface="Wingdings" panose="05000000000000000000" pitchFamily="2" charset="2"/>
              <a:buChar char="Ø"/>
              <a:tabLst>
                <a:tab pos="3870960" algn="l"/>
              </a:tabLst>
            </a:pPr>
            <a:r>
              <a:rPr lang="id-ID" sz="1300" dirty="0">
                <a:solidFill>
                  <a:schemeClr val="bg1"/>
                </a:solidFill>
                <a:latin typeface="Lato" panose="020B0604020202020204" charset="0"/>
                <a:ea typeface="Calibri" panose="020F0502020204030204" pitchFamily="34" charset="0"/>
                <a:cs typeface="Times New Roman" panose="02020603050405020304" pitchFamily="18" charset="0"/>
              </a:rPr>
              <a:t>Pupa decticous (pupa dengan rahang) dan exarate (pupa dengan appendages (bagian pelengkap pada serangga misalnya antena atau alat gerak) bebas/ tidak melekat pada tubuh) dan biasanya tidak dikemas dalam kepompong. (Gillott, 2005).</a:t>
            </a:r>
            <a:endParaRPr lang="id-ID" sz="13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396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4F0D82-66B8-4158-9938-99084D554E74}"/>
              </a:ext>
            </a:extLst>
          </p:cNvPr>
          <p:cNvSpPr/>
          <p:nvPr/>
        </p:nvSpPr>
        <p:spPr>
          <a:xfrm>
            <a:off x="1238955" y="578986"/>
            <a:ext cx="6666089" cy="123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004B"/>
                </a:solidFill>
              </a:rPr>
              <a:t>14. </a:t>
            </a:r>
            <a:r>
              <a:rPr lang="id-ID" dirty="0">
                <a:solidFill>
                  <a:srgbClr val="18004B"/>
                </a:solidFill>
              </a:rPr>
              <a:t>Famili Danaidae</a:t>
            </a:r>
            <a:endParaRPr lang="en-US" dirty="0">
              <a:solidFill>
                <a:srgbClr val="18004B"/>
              </a:solidFill>
            </a:endParaRPr>
          </a:p>
          <a:p>
            <a:r>
              <a:rPr lang="id-ID" dirty="0">
                <a:solidFill>
                  <a:srgbClr val="18004B"/>
                </a:solidFill>
              </a:rPr>
              <a:t>Ulat dan anggota Danaidae punya ton</a:t>
            </a:r>
            <a:r>
              <a:rPr lang="en-US" dirty="0" err="1">
                <a:solidFill>
                  <a:srgbClr val="18004B"/>
                </a:solidFill>
              </a:rPr>
              <a:t>jol</a:t>
            </a:r>
            <a:r>
              <a:rPr lang="id-ID" dirty="0">
                <a:solidFill>
                  <a:srgbClr val="18004B"/>
                </a:solidFill>
              </a:rPr>
              <a:t>an berupa tentakel tetapi tak berambut. Kepompong berwarna hijau mengkilap dan keemas an. Tidak memiliki kokon. Kupu-kupu dewasa mempunyai kelenjar bau. Kaki depan sangat kecil tanpa cakar dan tidak digunakan untuk berjalan. </a:t>
            </a:r>
            <a:endParaRPr lang="en-US" dirty="0">
              <a:solidFill>
                <a:srgbClr val="18004B"/>
              </a:solidFill>
            </a:endParaRPr>
          </a:p>
        </p:txBody>
      </p:sp>
      <p:pic>
        <p:nvPicPr>
          <p:cNvPr id="5" name="Picture 4">
            <a:extLst>
              <a:ext uri="{FF2B5EF4-FFF2-40B4-BE49-F238E27FC236}">
                <a16:creationId xmlns:a16="http://schemas.microsoft.com/office/drawing/2014/main" xmlns="" id="{1E143D92-66FF-4255-9635-4594C1B285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13627" y="2198257"/>
            <a:ext cx="3006550" cy="2107141"/>
          </a:xfrm>
          <a:prstGeom prst="rect">
            <a:avLst/>
          </a:prstGeom>
          <a:noFill/>
        </p:spPr>
      </p:pic>
      <p:sp>
        <p:nvSpPr>
          <p:cNvPr id="6" name="Rectangle 5">
            <a:extLst>
              <a:ext uri="{FF2B5EF4-FFF2-40B4-BE49-F238E27FC236}">
                <a16:creationId xmlns:a16="http://schemas.microsoft.com/office/drawing/2014/main" xmlns="" id="{9DEE3578-44E0-4E0B-B44E-A5EA66A4DF2A}"/>
              </a:ext>
            </a:extLst>
          </p:cNvPr>
          <p:cNvSpPr/>
          <p:nvPr/>
        </p:nvSpPr>
        <p:spPr>
          <a:xfrm>
            <a:off x="4197368" y="4370881"/>
            <a:ext cx="1039067" cy="307777"/>
          </a:xfrm>
          <a:prstGeom prst="rect">
            <a:avLst/>
          </a:prstGeom>
        </p:spPr>
        <p:txBody>
          <a:bodyPr wrap="none">
            <a:spAutoFit/>
          </a:bodyPr>
          <a:lstStyle/>
          <a:p>
            <a:r>
              <a:rPr lang="id-ID" i="1" dirty="0">
                <a:latin typeface="Times New Roman" panose="02020603050405020304" pitchFamily="18" charset="0"/>
                <a:ea typeface="Calibri" panose="020F0502020204030204" pitchFamily="34" charset="0"/>
              </a:rPr>
              <a:t>Danaus sp. </a:t>
            </a:r>
            <a:endParaRPr lang="en-US" dirty="0"/>
          </a:p>
        </p:txBody>
      </p:sp>
    </p:spTree>
    <p:extLst>
      <p:ext uri="{BB962C8B-B14F-4D97-AF65-F5344CB8AC3E}">
        <p14:creationId xmlns:p14="http://schemas.microsoft.com/office/powerpoint/2010/main" val="4208791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82"/>
        <p:cNvGrpSpPr/>
        <p:nvPr/>
      </p:nvGrpSpPr>
      <p:grpSpPr>
        <a:xfrm>
          <a:off x="0" y="0"/>
          <a:ext cx="0" cy="0"/>
          <a:chOff x="0" y="0"/>
          <a:chExt cx="0" cy="0"/>
        </a:xfrm>
      </p:grpSpPr>
      <p:sp>
        <p:nvSpPr>
          <p:cNvPr id="3483" name="Google Shape;3483;p52"/>
          <p:cNvSpPr txBox="1">
            <a:spLocks noGrp="1"/>
          </p:cNvSpPr>
          <p:nvPr>
            <p:ph type="title"/>
          </p:nvPr>
        </p:nvSpPr>
        <p:spPr>
          <a:xfrm>
            <a:off x="2881584" y="2180502"/>
            <a:ext cx="3380831" cy="11388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US" sz="4400" dirty="0"/>
              <a:t>Thank You</a:t>
            </a:r>
            <a:endParaRPr sz="4400" dirty="0"/>
          </a:p>
        </p:txBody>
      </p:sp>
      <p:grpSp>
        <p:nvGrpSpPr>
          <p:cNvPr id="9" name="Google Shape;4236;p57">
            <a:extLst>
              <a:ext uri="{FF2B5EF4-FFF2-40B4-BE49-F238E27FC236}">
                <a16:creationId xmlns:a16="http://schemas.microsoft.com/office/drawing/2014/main" xmlns="" id="{D86F4F3B-CBA7-4A5E-9EF3-6EB1B02EBA26}"/>
              </a:ext>
            </a:extLst>
          </p:cNvPr>
          <p:cNvGrpSpPr/>
          <p:nvPr/>
        </p:nvGrpSpPr>
        <p:grpSpPr>
          <a:xfrm rot="17711843">
            <a:off x="5390009" y="1208049"/>
            <a:ext cx="1010447" cy="1029744"/>
            <a:chOff x="23095300" y="12301400"/>
            <a:chExt cx="1155075" cy="1431450"/>
          </a:xfrm>
        </p:grpSpPr>
        <p:sp>
          <p:nvSpPr>
            <p:cNvPr id="10" name="Google Shape;4237;p57">
              <a:extLst>
                <a:ext uri="{FF2B5EF4-FFF2-40B4-BE49-F238E27FC236}">
                  <a16:creationId xmlns:a16="http://schemas.microsoft.com/office/drawing/2014/main" xmlns="" id="{6DC96927-78F5-4CEC-84F6-5DFE88C888E2}"/>
                </a:ext>
              </a:extLst>
            </p:cNvPr>
            <p:cNvSpPr/>
            <p:nvPr/>
          </p:nvSpPr>
          <p:spPr>
            <a:xfrm>
              <a:off x="23292125" y="12311850"/>
              <a:ext cx="694550" cy="1008325"/>
            </a:xfrm>
            <a:custGeom>
              <a:avLst/>
              <a:gdLst/>
              <a:ahLst/>
              <a:cxnLst/>
              <a:rect l="l" t="t" r="r" b="b"/>
              <a:pathLst>
                <a:path w="27782" h="40333" extrusionOk="0">
                  <a:moveTo>
                    <a:pt x="24485" y="0"/>
                  </a:moveTo>
                  <a:cubicBezTo>
                    <a:pt x="21759" y="0"/>
                    <a:pt x="15347" y="6409"/>
                    <a:pt x="11915" y="10301"/>
                  </a:cubicBezTo>
                  <a:cubicBezTo>
                    <a:pt x="6262" y="16745"/>
                    <a:pt x="2706" y="26989"/>
                    <a:pt x="2706" y="26989"/>
                  </a:cubicBezTo>
                  <a:lnTo>
                    <a:pt x="1216" y="31426"/>
                  </a:lnTo>
                  <a:lnTo>
                    <a:pt x="0" y="37505"/>
                  </a:lnTo>
                  <a:lnTo>
                    <a:pt x="2493" y="40332"/>
                  </a:lnTo>
                  <a:lnTo>
                    <a:pt x="2766" y="40028"/>
                  </a:lnTo>
                  <a:lnTo>
                    <a:pt x="6353" y="36077"/>
                  </a:lnTo>
                  <a:cubicBezTo>
                    <a:pt x="8025" y="34739"/>
                    <a:pt x="11976" y="32916"/>
                    <a:pt x="14438" y="30910"/>
                  </a:cubicBezTo>
                  <a:cubicBezTo>
                    <a:pt x="16292" y="29390"/>
                    <a:pt x="16992" y="27596"/>
                    <a:pt x="16900" y="26563"/>
                  </a:cubicBezTo>
                  <a:cubicBezTo>
                    <a:pt x="16688" y="23341"/>
                    <a:pt x="20669" y="23219"/>
                    <a:pt x="22098" y="20089"/>
                  </a:cubicBezTo>
                  <a:cubicBezTo>
                    <a:pt x="23010" y="18113"/>
                    <a:pt x="21794" y="16441"/>
                    <a:pt x="21885" y="14222"/>
                  </a:cubicBezTo>
                  <a:cubicBezTo>
                    <a:pt x="21916" y="13280"/>
                    <a:pt x="23679" y="11335"/>
                    <a:pt x="24165" y="10545"/>
                  </a:cubicBezTo>
                  <a:cubicBezTo>
                    <a:pt x="25867" y="7718"/>
                    <a:pt x="27782" y="970"/>
                    <a:pt x="24894" y="58"/>
                  </a:cubicBezTo>
                  <a:cubicBezTo>
                    <a:pt x="24769" y="19"/>
                    <a:pt x="24633" y="0"/>
                    <a:pt x="24485" y="0"/>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1" name="Google Shape;4238;p57">
              <a:extLst>
                <a:ext uri="{FF2B5EF4-FFF2-40B4-BE49-F238E27FC236}">
                  <a16:creationId xmlns:a16="http://schemas.microsoft.com/office/drawing/2014/main" xmlns="" id="{0057CB1A-4E75-4749-98B1-98BE12750A66}"/>
                </a:ext>
              </a:extLst>
            </p:cNvPr>
            <p:cNvSpPr/>
            <p:nvPr/>
          </p:nvSpPr>
          <p:spPr>
            <a:xfrm>
              <a:off x="23342275" y="13150675"/>
              <a:ext cx="908075" cy="376800"/>
            </a:xfrm>
            <a:custGeom>
              <a:avLst/>
              <a:gdLst/>
              <a:ahLst/>
              <a:cxnLst/>
              <a:rect l="l" t="t" r="r" b="b"/>
              <a:pathLst>
                <a:path w="36323" h="15072" extrusionOk="0">
                  <a:moveTo>
                    <a:pt x="20031" y="1"/>
                  </a:moveTo>
                  <a:cubicBezTo>
                    <a:pt x="20031" y="1"/>
                    <a:pt x="11581" y="305"/>
                    <a:pt x="5502" y="4074"/>
                  </a:cubicBezTo>
                  <a:cubicBezTo>
                    <a:pt x="5502" y="4074"/>
                    <a:pt x="456" y="6019"/>
                    <a:pt x="244" y="6779"/>
                  </a:cubicBezTo>
                  <a:cubicBezTo>
                    <a:pt x="0" y="7539"/>
                    <a:pt x="2736" y="10579"/>
                    <a:pt x="2736" y="10579"/>
                  </a:cubicBezTo>
                  <a:cubicBezTo>
                    <a:pt x="2736" y="10579"/>
                    <a:pt x="2865" y="10511"/>
                    <a:pt x="3103" y="10511"/>
                  </a:cubicBezTo>
                  <a:cubicBezTo>
                    <a:pt x="3595" y="10511"/>
                    <a:pt x="4556" y="10801"/>
                    <a:pt x="5806" y="12585"/>
                  </a:cubicBezTo>
                  <a:cubicBezTo>
                    <a:pt x="7020" y="14336"/>
                    <a:pt x="8834" y="15071"/>
                    <a:pt x="10419" y="15071"/>
                  </a:cubicBezTo>
                  <a:cubicBezTo>
                    <a:pt x="11255" y="15071"/>
                    <a:pt x="12027" y="14867"/>
                    <a:pt x="12615" y="14500"/>
                  </a:cubicBezTo>
                  <a:cubicBezTo>
                    <a:pt x="12956" y="14272"/>
                    <a:pt x="13536" y="13277"/>
                    <a:pt x="16041" y="13277"/>
                  </a:cubicBezTo>
                  <a:cubicBezTo>
                    <a:pt x="16880" y="13277"/>
                    <a:pt x="17936" y="13389"/>
                    <a:pt x="19271" y="13679"/>
                  </a:cubicBezTo>
                  <a:cubicBezTo>
                    <a:pt x="19645" y="13762"/>
                    <a:pt x="20001" y="13800"/>
                    <a:pt x="20340" y="13800"/>
                  </a:cubicBezTo>
                  <a:cubicBezTo>
                    <a:pt x="23726" y="13800"/>
                    <a:pt x="25434" y="9995"/>
                    <a:pt x="26262" y="9028"/>
                  </a:cubicBezTo>
                  <a:cubicBezTo>
                    <a:pt x="26995" y="8183"/>
                    <a:pt x="27885" y="7651"/>
                    <a:pt x="29562" y="7651"/>
                  </a:cubicBezTo>
                  <a:cubicBezTo>
                    <a:pt x="29693" y="7651"/>
                    <a:pt x="29829" y="7654"/>
                    <a:pt x="29971" y="7661"/>
                  </a:cubicBezTo>
                  <a:cubicBezTo>
                    <a:pt x="29982" y="7661"/>
                    <a:pt x="29993" y="7661"/>
                    <a:pt x="30004" y="7661"/>
                  </a:cubicBezTo>
                  <a:cubicBezTo>
                    <a:pt x="31966" y="7661"/>
                    <a:pt x="36322" y="5009"/>
                    <a:pt x="36111" y="3770"/>
                  </a:cubicBezTo>
                  <a:cubicBezTo>
                    <a:pt x="36111" y="3770"/>
                    <a:pt x="34348" y="457"/>
                    <a:pt x="20031" y="1"/>
                  </a:cubicBezTo>
                  <a:close/>
                </a:path>
              </a:pathLst>
            </a:custGeom>
            <a:solidFill>
              <a:srgbClr val="FF78A0"/>
            </a:solidFill>
            <a:ln>
              <a:noFill/>
            </a:ln>
          </p:spPr>
          <p:txBody>
            <a:bodyPr spcFirstLastPara="1" wrap="square" lIns="91425" tIns="91425" rIns="91425" bIns="91425" anchor="ctr" anchorCtr="0">
              <a:noAutofit/>
            </a:bodyPr>
            <a:lstStyle/>
            <a:p>
              <a:endParaRPr/>
            </a:p>
          </p:txBody>
        </p:sp>
        <p:sp>
          <p:nvSpPr>
            <p:cNvPr id="12" name="Google Shape;4239;p57">
              <a:extLst>
                <a:ext uri="{FF2B5EF4-FFF2-40B4-BE49-F238E27FC236}">
                  <a16:creationId xmlns:a16="http://schemas.microsoft.com/office/drawing/2014/main" xmlns="" id="{FCC69723-1CBA-4AA9-9DF1-59EBE1193DEC}"/>
                </a:ext>
              </a:extLst>
            </p:cNvPr>
            <p:cNvSpPr/>
            <p:nvPr/>
          </p:nvSpPr>
          <p:spPr>
            <a:xfrm>
              <a:off x="23095300" y="12724850"/>
              <a:ext cx="68425" cy="108950"/>
            </a:xfrm>
            <a:custGeom>
              <a:avLst/>
              <a:gdLst/>
              <a:ahLst/>
              <a:cxnLst/>
              <a:rect l="l" t="t" r="r" b="b"/>
              <a:pathLst>
                <a:path w="2737" h="4358" extrusionOk="0">
                  <a:moveTo>
                    <a:pt x="197" y="1"/>
                  </a:moveTo>
                  <a:cubicBezTo>
                    <a:pt x="125" y="1"/>
                    <a:pt x="54" y="29"/>
                    <a:pt x="31" y="73"/>
                  </a:cubicBezTo>
                  <a:cubicBezTo>
                    <a:pt x="1" y="104"/>
                    <a:pt x="1" y="225"/>
                    <a:pt x="1" y="286"/>
                  </a:cubicBezTo>
                  <a:cubicBezTo>
                    <a:pt x="92" y="1471"/>
                    <a:pt x="487" y="2596"/>
                    <a:pt x="1156" y="3569"/>
                  </a:cubicBezTo>
                  <a:cubicBezTo>
                    <a:pt x="1399" y="3903"/>
                    <a:pt x="1703" y="4207"/>
                    <a:pt x="2129" y="4329"/>
                  </a:cubicBezTo>
                  <a:cubicBezTo>
                    <a:pt x="2186" y="4348"/>
                    <a:pt x="2250" y="4358"/>
                    <a:pt x="2312" y="4358"/>
                  </a:cubicBezTo>
                  <a:cubicBezTo>
                    <a:pt x="2447" y="4358"/>
                    <a:pt x="2573" y="4311"/>
                    <a:pt x="2615" y="4207"/>
                  </a:cubicBezTo>
                  <a:cubicBezTo>
                    <a:pt x="2676" y="4116"/>
                    <a:pt x="2676" y="4055"/>
                    <a:pt x="2676" y="3964"/>
                  </a:cubicBezTo>
                  <a:lnTo>
                    <a:pt x="2676" y="3781"/>
                  </a:lnTo>
                  <a:cubicBezTo>
                    <a:pt x="2736" y="3660"/>
                    <a:pt x="2736" y="3508"/>
                    <a:pt x="2706" y="3356"/>
                  </a:cubicBezTo>
                  <a:cubicBezTo>
                    <a:pt x="2584" y="2262"/>
                    <a:pt x="2007" y="1198"/>
                    <a:pt x="1186" y="468"/>
                  </a:cubicBezTo>
                  <a:cubicBezTo>
                    <a:pt x="1034" y="377"/>
                    <a:pt x="882" y="256"/>
                    <a:pt x="730" y="164"/>
                  </a:cubicBezTo>
                  <a:cubicBezTo>
                    <a:pt x="700" y="134"/>
                    <a:pt x="609" y="104"/>
                    <a:pt x="578" y="73"/>
                  </a:cubicBezTo>
                  <a:lnTo>
                    <a:pt x="578" y="104"/>
                  </a:lnTo>
                  <a:cubicBezTo>
                    <a:pt x="457" y="73"/>
                    <a:pt x="396" y="12"/>
                    <a:pt x="274" y="12"/>
                  </a:cubicBezTo>
                  <a:cubicBezTo>
                    <a:pt x="250" y="4"/>
                    <a:pt x="223" y="1"/>
                    <a:pt x="197"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3" name="Google Shape;4240;p57">
              <a:extLst>
                <a:ext uri="{FF2B5EF4-FFF2-40B4-BE49-F238E27FC236}">
                  <a16:creationId xmlns:a16="http://schemas.microsoft.com/office/drawing/2014/main" xmlns="" id="{658BB8E0-0829-41F8-9028-5B26BEDDEEA4}"/>
                </a:ext>
              </a:extLst>
            </p:cNvPr>
            <p:cNvSpPr/>
            <p:nvPr/>
          </p:nvSpPr>
          <p:spPr>
            <a:xfrm>
              <a:off x="23144225" y="12810575"/>
              <a:ext cx="52175" cy="355200"/>
            </a:xfrm>
            <a:custGeom>
              <a:avLst/>
              <a:gdLst/>
              <a:ahLst/>
              <a:cxnLst/>
              <a:rect l="l" t="t" r="r" b="b"/>
              <a:pathLst>
                <a:path w="2087" h="14208" extrusionOk="0">
                  <a:moveTo>
                    <a:pt x="105" y="1"/>
                  </a:moveTo>
                  <a:cubicBezTo>
                    <a:pt x="55" y="1"/>
                    <a:pt x="0" y="73"/>
                    <a:pt x="20" y="170"/>
                  </a:cubicBezTo>
                  <a:cubicBezTo>
                    <a:pt x="20" y="170"/>
                    <a:pt x="141" y="383"/>
                    <a:pt x="293" y="808"/>
                  </a:cubicBezTo>
                  <a:cubicBezTo>
                    <a:pt x="445" y="1234"/>
                    <a:pt x="597" y="1842"/>
                    <a:pt x="749" y="2511"/>
                  </a:cubicBezTo>
                  <a:cubicBezTo>
                    <a:pt x="1053" y="3939"/>
                    <a:pt x="1083" y="5702"/>
                    <a:pt x="1083" y="7070"/>
                  </a:cubicBezTo>
                  <a:cubicBezTo>
                    <a:pt x="1083" y="8438"/>
                    <a:pt x="1114" y="10231"/>
                    <a:pt x="1327" y="11690"/>
                  </a:cubicBezTo>
                  <a:cubicBezTo>
                    <a:pt x="1387" y="12359"/>
                    <a:pt x="1539" y="12967"/>
                    <a:pt x="1661" y="13423"/>
                  </a:cubicBezTo>
                  <a:cubicBezTo>
                    <a:pt x="1813" y="13848"/>
                    <a:pt x="1874" y="14122"/>
                    <a:pt x="1874" y="14122"/>
                  </a:cubicBezTo>
                  <a:cubicBezTo>
                    <a:pt x="1897" y="14181"/>
                    <a:pt x="1935" y="14208"/>
                    <a:pt x="1972" y="14208"/>
                  </a:cubicBezTo>
                  <a:cubicBezTo>
                    <a:pt x="2030" y="14208"/>
                    <a:pt x="2086" y="14142"/>
                    <a:pt x="2086" y="14030"/>
                  </a:cubicBezTo>
                  <a:cubicBezTo>
                    <a:pt x="2086" y="14030"/>
                    <a:pt x="1995" y="13757"/>
                    <a:pt x="1874" y="13362"/>
                  </a:cubicBezTo>
                  <a:cubicBezTo>
                    <a:pt x="1783" y="12936"/>
                    <a:pt x="1661" y="12328"/>
                    <a:pt x="1570" y="11599"/>
                  </a:cubicBezTo>
                  <a:cubicBezTo>
                    <a:pt x="1418" y="10201"/>
                    <a:pt x="1418" y="8438"/>
                    <a:pt x="1418" y="7040"/>
                  </a:cubicBezTo>
                  <a:cubicBezTo>
                    <a:pt x="1418" y="5641"/>
                    <a:pt x="1327" y="3848"/>
                    <a:pt x="1023" y="2450"/>
                  </a:cubicBezTo>
                  <a:cubicBezTo>
                    <a:pt x="871" y="1751"/>
                    <a:pt x="627" y="1143"/>
                    <a:pt x="476" y="748"/>
                  </a:cubicBezTo>
                  <a:cubicBezTo>
                    <a:pt x="293" y="352"/>
                    <a:pt x="172" y="79"/>
                    <a:pt x="172" y="79"/>
                  </a:cubicBezTo>
                  <a:cubicBezTo>
                    <a:pt x="161" y="24"/>
                    <a:pt x="134" y="1"/>
                    <a:pt x="105"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4" name="Google Shape;4241;p57">
              <a:extLst>
                <a:ext uri="{FF2B5EF4-FFF2-40B4-BE49-F238E27FC236}">
                  <a16:creationId xmlns:a16="http://schemas.microsoft.com/office/drawing/2014/main" xmlns="" id="{3E7A46D0-5224-4D24-B605-074EDC47CCD0}"/>
                </a:ext>
              </a:extLst>
            </p:cNvPr>
            <p:cNvSpPr/>
            <p:nvPr/>
          </p:nvSpPr>
          <p:spPr>
            <a:xfrm>
              <a:off x="23315675" y="12730200"/>
              <a:ext cx="45625" cy="112475"/>
            </a:xfrm>
            <a:custGeom>
              <a:avLst/>
              <a:gdLst/>
              <a:ahLst/>
              <a:cxnLst/>
              <a:rect l="l" t="t" r="r" b="b"/>
              <a:pathLst>
                <a:path w="1825" h="4499" extrusionOk="0">
                  <a:moveTo>
                    <a:pt x="1115" y="1"/>
                  </a:moveTo>
                  <a:cubicBezTo>
                    <a:pt x="951" y="1"/>
                    <a:pt x="871" y="181"/>
                    <a:pt x="791" y="315"/>
                  </a:cubicBezTo>
                  <a:cubicBezTo>
                    <a:pt x="761" y="376"/>
                    <a:pt x="730" y="467"/>
                    <a:pt x="669" y="558"/>
                  </a:cubicBezTo>
                  <a:cubicBezTo>
                    <a:pt x="213" y="1166"/>
                    <a:pt x="31" y="1987"/>
                    <a:pt x="61" y="2747"/>
                  </a:cubicBezTo>
                  <a:cubicBezTo>
                    <a:pt x="31" y="3081"/>
                    <a:pt x="1" y="3416"/>
                    <a:pt x="1" y="3750"/>
                  </a:cubicBezTo>
                  <a:cubicBezTo>
                    <a:pt x="1" y="3993"/>
                    <a:pt x="31" y="4267"/>
                    <a:pt x="213" y="4419"/>
                  </a:cubicBezTo>
                  <a:cubicBezTo>
                    <a:pt x="293" y="4475"/>
                    <a:pt x="377" y="4498"/>
                    <a:pt x="461" y="4498"/>
                  </a:cubicBezTo>
                  <a:cubicBezTo>
                    <a:pt x="604" y="4498"/>
                    <a:pt x="749" y="4434"/>
                    <a:pt x="882" y="4358"/>
                  </a:cubicBezTo>
                  <a:cubicBezTo>
                    <a:pt x="1064" y="4327"/>
                    <a:pt x="1216" y="4145"/>
                    <a:pt x="1277" y="3993"/>
                  </a:cubicBezTo>
                  <a:cubicBezTo>
                    <a:pt x="1368" y="3811"/>
                    <a:pt x="1429" y="3659"/>
                    <a:pt x="1490" y="3446"/>
                  </a:cubicBezTo>
                  <a:cubicBezTo>
                    <a:pt x="1824" y="2534"/>
                    <a:pt x="1764" y="1470"/>
                    <a:pt x="1642" y="498"/>
                  </a:cubicBezTo>
                  <a:cubicBezTo>
                    <a:pt x="1612" y="254"/>
                    <a:pt x="1520" y="11"/>
                    <a:pt x="1338" y="11"/>
                  </a:cubicBezTo>
                  <a:cubicBezTo>
                    <a:pt x="1308" y="11"/>
                    <a:pt x="1247" y="11"/>
                    <a:pt x="1216" y="42"/>
                  </a:cubicBezTo>
                  <a:lnTo>
                    <a:pt x="1186" y="11"/>
                  </a:lnTo>
                  <a:cubicBezTo>
                    <a:pt x="1161" y="4"/>
                    <a:pt x="1137" y="1"/>
                    <a:pt x="1115"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15" name="Google Shape;4242;p57">
              <a:extLst>
                <a:ext uri="{FF2B5EF4-FFF2-40B4-BE49-F238E27FC236}">
                  <a16:creationId xmlns:a16="http://schemas.microsoft.com/office/drawing/2014/main" xmlns="" id="{FCE468E1-D861-4CAA-8F30-E2902F2460CF}"/>
                </a:ext>
              </a:extLst>
            </p:cNvPr>
            <p:cNvSpPr/>
            <p:nvPr/>
          </p:nvSpPr>
          <p:spPr>
            <a:xfrm>
              <a:off x="23217650" y="12813475"/>
              <a:ext cx="119325" cy="346000"/>
            </a:xfrm>
            <a:custGeom>
              <a:avLst/>
              <a:gdLst/>
              <a:ahLst/>
              <a:cxnLst/>
              <a:rect l="l" t="t" r="r" b="b"/>
              <a:pathLst>
                <a:path w="4773" h="13840" extrusionOk="0">
                  <a:moveTo>
                    <a:pt x="4492" y="1"/>
                  </a:moveTo>
                  <a:cubicBezTo>
                    <a:pt x="4446" y="1"/>
                    <a:pt x="4408" y="39"/>
                    <a:pt x="4408" y="115"/>
                  </a:cubicBezTo>
                  <a:cubicBezTo>
                    <a:pt x="4408" y="115"/>
                    <a:pt x="4499" y="1240"/>
                    <a:pt x="4165" y="2638"/>
                  </a:cubicBezTo>
                  <a:cubicBezTo>
                    <a:pt x="3861" y="4036"/>
                    <a:pt x="3101" y="5677"/>
                    <a:pt x="2432" y="6924"/>
                  </a:cubicBezTo>
                  <a:cubicBezTo>
                    <a:pt x="1794" y="8170"/>
                    <a:pt x="973" y="9811"/>
                    <a:pt x="426" y="11179"/>
                  </a:cubicBezTo>
                  <a:cubicBezTo>
                    <a:pt x="153" y="11908"/>
                    <a:pt x="1" y="12547"/>
                    <a:pt x="1" y="13003"/>
                  </a:cubicBezTo>
                  <a:cubicBezTo>
                    <a:pt x="1" y="13489"/>
                    <a:pt x="92" y="13763"/>
                    <a:pt x="92" y="13763"/>
                  </a:cubicBezTo>
                  <a:cubicBezTo>
                    <a:pt x="105" y="13816"/>
                    <a:pt x="142" y="13840"/>
                    <a:pt x="176" y="13840"/>
                  </a:cubicBezTo>
                  <a:cubicBezTo>
                    <a:pt x="220" y="13840"/>
                    <a:pt x="261" y="13800"/>
                    <a:pt x="244" y="13732"/>
                  </a:cubicBezTo>
                  <a:cubicBezTo>
                    <a:pt x="244" y="13732"/>
                    <a:pt x="153" y="13459"/>
                    <a:pt x="213" y="13003"/>
                  </a:cubicBezTo>
                  <a:cubicBezTo>
                    <a:pt x="213" y="12577"/>
                    <a:pt x="396" y="11939"/>
                    <a:pt x="669" y="11300"/>
                  </a:cubicBezTo>
                  <a:cubicBezTo>
                    <a:pt x="1216" y="9963"/>
                    <a:pt x="2098" y="8383"/>
                    <a:pt x="2736" y="7106"/>
                  </a:cubicBezTo>
                  <a:cubicBezTo>
                    <a:pt x="3405" y="5860"/>
                    <a:pt x="4165" y="4158"/>
                    <a:pt x="4408" y="2699"/>
                  </a:cubicBezTo>
                  <a:cubicBezTo>
                    <a:pt x="4773" y="1270"/>
                    <a:pt x="4621" y="115"/>
                    <a:pt x="4621" y="115"/>
                  </a:cubicBezTo>
                  <a:cubicBezTo>
                    <a:pt x="4590" y="39"/>
                    <a:pt x="4537" y="1"/>
                    <a:pt x="449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6" name="Google Shape;4243;p57">
              <a:extLst>
                <a:ext uri="{FF2B5EF4-FFF2-40B4-BE49-F238E27FC236}">
                  <a16:creationId xmlns:a16="http://schemas.microsoft.com/office/drawing/2014/main" xmlns="" id="{458D339D-B0F4-4283-805E-E4C99653DFEF}"/>
                </a:ext>
              </a:extLst>
            </p:cNvPr>
            <p:cNvSpPr/>
            <p:nvPr/>
          </p:nvSpPr>
          <p:spPr>
            <a:xfrm>
              <a:off x="23270850" y="12307375"/>
              <a:ext cx="685450" cy="1082950"/>
            </a:xfrm>
            <a:custGeom>
              <a:avLst/>
              <a:gdLst/>
              <a:ahLst/>
              <a:cxnLst/>
              <a:rect l="l" t="t" r="r" b="b"/>
              <a:pathLst>
                <a:path w="27418" h="43318" extrusionOk="0">
                  <a:moveTo>
                    <a:pt x="25363" y="0"/>
                  </a:moveTo>
                  <a:cubicBezTo>
                    <a:pt x="25186" y="0"/>
                    <a:pt x="25007" y="20"/>
                    <a:pt x="24834" y="55"/>
                  </a:cubicBezTo>
                  <a:cubicBezTo>
                    <a:pt x="24226" y="146"/>
                    <a:pt x="23648" y="419"/>
                    <a:pt x="23101" y="723"/>
                  </a:cubicBezTo>
                  <a:cubicBezTo>
                    <a:pt x="22007" y="1331"/>
                    <a:pt x="20943" y="2091"/>
                    <a:pt x="19909" y="2942"/>
                  </a:cubicBezTo>
                  <a:cubicBezTo>
                    <a:pt x="15806" y="6347"/>
                    <a:pt x="11855" y="10906"/>
                    <a:pt x="8724" y="15952"/>
                  </a:cubicBezTo>
                  <a:cubicBezTo>
                    <a:pt x="5563" y="20997"/>
                    <a:pt x="3283" y="26529"/>
                    <a:pt x="1915" y="31544"/>
                  </a:cubicBezTo>
                  <a:cubicBezTo>
                    <a:pt x="1611" y="32608"/>
                    <a:pt x="1368" y="33703"/>
                    <a:pt x="1125" y="34766"/>
                  </a:cubicBezTo>
                  <a:cubicBezTo>
                    <a:pt x="912" y="35861"/>
                    <a:pt x="669" y="36924"/>
                    <a:pt x="547" y="37928"/>
                  </a:cubicBezTo>
                  <a:cubicBezTo>
                    <a:pt x="426" y="38900"/>
                    <a:pt x="243" y="39812"/>
                    <a:pt x="213" y="40602"/>
                  </a:cubicBezTo>
                  <a:cubicBezTo>
                    <a:pt x="122" y="41453"/>
                    <a:pt x="61" y="42183"/>
                    <a:pt x="0" y="42669"/>
                  </a:cubicBezTo>
                  <a:lnTo>
                    <a:pt x="1034" y="43216"/>
                  </a:lnTo>
                  <a:lnTo>
                    <a:pt x="1155" y="43277"/>
                  </a:lnTo>
                  <a:cubicBezTo>
                    <a:pt x="1176" y="43277"/>
                    <a:pt x="1223" y="43318"/>
                    <a:pt x="1252" y="43318"/>
                  </a:cubicBezTo>
                  <a:cubicBezTo>
                    <a:pt x="1267" y="43318"/>
                    <a:pt x="1277" y="43308"/>
                    <a:pt x="1277" y="43277"/>
                  </a:cubicBezTo>
                  <a:lnTo>
                    <a:pt x="1429" y="43095"/>
                  </a:lnTo>
                  <a:lnTo>
                    <a:pt x="1581" y="42852"/>
                  </a:lnTo>
                  <a:lnTo>
                    <a:pt x="1885" y="42456"/>
                  </a:lnTo>
                  <a:cubicBezTo>
                    <a:pt x="2250" y="41879"/>
                    <a:pt x="2675" y="41332"/>
                    <a:pt x="3101" y="40846"/>
                  </a:cubicBezTo>
                  <a:cubicBezTo>
                    <a:pt x="3952" y="39812"/>
                    <a:pt x="4833" y="38839"/>
                    <a:pt x="5775" y="37928"/>
                  </a:cubicBezTo>
                  <a:cubicBezTo>
                    <a:pt x="7660" y="36104"/>
                    <a:pt x="9696" y="34493"/>
                    <a:pt x="11824" y="33338"/>
                  </a:cubicBezTo>
                  <a:cubicBezTo>
                    <a:pt x="12918" y="32760"/>
                    <a:pt x="13982" y="32183"/>
                    <a:pt x="14985" y="31514"/>
                  </a:cubicBezTo>
                  <a:cubicBezTo>
                    <a:pt x="15928" y="30815"/>
                    <a:pt x="16839" y="29994"/>
                    <a:pt x="17326" y="28961"/>
                  </a:cubicBezTo>
                  <a:cubicBezTo>
                    <a:pt x="17569" y="28414"/>
                    <a:pt x="17751" y="27867"/>
                    <a:pt x="17782" y="27319"/>
                  </a:cubicBezTo>
                  <a:cubicBezTo>
                    <a:pt x="17873" y="26803"/>
                    <a:pt x="17873" y="26256"/>
                    <a:pt x="18025" y="25769"/>
                  </a:cubicBezTo>
                  <a:cubicBezTo>
                    <a:pt x="18238" y="24766"/>
                    <a:pt x="19089" y="24128"/>
                    <a:pt x="19879" y="23611"/>
                  </a:cubicBezTo>
                  <a:cubicBezTo>
                    <a:pt x="20669" y="23064"/>
                    <a:pt x="21520" y="22547"/>
                    <a:pt x="22037" y="21818"/>
                  </a:cubicBezTo>
                  <a:cubicBezTo>
                    <a:pt x="22615" y="21088"/>
                    <a:pt x="22949" y="20298"/>
                    <a:pt x="23162" y="19538"/>
                  </a:cubicBezTo>
                  <a:cubicBezTo>
                    <a:pt x="23344" y="18778"/>
                    <a:pt x="23344" y="18018"/>
                    <a:pt x="23223" y="17319"/>
                  </a:cubicBezTo>
                  <a:cubicBezTo>
                    <a:pt x="23101" y="16651"/>
                    <a:pt x="22949" y="16043"/>
                    <a:pt x="22888" y="15496"/>
                  </a:cubicBezTo>
                  <a:cubicBezTo>
                    <a:pt x="22675" y="14401"/>
                    <a:pt x="22919" y="13581"/>
                    <a:pt x="23223" y="13064"/>
                  </a:cubicBezTo>
                  <a:cubicBezTo>
                    <a:pt x="23375" y="12851"/>
                    <a:pt x="23527" y="12669"/>
                    <a:pt x="23618" y="12547"/>
                  </a:cubicBezTo>
                  <a:cubicBezTo>
                    <a:pt x="23709" y="12426"/>
                    <a:pt x="23770" y="12365"/>
                    <a:pt x="23770" y="12365"/>
                  </a:cubicBezTo>
                  <a:cubicBezTo>
                    <a:pt x="24144" y="11925"/>
                    <a:pt x="24292" y="11678"/>
                    <a:pt x="24236" y="11678"/>
                  </a:cubicBezTo>
                  <a:cubicBezTo>
                    <a:pt x="24188" y="11678"/>
                    <a:pt x="23987" y="11864"/>
                    <a:pt x="23648" y="12274"/>
                  </a:cubicBezTo>
                  <a:cubicBezTo>
                    <a:pt x="23648" y="12274"/>
                    <a:pt x="23587" y="12334"/>
                    <a:pt x="23496" y="12456"/>
                  </a:cubicBezTo>
                  <a:cubicBezTo>
                    <a:pt x="23375" y="12578"/>
                    <a:pt x="23223" y="12760"/>
                    <a:pt x="23071" y="13034"/>
                  </a:cubicBezTo>
                  <a:cubicBezTo>
                    <a:pt x="22919" y="13307"/>
                    <a:pt x="22767" y="13641"/>
                    <a:pt x="22675" y="14097"/>
                  </a:cubicBezTo>
                  <a:cubicBezTo>
                    <a:pt x="22615" y="14553"/>
                    <a:pt x="22615" y="15040"/>
                    <a:pt x="22675" y="15617"/>
                  </a:cubicBezTo>
                  <a:cubicBezTo>
                    <a:pt x="22797" y="16711"/>
                    <a:pt x="23283" y="18049"/>
                    <a:pt x="22919" y="19569"/>
                  </a:cubicBezTo>
                  <a:cubicBezTo>
                    <a:pt x="22736" y="20298"/>
                    <a:pt x="22372" y="21058"/>
                    <a:pt x="21855" y="21727"/>
                  </a:cubicBezTo>
                  <a:cubicBezTo>
                    <a:pt x="21368" y="22426"/>
                    <a:pt x="20548" y="22912"/>
                    <a:pt x="19757" y="23429"/>
                  </a:cubicBezTo>
                  <a:cubicBezTo>
                    <a:pt x="19332" y="23733"/>
                    <a:pt x="18967" y="24006"/>
                    <a:pt x="18572" y="24402"/>
                  </a:cubicBezTo>
                  <a:cubicBezTo>
                    <a:pt x="18238" y="24766"/>
                    <a:pt x="17934" y="25222"/>
                    <a:pt x="17782" y="25769"/>
                  </a:cubicBezTo>
                  <a:cubicBezTo>
                    <a:pt x="17630" y="26286"/>
                    <a:pt x="17630" y="26833"/>
                    <a:pt x="17569" y="27350"/>
                  </a:cubicBezTo>
                  <a:cubicBezTo>
                    <a:pt x="17478" y="27897"/>
                    <a:pt x="17326" y="28383"/>
                    <a:pt x="17113" y="28870"/>
                  </a:cubicBezTo>
                  <a:cubicBezTo>
                    <a:pt x="16657" y="29873"/>
                    <a:pt x="15776" y="30633"/>
                    <a:pt x="14833" y="31301"/>
                  </a:cubicBezTo>
                  <a:cubicBezTo>
                    <a:pt x="13861" y="32000"/>
                    <a:pt x="12797" y="32517"/>
                    <a:pt x="11703" y="33125"/>
                  </a:cubicBezTo>
                  <a:cubicBezTo>
                    <a:pt x="9545" y="34310"/>
                    <a:pt x="7478" y="35952"/>
                    <a:pt x="5593" y="37776"/>
                  </a:cubicBezTo>
                  <a:cubicBezTo>
                    <a:pt x="4681" y="38687"/>
                    <a:pt x="3769" y="39660"/>
                    <a:pt x="2888" y="40694"/>
                  </a:cubicBezTo>
                  <a:lnTo>
                    <a:pt x="1642" y="42274"/>
                  </a:lnTo>
                  <a:lnTo>
                    <a:pt x="1338" y="42700"/>
                  </a:lnTo>
                  <a:lnTo>
                    <a:pt x="1186" y="42882"/>
                  </a:lnTo>
                  <a:lnTo>
                    <a:pt x="426" y="42487"/>
                  </a:lnTo>
                  <a:cubicBezTo>
                    <a:pt x="456" y="42061"/>
                    <a:pt x="487" y="41423"/>
                    <a:pt x="578" y="40694"/>
                  </a:cubicBezTo>
                  <a:cubicBezTo>
                    <a:pt x="608" y="39903"/>
                    <a:pt x="791" y="38991"/>
                    <a:pt x="912" y="37988"/>
                  </a:cubicBezTo>
                  <a:cubicBezTo>
                    <a:pt x="1064" y="37016"/>
                    <a:pt x="1307" y="35952"/>
                    <a:pt x="1490" y="34888"/>
                  </a:cubicBezTo>
                  <a:cubicBezTo>
                    <a:pt x="1763" y="33824"/>
                    <a:pt x="1976" y="32700"/>
                    <a:pt x="2280" y="31696"/>
                  </a:cubicBezTo>
                  <a:cubicBezTo>
                    <a:pt x="3617" y="26712"/>
                    <a:pt x="5897" y="21210"/>
                    <a:pt x="8997" y="16195"/>
                  </a:cubicBezTo>
                  <a:cubicBezTo>
                    <a:pt x="12128" y="11179"/>
                    <a:pt x="16049" y="6620"/>
                    <a:pt x="20092" y="3185"/>
                  </a:cubicBezTo>
                  <a:cubicBezTo>
                    <a:pt x="21125" y="2365"/>
                    <a:pt x="22189" y="1605"/>
                    <a:pt x="23253" y="997"/>
                  </a:cubicBezTo>
                  <a:cubicBezTo>
                    <a:pt x="23800" y="693"/>
                    <a:pt x="24317" y="419"/>
                    <a:pt x="24894" y="298"/>
                  </a:cubicBezTo>
                  <a:cubicBezTo>
                    <a:pt x="25050" y="265"/>
                    <a:pt x="25204" y="248"/>
                    <a:pt x="25353" y="248"/>
                  </a:cubicBezTo>
                  <a:cubicBezTo>
                    <a:pt x="25756" y="248"/>
                    <a:pt x="26126" y="374"/>
                    <a:pt x="26414" y="663"/>
                  </a:cubicBezTo>
                  <a:cubicBezTo>
                    <a:pt x="26779" y="997"/>
                    <a:pt x="26900" y="1574"/>
                    <a:pt x="26992" y="2061"/>
                  </a:cubicBezTo>
                  <a:cubicBezTo>
                    <a:pt x="27052" y="2577"/>
                    <a:pt x="27144" y="3094"/>
                    <a:pt x="27144" y="3581"/>
                  </a:cubicBezTo>
                  <a:cubicBezTo>
                    <a:pt x="27144" y="4553"/>
                    <a:pt x="27052" y="5465"/>
                    <a:pt x="26870" y="6255"/>
                  </a:cubicBezTo>
                  <a:cubicBezTo>
                    <a:pt x="26536" y="7897"/>
                    <a:pt x="25928" y="9082"/>
                    <a:pt x="25472" y="9872"/>
                  </a:cubicBezTo>
                  <a:cubicBezTo>
                    <a:pt x="25016" y="10663"/>
                    <a:pt x="24712" y="11058"/>
                    <a:pt x="24712" y="11058"/>
                  </a:cubicBezTo>
                  <a:cubicBezTo>
                    <a:pt x="24367" y="11502"/>
                    <a:pt x="24226" y="11750"/>
                    <a:pt x="24285" y="11750"/>
                  </a:cubicBezTo>
                  <a:cubicBezTo>
                    <a:pt x="24335" y="11750"/>
                    <a:pt x="24529" y="11570"/>
                    <a:pt x="24864" y="11179"/>
                  </a:cubicBezTo>
                  <a:cubicBezTo>
                    <a:pt x="24864" y="11179"/>
                    <a:pt x="25198" y="10784"/>
                    <a:pt x="25654" y="9994"/>
                  </a:cubicBezTo>
                  <a:cubicBezTo>
                    <a:pt x="26110" y="9204"/>
                    <a:pt x="26718" y="7927"/>
                    <a:pt x="27113" y="6316"/>
                  </a:cubicBezTo>
                  <a:cubicBezTo>
                    <a:pt x="27296" y="5495"/>
                    <a:pt x="27417" y="4553"/>
                    <a:pt x="27356" y="3581"/>
                  </a:cubicBezTo>
                  <a:cubicBezTo>
                    <a:pt x="27356" y="3064"/>
                    <a:pt x="27296" y="2547"/>
                    <a:pt x="27204" y="2000"/>
                  </a:cubicBezTo>
                  <a:cubicBezTo>
                    <a:pt x="27144" y="1483"/>
                    <a:pt x="27022" y="906"/>
                    <a:pt x="26566" y="450"/>
                  </a:cubicBezTo>
                  <a:cubicBezTo>
                    <a:pt x="26240" y="124"/>
                    <a:pt x="25806" y="0"/>
                    <a:pt x="2536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 name="Google Shape;4244;p57">
              <a:extLst>
                <a:ext uri="{FF2B5EF4-FFF2-40B4-BE49-F238E27FC236}">
                  <a16:creationId xmlns:a16="http://schemas.microsoft.com/office/drawing/2014/main" xmlns="" id="{9F0B71CF-2411-482D-90DE-A249FF89279B}"/>
                </a:ext>
              </a:extLst>
            </p:cNvPr>
            <p:cNvSpPr/>
            <p:nvPr/>
          </p:nvSpPr>
          <p:spPr>
            <a:xfrm>
              <a:off x="23287025" y="12301400"/>
              <a:ext cx="620075" cy="1074000"/>
            </a:xfrm>
            <a:custGeom>
              <a:avLst/>
              <a:gdLst/>
              <a:ahLst/>
              <a:cxnLst/>
              <a:rect l="l" t="t" r="r" b="b"/>
              <a:pathLst>
                <a:path w="24803" h="42960" extrusionOk="0">
                  <a:moveTo>
                    <a:pt x="24758" y="0"/>
                  </a:moveTo>
                  <a:cubicBezTo>
                    <a:pt x="24718" y="0"/>
                    <a:pt x="24638" y="107"/>
                    <a:pt x="24551" y="324"/>
                  </a:cubicBezTo>
                  <a:cubicBezTo>
                    <a:pt x="24551" y="324"/>
                    <a:pt x="24491" y="537"/>
                    <a:pt x="24278" y="932"/>
                  </a:cubicBezTo>
                  <a:cubicBezTo>
                    <a:pt x="24095" y="1297"/>
                    <a:pt x="23822" y="1874"/>
                    <a:pt x="23487" y="2543"/>
                  </a:cubicBezTo>
                  <a:cubicBezTo>
                    <a:pt x="22819" y="3911"/>
                    <a:pt x="21694" y="5795"/>
                    <a:pt x="20326" y="7832"/>
                  </a:cubicBezTo>
                  <a:cubicBezTo>
                    <a:pt x="17591" y="11935"/>
                    <a:pt x="13700" y="16677"/>
                    <a:pt x="10964" y="20628"/>
                  </a:cubicBezTo>
                  <a:cubicBezTo>
                    <a:pt x="9597" y="22574"/>
                    <a:pt x="8138" y="24944"/>
                    <a:pt x="6861" y="27376"/>
                  </a:cubicBezTo>
                  <a:cubicBezTo>
                    <a:pt x="5554" y="29777"/>
                    <a:pt x="4369" y="32300"/>
                    <a:pt x="3396" y="34549"/>
                  </a:cubicBezTo>
                  <a:cubicBezTo>
                    <a:pt x="2393" y="36799"/>
                    <a:pt x="1572" y="38805"/>
                    <a:pt x="995" y="40233"/>
                  </a:cubicBezTo>
                  <a:cubicBezTo>
                    <a:pt x="417" y="41692"/>
                    <a:pt x="83" y="42574"/>
                    <a:pt x="83" y="42574"/>
                  </a:cubicBezTo>
                  <a:cubicBezTo>
                    <a:pt x="1" y="42820"/>
                    <a:pt x="7" y="42960"/>
                    <a:pt x="59" y="42960"/>
                  </a:cubicBezTo>
                  <a:cubicBezTo>
                    <a:pt x="104" y="42960"/>
                    <a:pt x="181" y="42858"/>
                    <a:pt x="265" y="42635"/>
                  </a:cubicBezTo>
                  <a:cubicBezTo>
                    <a:pt x="265" y="42635"/>
                    <a:pt x="630" y="41814"/>
                    <a:pt x="1238" y="40355"/>
                  </a:cubicBezTo>
                  <a:cubicBezTo>
                    <a:pt x="1785" y="38957"/>
                    <a:pt x="2636" y="36951"/>
                    <a:pt x="3669" y="34701"/>
                  </a:cubicBezTo>
                  <a:cubicBezTo>
                    <a:pt x="4642" y="32452"/>
                    <a:pt x="5858" y="29960"/>
                    <a:pt x="7165" y="27558"/>
                  </a:cubicBezTo>
                  <a:cubicBezTo>
                    <a:pt x="8442" y="25157"/>
                    <a:pt x="9901" y="22847"/>
                    <a:pt x="11268" y="20871"/>
                  </a:cubicBezTo>
                  <a:cubicBezTo>
                    <a:pt x="14004" y="16920"/>
                    <a:pt x="17864" y="12178"/>
                    <a:pt x="20569" y="8014"/>
                  </a:cubicBezTo>
                  <a:cubicBezTo>
                    <a:pt x="21937" y="5978"/>
                    <a:pt x="23001" y="4093"/>
                    <a:pt x="23670" y="2665"/>
                  </a:cubicBezTo>
                  <a:cubicBezTo>
                    <a:pt x="24035" y="1935"/>
                    <a:pt x="24278" y="1388"/>
                    <a:pt x="24430" y="993"/>
                  </a:cubicBezTo>
                  <a:cubicBezTo>
                    <a:pt x="24642" y="628"/>
                    <a:pt x="24703" y="385"/>
                    <a:pt x="24703" y="385"/>
                  </a:cubicBezTo>
                  <a:cubicBezTo>
                    <a:pt x="24799" y="130"/>
                    <a:pt x="24803" y="0"/>
                    <a:pt x="2475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 name="Google Shape;4245;p57">
              <a:extLst>
                <a:ext uri="{FF2B5EF4-FFF2-40B4-BE49-F238E27FC236}">
                  <a16:creationId xmlns:a16="http://schemas.microsoft.com/office/drawing/2014/main" xmlns="" id="{8CD25047-1BCC-42B7-BF3D-B263B26CAC78}"/>
                </a:ext>
              </a:extLst>
            </p:cNvPr>
            <p:cNvSpPr/>
            <p:nvPr/>
          </p:nvSpPr>
          <p:spPr>
            <a:xfrm>
              <a:off x="23292950" y="12663925"/>
              <a:ext cx="538775" cy="710650"/>
            </a:xfrm>
            <a:custGeom>
              <a:avLst/>
              <a:gdLst/>
              <a:ahLst/>
              <a:cxnLst/>
              <a:rect l="l" t="t" r="r" b="b"/>
              <a:pathLst>
                <a:path w="21551" h="28426" extrusionOk="0">
                  <a:moveTo>
                    <a:pt x="21519" y="1"/>
                  </a:moveTo>
                  <a:lnTo>
                    <a:pt x="21519" y="1"/>
                  </a:lnTo>
                  <a:cubicBezTo>
                    <a:pt x="21493" y="1"/>
                    <a:pt x="21436" y="80"/>
                    <a:pt x="21366" y="261"/>
                  </a:cubicBezTo>
                  <a:cubicBezTo>
                    <a:pt x="21366" y="261"/>
                    <a:pt x="21275" y="413"/>
                    <a:pt x="21123" y="656"/>
                  </a:cubicBezTo>
                  <a:cubicBezTo>
                    <a:pt x="21001" y="930"/>
                    <a:pt x="20758" y="1325"/>
                    <a:pt x="20454" y="1781"/>
                  </a:cubicBezTo>
                  <a:cubicBezTo>
                    <a:pt x="19785" y="2693"/>
                    <a:pt x="18843" y="3939"/>
                    <a:pt x="17658" y="5215"/>
                  </a:cubicBezTo>
                  <a:cubicBezTo>
                    <a:pt x="15317" y="7860"/>
                    <a:pt x="11943" y="10747"/>
                    <a:pt x="9542" y="13240"/>
                  </a:cubicBezTo>
                  <a:cubicBezTo>
                    <a:pt x="8326" y="14547"/>
                    <a:pt x="7080" y="16067"/>
                    <a:pt x="5925" y="17678"/>
                  </a:cubicBezTo>
                  <a:cubicBezTo>
                    <a:pt x="4800" y="19319"/>
                    <a:pt x="3736" y="21021"/>
                    <a:pt x="2885" y="22602"/>
                  </a:cubicBezTo>
                  <a:cubicBezTo>
                    <a:pt x="2004" y="24152"/>
                    <a:pt x="1335" y="25550"/>
                    <a:pt x="849" y="26553"/>
                  </a:cubicBezTo>
                  <a:cubicBezTo>
                    <a:pt x="393" y="27526"/>
                    <a:pt x="89" y="28134"/>
                    <a:pt x="89" y="28134"/>
                  </a:cubicBezTo>
                  <a:cubicBezTo>
                    <a:pt x="1" y="28310"/>
                    <a:pt x="15" y="28425"/>
                    <a:pt x="72" y="28425"/>
                  </a:cubicBezTo>
                  <a:cubicBezTo>
                    <a:pt x="113" y="28425"/>
                    <a:pt x="177" y="28365"/>
                    <a:pt x="241" y="28225"/>
                  </a:cubicBezTo>
                  <a:lnTo>
                    <a:pt x="1031" y="26614"/>
                  </a:lnTo>
                  <a:cubicBezTo>
                    <a:pt x="1518" y="25641"/>
                    <a:pt x="2247" y="24273"/>
                    <a:pt x="3129" y="22693"/>
                  </a:cubicBezTo>
                  <a:cubicBezTo>
                    <a:pt x="3949" y="21143"/>
                    <a:pt x="5013" y="19441"/>
                    <a:pt x="6168" y="17830"/>
                  </a:cubicBezTo>
                  <a:cubicBezTo>
                    <a:pt x="7293" y="16249"/>
                    <a:pt x="8539" y="14729"/>
                    <a:pt x="9724" y="13483"/>
                  </a:cubicBezTo>
                  <a:cubicBezTo>
                    <a:pt x="12126" y="10960"/>
                    <a:pt x="15469" y="8042"/>
                    <a:pt x="17810" y="5398"/>
                  </a:cubicBezTo>
                  <a:cubicBezTo>
                    <a:pt x="18995" y="4060"/>
                    <a:pt x="19937" y="2814"/>
                    <a:pt x="20545" y="1842"/>
                  </a:cubicBezTo>
                  <a:cubicBezTo>
                    <a:pt x="20849" y="1355"/>
                    <a:pt x="21092" y="990"/>
                    <a:pt x="21244" y="717"/>
                  </a:cubicBezTo>
                  <a:cubicBezTo>
                    <a:pt x="21396" y="443"/>
                    <a:pt x="21457" y="291"/>
                    <a:pt x="21457" y="291"/>
                  </a:cubicBezTo>
                  <a:cubicBezTo>
                    <a:pt x="21539" y="110"/>
                    <a:pt x="21550" y="1"/>
                    <a:pt x="2151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 name="Google Shape;4246;p57">
              <a:extLst>
                <a:ext uri="{FF2B5EF4-FFF2-40B4-BE49-F238E27FC236}">
                  <a16:creationId xmlns:a16="http://schemas.microsoft.com/office/drawing/2014/main" xmlns="" id="{EC96F527-B7FD-4D69-8F4B-263D1117C6D1}"/>
                </a:ext>
              </a:extLst>
            </p:cNvPr>
            <p:cNvSpPr/>
            <p:nvPr/>
          </p:nvSpPr>
          <p:spPr>
            <a:xfrm>
              <a:off x="23298175" y="12927075"/>
              <a:ext cx="435025" cy="447350"/>
            </a:xfrm>
            <a:custGeom>
              <a:avLst/>
              <a:gdLst/>
              <a:ahLst/>
              <a:cxnLst/>
              <a:rect l="l" t="t" r="r" b="b"/>
              <a:pathLst>
                <a:path w="17401" h="17894" extrusionOk="0">
                  <a:moveTo>
                    <a:pt x="17306" y="1"/>
                  </a:moveTo>
                  <a:cubicBezTo>
                    <a:pt x="17267" y="1"/>
                    <a:pt x="17212" y="21"/>
                    <a:pt x="17145" y="69"/>
                  </a:cubicBezTo>
                  <a:cubicBezTo>
                    <a:pt x="17145" y="69"/>
                    <a:pt x="16841" y="404"/>
                    <a:pt x="16294" y="951"/>
                  </a:cubicBezTo>
                  <a:cubicBezTo>
                    <a:pt x="15716" y="1468"/>
                    <a:pt x="14835" y="2167"/>
                    <a:pt x="13801" y="2835"/>
                  </a:cubicBezTo>
                  <a:cubicBezTo>
                    <a:pt x="12798" y="3535"/>
                    <a:pt x="11613" y="4294"/>
                    <a:pt x="10427" y="5054"/>
                  </a:cubicBezTo>
                  <a:cubicBezTo>
                    <a:pt x="9242" y="5814"/>
                    <a:pt x="8148" y="6665"/>
                    <a:pt x="7266" y="7547"/>
                  </a:cubicBezTo>
                  <a:cubicBezTo>
                    <a:pt x="5473" y="9249"/>
                    <a:pt x="3679" y="11802"/>
                    <a:pt x="2372" y="13930"/>
                  </a:cubicBezTo>
                  <a:cubicBezTo>
                    <a:pt x="1673" y="14963"/>
                    <a:pt x="1157" y="15906"/>
                    <a:pt x="731" y="16605"/>
                  </a:cubicBezTo>
                  <a:cubicBezTo>
                    <a:pt x="305" y="17243"/>
                    <a:pt x="93" y="17668"/>
                    <a:pt x="93" y="17668"/>
                  </a:cubicBezTo>
                  <a:cubicBezTo>
                    <a:pt x="0" y="17798"/>
                    <a:pt x="20" y="17894"/>
                    <a:pt x="85" y="17894"/>
                  </a:cubicBezTo>
                  <a:cubicBezTo>
                    <a:pt x="126" y="17894"/>
                    <a:pt x="185" y="17855"/>
                    <a:pt x="245" y="17760"/>
                  </a:cubicBezTo>
                  <a:cubicBezTo>
                    <a:pt x="245" y="17760"/>
                    <a:pt x="1278" y="16179"/>
                    <a:pt x="2585" y="14082"/>
                  </a:cubicBezTo>
                  <a:cubicBezTo>
                    <a:pt x="3953" y="11985"/>
                    <a:pt x="5807" y="9492"/>
                    <a:pt x="7540" y="7820"/>
                  </a:cubicBezTo>
                  <a:cubicBezTo>
                    <a:pt x="8421" y="6969"/>
                    <a:pt x="9485" y="6149"/>
                    <a:pt x="10610" y="5358"/>
                  </a:cubicBezTo>
                  <a:cubicBezTo>
                    <a:pt x="11765" y="4598"/>
                    <a:pt x="12950" y="3839"/>
                    <a:pt x="13953" y="3109"/>
                  </a:cubicBezTo>
                  <a:cubicBezTo>
                    <a:pt x="14987" y="2380"/>
                    <a:pt x="15868" y="1650"/>
                    <a:pt x="16446" y="1133"/>
                  </a:cubicBezTo>
                  <a:cubicBezTo>
                    <a:pt x="16993" y="586"/>
                    <a:pt x="17297" y="221"/>
                    <a:pt x="17297" y="221"/>
                  </a:cubicBezTo>
                  <a:cubicBezTo>
                    <a:pt x="17400" y="97"/>
                    <a:pt x="17391" y="1"/>
                    <a:pt x="173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 name="Google Shape;4247;p57">
              <a:extLst>
                <a:ext uri="{FF2B5EF4-FFF2-40B4-BE49-F238E27FC236}">
                  <a16:creationId xmlns:a16="http://schemas.microsoft.com/office/drawing/2014/main" xmlns="" id="{7ECABEAA-E0FF-488A-959D-036B7B1DD260}"/>
                </a:ext>
              </a:extLst>
            </p:cNvPr>
            <p:cNvSpPr/>
            <p:nvPr/>
          </p:nvSpPr>
          <p:spPr>
            <a:xfrm>
              <a:off x="23285250" y="12348200"/>
              <a:ext cx="532750" cy="1021925"/>
            </a:xfrm>
            <a:custGeom>
              <a:avLst/>
              <a:gdLst/>
              <a:ahLst/>
              <a:cxnLst/>
              <a:rect l="l" t="t" r="r" b="b"/>
              <a:pathLst>
                <a:path w="21310" h="40877" extrusionOk="0">
                  <a:moveTo>
                    <a:pt x="21255" y="1"/>
                  </a:moveTo>
                  <a:cubicBezTo>
                    <a:pt x="21213" y="1"/>
                    <a:pt x="21123" y="75"/>
                    <a:pt x="21005" y="245"/>
                  </a:cubicBezTo>
                  <a:cubicBezTo>
                    <a:pt x="21005" y="245"/>
                    <a:pt x="20488" y="914"/>
                    <a:pt x="19698" y="2130"/>
                  </a:cubicBezTo>
                  <a:cubicBezTo>
                    <a:pt x="18938" y="3346"/>
                    <a:pt x="17783" y="5018"/>
                    <a:pt x="16537" y="6963"/>
                  </a:cubicBezTo>
                  <a:cubicBezTo>
                    <a:pt x="15230" y="8847"/>
                    <a:pt x="13680" y="10914"/>
                    <a:pt x="12190" y="13042"/>
                  </a:cubicBezTo>
                  <a:cubicBezTo>
                    <a:pt x="10731" y="15139"/>
                    <a:pt x="9272" y="17267"/>
                    <a:pt x="8087" y="19151"/>
                  </a:cubicBezTo>
                  <a:cubicBezTo>
                    <a:pt x="6932" y="21066"/>
                    <a:pt x="5625" y="23255"/>
                    <a:pt x="4531" y="25626"/>
                  </a:cubicBezTo>
                  <a:cubicBezTo>
                    <a:pt x="3437" y="27966"/>
                    <a:pt x="2525" y="30398"/>
                    <a:pt x="1856" y="32617"/>
                  </a:cubicBezTo>
                  <a:cubicBezTo>
                    <a:pt x="1187" y="34805"/>
                    <a:pt x="731" y="36811"/>
                    <a:pt x="458" y="38240"/>
                  </a:cubicBezTo>
                  <a:cubicBezTo>
                    <a:pt x="154" y="39638"/>
                    <a:pt x="32" y="40520"/>
                    <a:pt x="32" y="40520"/>
                  </a:cubicBezTo>
                  <a:cubicBezTo>
                    <a:pt x="1" y="40755"/>
                    <a:pt x="34" y="40877"/>
                    <a:pt x="87" y="40877"/>
                  </a:cubicBezTo>
                  <a:cubicBezTo>
                    <a:pt x="135" y="40877"/>
                    <a:pt x="201" y="40770"/>
                    <a:pt x="245" y="40550"/>
                  </a:cubicBezTo>
                  <a:cubicBezTo>
                    <a:pt x="245" y="40550"/>
                    <a:pt x="336" y="39668"/>
                    <a:pt x="640" y="38270"/>
                  </a:cubicBezTo>
                  <a:cubicBezTo>
                    <a:pt x="944" y="36872"/>
                    <a:pt x="1400" y="34896"/>
                    <a:pt x="2099" y="32677"/>
                  </a:cubicBezTo>
                  <a:cubicBezTo>
                    <a:pt x="2768" y="30489"/>
                    <a:pt x="3680" y="28088"/>
                    <a:pt x="4804" y="25778"/>
                  </a:cubicBezTo>
                  <a:cubicBezTo>
                    <a:pt x="5899" y="23437"/>
                    <a:pt x="7175" y="21249"/>
                    <a:pt x="8361" y="19334"/>
                  </a:cubicBezTo>
                  <a:cubicBezTo>
                    <a:pt x="9546" y="17449"/>
                    <a:pt x="10944" y="15322"/>
                    <a:pt x="12434" y="13224"/>
                  </a:cubicBezTo>
                  <a:cubicBezTo>
                    <a:pt x="13923" y="11097"/>
                    <a:pt x="15473" y="9060"/>
                    <a:pt x="16719" y="7115"/>
                  </a:cubicBezTo>
                  <a:cubicBezTo>
                    <a:pt x="17966" y="5169"/>
                    <a:pt x="19029" y="3467"/>
                    <a:pt x="19850" y="2252"/>
                  </a:cubicBezTo>
                  <a:cubicBezTo>
                    <a:pt x="20640" y="1066"/>
                    <a:pt x="21127" y="337"/>
                    <a:pt x="21127" y="337"/>
                  </a:cubicBezTo>
                  <a:cubicBezTo>
                    <a:pt x="21282" y="129"/>
                    <a:pt x="21310" y="1"/>
                    <a:pt x="2125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 name="Google Shape;4248;p57">
              <a:extLst>
                <a:ext uri="{FF2B5EF4-FFF2-40B4-BE49-F238E27FC236}">
                  <a16:creationId xmlns:a16="http://schemas.microsoft.com/office/drawing/2014/main" xmlns="" id="{24F70562-C1D5-4102-BA57-F0676818482E}"/>
                </a:ext>
              </a:extLst>
            </p:cNvPr>
            <p:cNvSpPr/>
            <p:nvPr/>
          </p:nvSpPr>
          <p:spPr>
            <a:xfrm>
              <a:off x="23293650" y="13147650"/>
              <a:ext cx="956725" cy="382250"/>
            </a:xfrm>
            <a:custGeom>
              <a:avLst/>
              <a:gdLst/>
              <a:ahLst/>
              <a:cxnLst/>
              <a:rect l="l" t="t" r="r" b="b"/>
              <a:pathLst>
                <a:path w="38269" h="15290" extrusionOk="0">
                  <a:moveTo>
                    <a:pt x="21815" y="202"/>
                  </a:moveTo>
                  <a:cubicBezTo>
                    <a:pt x="21870" y="241"/>
                    <a:pt x="22085" y="274"/>
                    <a:pt x="22463" y="274"/>
                  </a:cubicBezTo>
                  <a:cubicBezTo>
                    <a:pt x="22463" y="274"/>
                    <a:pt x="22888" y="274"/>
                    <a:pt x="23618" y="304"/>
                  </a:cubicBezTo>
                  <a:cubicBezTo>
                    <a:pt x="24377" y="365"/>
                    <a:pt x="25381" y="426"/>
                    <a:pt x="26718" y="578"/>
                  </a:cubicBezTo>
                  <a:cubicBezTo>
                    <a:pt x="28025" y="730"/>
                    <a:pt x="29606" y="1003"/>
                    <a:pt x="31369" y="1307"/>
                  </a:cubicBezTo>
                  <a:cubicBezTo>
                    <a:pt x="33101" y="1611"/>
                    <a:pt x="35077" y="2037"/>
                    <a:pt x="36870" y="3101"/>
                  </a:cubicBezTo>
                  <a:cubicBezTo>
                    <a:pt x="37296" y="3405"/>
                    <a:pt x="37843" y="3678"/>
                    <a:pt x="37934" y="4073"/>
                  </a:cubicBezTo>
                  <a:cubicBezTo>
                    <a:pt x="37995" y="4529"/>
                    <a:pt x="37478" y="4924"/>
                    <a:pt x="37083" y="5259"/>
                  </a:cubicBezTo>
                  <a:cubicBezTo>
                    <a:pt x="36262" y="5928"/>
                    <a:pt x="35320" y="6566"/>
                    <a:pt x="34256" y="6961"/>
                  </a:cubicBezTo>
                  <a:cubicBezTo>
                    <a:pt x="33192" y="7387"/>
                    <a:pt x="32068" y="7599"/>
                    <a:pt x="30913" y="7721"/>
                  </a:cubicBezTo>
                  <a:cubicBezTo>
                    <a:pt x="30335" y="7812"/>
                    <a:pt x="29727" y="7873"/>
                    <a:pt x="29150" y="8177"/>
                  </a:cubicBezTo>
                  <a:cubicBezTo>
                    <a:pt x="28572" y="8481"/>
                    <a:pt x="28177" y="8937"/>
                    <a:pt x="27812" y="9423"/>
                  </a:cubicBezTo>
                  <a:cubicBezTo>
                    <a:pt x="27144" y="10426"/>
                    <a:pt x="26688" y="11520"/>
                    <a:pt x="25836" y="12280"/>
                  </a:cubicBezTo>
                  <a:cubicBezTo>
                    <a:pt x="25016" y="13101"/>
                    <a:pt x="23982" y="13587"/>
                    <a:pt x="22888" y="13770"/>
                  </a:cubicBezTo>
                  <a:cubicBezTo>
                    <a:pt x="22595" y="13835"/>
                    <a:pt x="22302" y="13865"/>
                    <a:pt x="22008" y="13865"/>
                  </a:cubicBezTo>
                  <a:cubicBezTo>
                    <a:pt x="21755" y="13865"/>
                    <a:pt x="21501" y="13842"/>
                    <a:pt x="21247" y="13800"/>
                  </a:cubicBezTo>
                  <a:cubicBezTo>
                    <a:pt x="20730" y="13739"/>
                    <a:pt x="20213" y="13557"/>
                    <a:pt x="19697" y="13405"/>
                  </a:cubicBezTo>
                  <a:cubicBezTo>
                    <a:pt x="19149" y="13192"/>
                    <a:pt x="18663" y="13040"/>
                    <a:pt x="18086" y="12979"/>
                  </a:cubicBezTo>
                  <a:cubicBezTo>
                    <a:pt x="17943" y="12955"/>
                    <a:pt x="17797" y="12944"/>
                    <a:pt x="17652" y="12944"/>
                  </a:cubicBezTo>
                  <a:cubicBezTo>
                    <a:pt x="17243" y="12944"/>
                    <a:pt x="16834" y="13035"/>
                    <a:pt x="16475" y="13192"/>
                  </a:cubicBezTo>
                  <a:cubicBezTo>
                    <a:pt x="15502" y="13587"/>
                    <a:pt x="14803" y="14256"/>
                    <a:pt x="13921" y="14681"/>
                  </a:cubicBezTo>
                  <a:cubicBezTo>
                    <a:pt x="13504" y="14905"/>
                    <a:pt x="13049" y="15004"/>
                    <a:pt x="12587" y="15004"/>
                  </a:cubicBezTo>
                  <a:cubicBezTo>
                    <a:pt x="12108" y="15004"/>
                    <a:pt x="11620" y="14898"/>
                    <a:pt x="11155" y="14712"/>
                  </a:cubicBezTo>
                  <a:cubicBezTo>
                    <a:pt x="10243" y="14377"/>
                    <a:pt x="9484" y="13739"/>
                    <a:pt x="8754" y="13101"/>
                  </a:cubicBezTo>
                  <a:cubicBezTo>
                    <a:pt x="8025" y="12402"/>
                    <a:pt x="7386" y="11733"/>
                    <a:pt x="6657" y="11156"/>
                  </a:cubicBezTo>
                  <a:cubicBezTo>
                    <a:pt x="5259" y="9970"/>
                    <a:pt x="3769" y="9119"/>
                    <a:pt x="2493" y="8724"/>
                  </a:cubicBezTo>
                  <a:cubicBezTo>
                    <a:pt x="1824" y="8481"/>
                    <a:pt x="1277" y="8329"/>
                    <a:pt x="760" y="8268"/>
                  </a:cubicBezTo>
                  <a:cubicBezTo>
                    <a:pt x="669" y="8207"/>
                    <a:pt x="547" y="8207"/>
                    <a:pt x="426" y="8177"/>
                  </a:cubicBezTo>
                  <a:lnTo>
                    <a:pt x="304" y="8177"/>
                  </a:lnTo>
                  <a:lnTo>
                    <a:pt x="304" y="7812"/>
                  </a:lnTo>
                  <a:cubicBezTo>
                    <a:pt x="1125" y="7387"/>
                    <a:pt x="1915" y="6961"/>
                    <a:pt x="2675" y="6566"/>
                  </a:cubicBezTo>
                  <a:cubicBezTo>
                    <a:pt x="3465" y="6140"/>
                    <a:pt x="4225" y="5745"/>
                    <a:pt x="4955" y="5380"/>
                  </a:cubicBezTo>
                  <a:cubicBezTo>
                    <a:pt x="6444" y="4651"/>
                    <a:pt x="7812" y="4013"/>
                    <a:pt x="9088" y="3435"/>
                  </a:cubicBezTo>
                  <a:cubicBezTo>
                    <a:pt x="11672" y="2341"/>
                    <a:pt x="13891" y="1611"/>
                    <a:pt x="15715" y="1155"/>
                  </a:cubicBezTo>
                  <a:cubicBezTo>
                    <a:pt x="17538" y="730"/>
                    <a:pt x="18906" y="517"/>
                    <a:pt x="19818" y="426"/>
                  </a:cubicBezTo>
                  <a:cubicBezTo>
                    <a:pt x="20274" y="396"/>
                    <a:pt x="20608" y="365"/>
                    <a:pt x="20821" y="365"/>
                  </a:cubicBezTo>
                  <a:cubicBezTo>
                    <a:pt x="21064" y="335"/>
                    <a:pt x="21186" y="335"/>
                    <a:pt x="21186" y="335"/>
                  </a:cubicBezTo>
                  <a:cubicBezTo>
                    <a:pt x="21583" y="306"/>
                    <a:pt x="21795" y="258"/>
                    <a:pt x="21815" y="202"/>
                  </a:cubicBezTo>
                  <a:close/>
                  <a:moveTo>
                    <a:pt x="20791" y="0"/>
                  </a:moveTo>
                  <a:cubicBezTo>
                    <a:pt x="20578" y="0"/>
                    <a:pt x="20213" y="61"/>
                    <a:pt x="19757" y="92"/>
                  </a:cubicBezTo>
                  <a:cubicBezTo>
                    <a:pt x="18815" y="183"/>
                    <a:pt x="17447" y="396"/>
                    <a:pt x="15624" y="821"/>
                  </a:cubicBezTo>
                  <a:cubicBezTo>
                    <a:pt x="13830" y="1277"/>
                    <a:pt x="11551" y="2006"/>
                    <a:pt x="8967" y="3101"/>
                  </a:cubicBezTo>
                  <a:cubicBezTo>
                    <a:pt x="7690" y="3617"/>
                    <a:pt x="6292" y="4317"/>
                    <a:pt x="4803" y="5046"/>
                  </a:cubicBezTo>
                  <a:cubicBezTo>
                    <a:pt x="4073" y="5411"/>
                    <a:pt x="3313" y="5806"/>
                    <a:pt x="2523" y="6201"/>
                  </a:cubicBezTo>
                  <a:cubicBezTo>
                    <a:pt x="1733" y="6627"/>
                    <a:pt x="882" y="7083"/>
                    <a:pt x="0" y="7538"/>
                  </a:cubicBezTo>
                  <a:lnTo>
                    <a:pt x="0" y="8177"/>
                  </a:lnTo>
                  <a:lnTo>
                    <a:pt x="0" y="8329"/>
                  </a:lnTo>
                  <a:cubicBezTo>
                    <a:pt x="0" y="8359"/>
                    <a:pt x="91" y="8359"/>
                    <a:pt x="122" y="8359"/>
                  </a:cubicBezTo>
                  <a:cubicBezTo>
                    <a:pt x="213" y="8359"/>
                    <a:pt x="274" y="8420"/>
                    <a:pt x="365" y="8420"/>
                  </a:cubicBezTo>
                  <a:cubicBezTo>
                    <a:pt x="456" y="8450"/>
                    <a:pt x="578" y="8450"/>
                    <a:pt x="699" y="8481"/>
                  </a:cubicBezTo>
                  <a:cubicBezTo>
                    <a:pt x="1186" y="8572"/>
                    <a:pt x="1763" y="8724"/>
                    <a:pt x="2371" y="8937"/>
                  </a:cubicBezTo>
                  <a:cubicBezTo>
                    <a:pt x="3617" y="9362"/>
                    <a:pt x="5076" y="10152"/>
                    <a:pt x="6444" y="11338"/>
                  </a:cubicBezTo>
                  <a:cubicBezTo>
                    <a:pt x="7113" y="11915"/>
                    <a:pt x="7751" y="12584"/>
                    <a:pt x="8481" y="13283"/>
                  </a:cubicBezTo>
                  <a:cubicBezTo>
                    <a:pt x="9210" y="13952"/>
                    <a:pt x="10000" y="14590"/>
                    <a:pt x="11003" y="14985"/>
                  </a:cubicBezTo>
                  <a:cubicBezTo>
                    <a:pt x="11507" y="15174"/>
                    <a:pt x="12059" y="15290"/>
                    <a:pt x="12606" y="15290"/>
                  </a:cubicBezTo>
                  <a:cubicBezTo>
                    <a:pt x="13115" y="15290"/>
                    <a:pt x="13619" y="15190"/>
                    <a:pt x="14073" y="14955"/>
                  </a:cubicBezTo>
                  <a:cubicBezTo>
                    <a:pt x="14985" y="14499"/>
                    <a:pt x="15745" y="13800"/>
                    <a:pt x="16566" y="13466"/>
                  </a:cubicBezTo>
                  <a:cubicBezTo>
                    <a:pt x="16899" y="13310"/>
                    <a:pt x="17248" y="13248"/>
                    <a:pt x="17608" y="13248"/>
                  </a:cubicBezTo>
                  <a:cubicBezTo>
                    <a:pt x="18233" y="13248"/>
                    <a:pt x="18889" y="13436"/>
                    <a:pt x="19545" y="13648"/>
                  </a:cubicBezTo>
                  <a:cubicBezTo>
                    <a:pt x="20061" y="13800"/>
                    <a:pt x="20608" y="13982"/>
                    <a:pt x="21186" y="14074"/>
                  </a:cubicBezTo>
                  <a:cubicBezTo>
                    <a:pt x="21432" y="14101"/>
                    <a:pt x="21690" y="14116"/>
                    <a:pt x="21952" y="14116"/>
                  </a:cubicBezTo>
                  <a:cubicBezTo>
                    <a:pt x="22273" y="14116"/>
                    <a:pt x="22601" y="14093"/>
                    <a:pt x="22918" y="14043"/>
                  </a:cubicBezTo>
                  <a:cubicBezTo>
                    <a:pt x="24104" y="13830"/>
                    <a:pt x="25198" y="13314"/>
                    <a:pt x="26080" y="12463"/>
                  </a:cubicBezTo>
                  <a:cubicBezTo>
                    <a:pt x="26992" y="11642"/>
                    <a:pt x="27447" y="10487"/>
                    <a:pt x="28086" y="9545"/>
                  </a:cubicBezTo>
                  <a:cubicBezTo>
                    <a:pt x="28420" y="9058"/>
                    <a:pt x="28815" y="8633"/>
                    <a:pt x="29302" y="8359"/>
                  </a:cubicBezTo>
                  <a:cubicBezTo>
                    <a:pt x="29788" y="8116"/>
                    <a:pt x="30365" y="8025"/>
                    <a:pt x="30943" y="7964"/>
                  </a:cubicBezTo>
                  <a:cubicBezTo>
                    <a:pt x="32128" y="7842"/>
                    <a:pt x="33283" y="7630"/>
                    <a:pt x="34347" y="7174"/>
                  </a:cubicBezTo>
                  <a:cubicBezTo>
                    <a:pt x="35411" y="6718"/>
                    <a:pt x="36414" y="6110"/>
                    <a:pt x="37296" y="5380"/>
                  </a:cubicBezTo>
                  <a:cubicBezTo>
                    <a:pt x="37478" y="5198"/>
                    <a:pt x="37691" y="5046"/>
                    <a:pt x="37904" y="4803"/>
                  </a:cubicBezTo>
                  <a:cubicBezTo>
                    <a:pt x="38086" y="4621"/>
                    <a:pt x="38268" y="4317"/>
                    <a:pt x="38238" y="3982"/>
                  </a:cubicBezTo>
                  <a:cubicBezTo>
                    <a:pt x="38147" y="3617"/>
                    <a:pt x="37934" y="3405"/>
                    <a:pt x="37691" y="3253"/>
                  </a:cubicBezTo>
                  <a:cubicBezTo>
                    <a:pt x="37478" y="3040"/>
                    <a:pt x="37235" y="2949"/>
                    <a:pt x="37022" y="2797"/>
                  </a:cubicBezTo>
                  <a:cubicBezTo>
                    <a:pt x="35168" y="1733"/>
                    <a:pt x="33131" y="1307"/>
                    <a:pt x="31399" y="1003"/>
                  </a:cubicBezTo>
                  <a:cubicBezTo>
                    <a:pt x="29606" y="699"/>
                    <a:pt x="28055" y="487"/>
                    <a:pt x="26718" y="304"/>
                  </a:cubicBezTo>
                  <a:cubicBezTo>
                    <a:pt x="25381" y="183"/>
                    <a:pt x="24317" y="122"/>
                    <a:pt x="23618" y="92"/>
                  </a:cubicBezTo>
                  <a:lnTo>
                    <a:pt x="22463" y="92"/>
                  </a:lnTo>
                  <a:cubicBezTo>
                    <a:pt x="22061" y="92"/>
                    <a:pt x="21842" y="129"/>
                    <a:pt x="21807" y="171"/>
                  </a:cubicBezTo>
                  <a:lnTo>
                    <a:pt x="21807" y="171"/>
                  </a:lnTo>
                  <a:cubicBezTo>
                    <a:pt x="21758" y="115"/>
                    <a:pt x="21532" y="55"/>
                    <a:pt x="211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 name="Google Shape;4249;p57">
              <a:extLst>
                <a:ext uri="{FF2B5EF4-FFF2-40B4-BE49-F238E27FC236}">
                  <a16:creationId xmlns:a16="http://schemas.microsoft.com/office/drawing/2014/main" xmlns="" id="{F10E73E0-8FFF-4AF9-8D28-4F4AC20598A0}"/>
                </a:ext>
              </a:extLst>
            </p:cNvPr>
            <p:cNvSpPr/>
            <p:nvPr/>
          </p:nvSpPr>
          <p:spPr>
            <a:xfrm>
              <a:off x="23296950" y="13253725"/>
              <a:ext cx="949650" cy="94925"/>
            </a:xfrm>
            <a:custGeom>
              <a:avLst/>
              <a:gdLst/>
              <a:ahLst/>
              <a:cxnLst/>
              <a:rect l="l" t="t" r="r" b="b"/>
              <a:pathLst>
                <a:path w="37986" h="3797" extrusionOk="0">
                  <a:moveTo>
                    <a:pt x="37751" y="1"/>
                  </a:moveTo>
                  <a:cubicBezTo>
                    <a:pt x="37714" y="1"/>
                    <a:pt x="37670" y="4"/>
                    <a:pt x="37620" y="13"/>
                  </a:cubicBezTo>
                  <a:cubicBezTo>
                    <a:pt x="37620" y="13"/>
                    <a:pt x="34793" y="681"/>
                    <a:pt x="31085" y="1137"/>
                  </a:cubicBezTo>
                  <a:cubicBezTo>
                    <a:pt x="29200" y="1381"/>
                    <a:pt x="27072" y="1593"/>
                    <a:pt x="25005" y="1685"/>
                  </a:cubicBezTo>
                  <a:cubicBezTo>
                    <a:pt x="22908" y="1806"/>
                    <a:pt x="20811" y="1836"/>
                    <a:pt x="18987" y="1836"/>
                  </a:cubicBezTo>
                  <a:cubicBezTo>
                    <a:pt x="15340" y="1836"/>
                    <a:pt x="10628" y="1836"/>
                    <a:pt x="6859" y="2323"/>
                  </a:cubicBezTo>
                  <a:cubicBezTo>
                    <a:pt x="5005" y="2536"/>
                    <a:pt x="3333" y="2840"/>
                    <a:pt x="2209" y="3113"/>
                  </a:cubicBezTo>
                  <a:cubicBezTo>
                    <a:pt x="1601" y="3235"/>
                    <a:pt x="1145" y="3356"/>
                    <a:pt x="841" y="3447"/>
                  </a:cubicBezTo>
                  <a:cubicBezTo>
                    <a:pt x="537" y="3569"/>
                    <a:pt x="324" y="3599"/>
                    <a:pt x="324" y="3599"/>
                  </a:cubicBezTo>
                  <a:cubicBezTo>
                    <a:pt x="54" y="3689"/>
                    <a:pt x="1" y="3796"/>
                    <a:pt x="127" y="3796"/>
                  </a:cubicBezTo>
                  <a:cubicBezTo>
                    <a:pt x="171" y="3796"/>
                    <a:pt x="237" y="3783"/>
                    <a:pt x="324" y="3751"/>
                  </a:cubicBezTo>
                  <a:cubicBezTo>
                    <a:pt x="324" y="3751"/>
                    <a:pt x="537" y="3721"/>
                    <a:pt x="841" y="3630"/>
                  </a:cubicBezTo>
                  <a:cubicBezTo>
                    <a:pt x="1175" y="3508"/>
                    <a:pt x="1631" y="3417"/>
                    <a:pt x="2209" y="3295"/>
                  </a:cubicBezTo>
                  <a:cubicBezTo>
                    <a:pt x="3364" y="3022"/>
                    <a:pt x="5005" y="2748"/>
                    <a:pt x="6859" y="2566"/>
                  </a:cubicBezTo>
                  <a:cubicBezTo>
                    <a:pt x="10628" y="2140"/>
                    <a:pt x="15309" y="2232"/>
                    <a:pt x="18987" y="2201"/>
                  </a:cubicBezTo>
                  <a:cubicBezTo>
                    <a:pt x="20811" y="2201"/>
                    <a:pt x="22938" y="2140"/>
                    <a:pt x="25036" y="1988"/>
                  </a:cubicBezTo>
                  <a:cubicBezTo>
                    <a:pt x="27133" y="1897"/>
                    <a:pt x="29261" y="1654"/>
                    <a:pt x="31115" y="1381"/>
                  </a:cubicBezTo>
                  <a:cubicBezTo>
                    <a:pt x="34884" y="864"/>
                    <a:pt x="37650" y="226"/>
                    <a:pt x="37650" y="226"/>
                  </a:cubicBezTo>
                  <a:cubicBezTo>
                    <a:pt x="37964" y="147"/>
                    <a:pt x="37985" y="1"/>
                    <a:pt x="377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 name="Google Shape;4250;p57">
              <a:extLst>
                <a:ext uri="{FF2B5EF4-FFF2-40B4-BE49-F238E27FC236}">
                  <a16:creationId xmlns:a16="http://schemas.microsoft.com/office/drawing/2014/main" xmlns="" id="{C5EB355D-E102-4E70-823B-6BA563286DF5}"/>
                </a:ext>
              </a:extLst>
            </p:cNvPr>
            <p:cNvSpPr/>
            <p:nvPr/>
          </p:nvSpPr>
          <p:spPr>
            <a:xfrm>
              <a:off x="23310775" y="13332175"/>
              <a:ext cx="682975" cy="61325"/>
            </a:xfrm>
            <a:custGeom>
              <a:avLst/>
              <a:gdLst/>
              <a:ahLst/>
              <a:cxnLst/>
              <a:rect l="l" t="t" r="r" b="b"/>
              <a:pathLst>
                <a:path w="27319" h="2453" extrusionOk="0">
                  <a:moveTo>
                    <a:pt x="8920" y="1"/>
                  </a:moveTo>
                  <a:cubicBezTo>
                    <a:pt x="7564" y="1"/>
                    <a:pt x="6221" y="106"/>
                    <a:pt x="4999" y="188"/>
                  </a:cubicBezTo>
                  <a:cubicBezTo>
                    <a:pt x="3631" y="309"/>
                    <a:pt x="2446" y="461"/>
                    <a:pt x="1595" y="583"/>
                  </a:cubicBezTo>
                  <a:cubicBezTo>
                    <a:pt x="744" y="705"/>
                    <a:pt x="227" y="765"/>
                    <a:pt x="227" y="765"/>
                  </a:cubicBezTo>
                  <a:cubicBezTo>
                    <a:pt x="48" y="832"/>
                    <a:pt x="1" y="932"/>
                    <a:pt x="109" y="932"/>
                  </a:cubicBezTo>
                  <a:cubicBezTo>
                    <a:pt x="148" y="932"/>
                    <a:pt x="207" y="919"/>
                    <a:pt x="288" y="887"/>
                  </a:cubicBezTo>
                  <a:cubicBezTo>
                    <a:pt x="288" y="887"/>
                    <a:pt x="805" y="796"/>
                    <a:pt x="1656" y="735"/>
                  </a:cubicBezTo>
                  <a:cubicBezTo>
                    <a:pt x="2476" y="644"/>
                    <a:pt x="3662" y="553"/>
                    <a:pt x="5030" y="431"/>
                  </a:cubicBezTo>
                  <a:cubicBezTo>
                    <a:pt x="6130" y="356"/>
                    <a:pt x="7354" y="302"/>
                    <a:pt x="8600" y="302"/>
                  </a:cubicBezTo>
                  <a:cubicBezTo>
                    <a:pt x="8868" y="302"/>
                    <a:pt x="9137" y="304"/>
                    <a:pt x="9407" y="309"/>
                  </a:cubicBezTo>
                  <a:cubicBezTo>
                    <a:pt x="10926" y="340"/>
                    <a:pt x="12385" y="492"/>
                    <a:pt x="13692" y="735"/>
                  </a:cubicBezTo>
                  <a:cubicBezTo>
                    <a:pt x="16276" y="1161"/>
                    <a:pt x="19528" y="1981"/>
                    <a:pt x="22264" y="2285"/>
                  </a:cubicBezTo>
                  <a:cubicBezTo>
                    <a:pt x="23235" y="2415"/>
                    <a:pt x="24114" y="2452"/>
                    <a:pt x="24858" y="2452"/>
                  </a:cubicBezTo>
                  <a:cubicBezTo>
                    <a:pt x="25162" y="2452"/>
                    <a:pt x="25443" y="2446"/>
                    <a:pt x="25699" y="2437"/>
                  </a:cubicBezTo>
                  <a:cubicBezTo>
                    <a:pt x="26124" y="2437"/>
                    <a:pt x="26459" y="2407"/>
                    <a:pt x="26671" y="2376"/>
                  </a:cubicBezTo>
                  <a:cubicBezTo>
                    <a:pt x="26945" y="2316"/>
                    <a:pt x="27066" y="2316"/>
                    <a:pt x="27066" y="2316"/>
                  </a:cubicBezTo>
                  <a:cubicBezTo>
                    <a:pt x="27319" y="2287"/>
                    <a:pt x="27287" y="2130"/>
                    <a:pt x="27089" y="2130"/>
                  </a:cubicBezTo>
                  <a:cubicBezTo>
                    <a:pt x="27072" y="2130"/>
                    <a:pt x="27055" y="2131"/>
                    <a:pt x="27036" y="2133"/>
                  </a:cubicBezTo>
                  <a:cubicBezTo>
                    <a:pt x="27036" y="2133"/>
                    <a:pt x="26914" y="2133"/>
                    <a:pt x="26671" y="2164"/>
                  </a:cubicBezTo>
                  <a:cubicBezTo>
                    <a:pt x="26459" y="2164"/>
                    <a:pt x="26124" y="2224"/>
                    <a:pt x="25699" y="2224"/>
                  </a:cubicBezTo>
                  <a:cubicBezTo>
                    <a:pt x="25522" y="2231"/>
                    <a:pt x="25330" y="2234"/>
                    <a:pt x="25125" y="2234"/>
                  </a:cubicBezTo>
                  <a:cubicBezTo>
                    <a:pt x="24340" y="2234"/>
                    <a:pt x="23361" y="2180"/>
                    <a:pt x="22325" y="2012"/>
                  </a:cubicBezTo>
                  <a:cubicBezTo>
                    <a:pt x="19619" y="1677"/>
                    <a:pt x="16337" y="796"/>
                    <a:pt x="13723" y="401"/>
                  </a:cubicBezTo>
                  <a:cubicBezTo>
                    <a:pt x="12446" y="157"/>
                    <a:pt x="10926" y="6"/>
                    <a:pt x="9407" y="6"/>
                  </a:cubicBezTo>
                  <a:cubicBezTo>
                    <a:pt x="9244" y="2"/>
                    <a:pt x="9082" y="1"/>
                    <a:pt x="892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 name="Google Shape;4251;p57">
              <a:extLst>
                <a:ext uri="{FF2B5EF4-FFF2-40B4-BE49-F238E27FC236}">
                  <a16:creationId xmlns:a16="http://schemas.microsoft.com/office/drawing/2014/main" xmlns="" id="{A262ACDA-732A-499A-84EE-C543C993FC5F}"/>
                </a:ext>
              </a:extLst>
            </p:cNvPr>
            <p:cNvSpPr/>
            <p:nvPr/>
          </p:nvSpPr>
          <p:spPr>
            <a:xfrm>
              <a:off x="23297450" y="13351300"/>
              <a:ext cx="428250" cy="128525"/>
            </a:xfrm>
            <a:custGeom>
              <a:avLst/>
              <a:gdLst/>
              <a:ahLst/>
              <a:cxnLst/>
              <a:rect l="l" t="t" r="r" b="b"/>
              <a:pathLst>
                <a:path w="17130" h="5141" extrusionOk="0">
                  <a:moveTo>
                    <a:pt x="152" y="0"/>
                  </a:moveTo>
                  <a:cubicBezTo>
                    <a:pt x="0" y="0"/>
                    <a:pt x="0" y="152"/>
                    <a:pt x="152" y="213"/>
                  </a:cubicBezTo>
                  <a:cubicBezTo>
                    <a:pt x="152" y="213"/>
                    <a:pt x="517" y="213"/>
                    <a:pt x="1034" y="274"/>
                  </a:cubicBezTo>
                  <a:cubicBezTo>
                    <a:pt x="1581" y="304"/>
                    <a:pt x="2341" y="365"/>
                    <a:pt x="3192" y="578"/>
                  </a:cubicBezTo>
                  <a:cubicBezTo>
                    <a:pt x="4955" y="882"/>
                    <a:pt x="6961" y="1703"/>
                    <a:pt x="8572" y="2341"/>
                  </a:cubicBezTo>
                  <a:cubicBezTo>
                    <a:pt x="10152" y="3040"/>
                    <a:pt x="12158" y="3921"/>
                    <a:pt x="13891" y="4408"/>
                  </a:cubicBezTo>
                  <a:cubicBezTo>
                    <a:pt x="14742" y="4681"/>
                    <a:pt x="15502" y="4864"/>
                    <a:pt x="16049" y="4985"/>
                  </a:cubicBezTo>
                  <a:cubicBezTo>
                    <a:pt x="16566" y="5046"/>
                    <a:pt x="16931" y="5137"/>
                    <a:pt x="16931" y="5137"/>
                  </a:cubicBezTo>
                  <a:cubicBezTo>
                    <a:pt x="16944" y="5140"/>
                    <a:pt x="16957" y="5141"/>
                    <a:pt x="16969" y="5141"/>
                  </a:cubicBezTo>
                  <a:cubicBezTo>
                    <a:pt x="17116" y="5141"/>
                    <a:pt x="17129" y="4981"/>
                    <a:pt x="16961" y="4924"/>
                  </a:cubicBezTo>
                  <a:cubicBezTo>
                    <a:pt x="16961" y="4924"/>
                    <a:pt x="16627" y="4864"/>
                    <a:pt x="16079" y="4742"/>
                  </a:cubicBezTo>
                  <a:cubicBezTo>
                    <a:pt x="15563" y="4621"/>
                    <a:pt x="14803" y="4408"/>
                    <a:pt x="13952" y="4134"/>
                  </a:cubicBezTo>
                  <a:cubicBezTo>
                    <a:pt x="12280" y="3617"/>
                    <a:pt x="10304" y="2675"/>
                    <a:pt x="8724" y="2006"/>
                  </a:cubicBezTo>
                  <a:cubicBezTo>
                    <a:pt x="7113" y="1338"/>
                    <a:pt x="5015" y="578"/>
                    <a:pt x="3283" y="274"/>
                  </a:cubicBezTo>
                  <a:cubicBezTo>
                    <a:pt x="2401" y="92"/>
                    <a:pt x="1641" y="31"/>
                    <a:pt x="10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 name="Google Shape;4252;p57">
              <a:extLst>
                <a:ext uri="{FF2B5EF4-FFF2-40B4-BE49-F238E27FC236}">
                  <a16:creationId xmlns:a16="http://schemas.microsoft.com/office/drawing/2014/main" xmlns="" id="{459CC275-7424-4D04-8F6D-5DCD06A7EF7D}"/>
                </a:ext>
              </a:extLst>
            </p:cNvPr>
            <p:cNvSpPr/>
            <p:nvPr/>
          </p:nvSpPr>
          <p:spPr>
            <a:xfrm>
              <a:off x="23302150" y="13191625"/>
              <a:ext cx="860125" cy="153200"/>
            </a:xfrm>
            <a:custGeom>
              <a:avLst/>
              <a:gdLst/>
              <a:ahLst/>
              <a:cxnLst/>
              <a:rect l="l" t="t" r="r" b="b"/>
              <a:pathLst>
                <a:path w="34405" h="6128" extrusionOk="0">
                  <a:moveTo>
                    <a:pt x="34172" y="0"/>
                  </a:moveTo>
                  <a:cubicBezTo>
                    <a:pt x="34150" y="0"/>
                    <a:pt x="34125" y="2"/>
                    <a:pt x="34098" y="4"/>
                  </a:cubicBezTo>
                  <a:cubicBezTo>
                    <a:pt x="34098" y="4"/>
                    <a:pt x="33460" y="187"/>
                    <a:pt x="32396" y="339"/>
                  </a:cubicBezTo>
                  <a:cubicBezTo>
                    <a:pt x="31416" y="475"/>
                    <a:pt x="30095" y="587"/>
                    <a:pt x="28585" y="587"/>
                  </a:cubicBezTo>
                  <a:cubicBezTo>
                    <a:pt x="28409" y="587"/>
                    <a:pt x="28231" y="585"/>
                    <a:pt x="28050" y="582"/>
                  </a:cubicBezTo>
                  <a:cubicBezTo>
                    <a:pt x="26348" y="582"/>
                    <a:pt x="24372" y="430"/>
                    <a:pt x="22427" y="430"/>
                  </a:cubicBezTo>
                  <a:cubicBezTo>
                    <a:pt x="20451" y="430"/>
                    <a:pt x="18505" y="612"/>
                    <a:pt x="16834" y="886"/>
                  </a:cubicBezTo>
                  <a:cubicBezTo>
                    <a:pt x="13460" y="1372"/>
                    <a:pt x="9265" y="2588"/>
                    <a:pt x="6013" y="3773"/>
                  </a:cubicBezTo>
                  <a:cubicBezTo>
                    <a:pt x="4371" y="4381"/>
                    <a:pt x="2943" y="4898"/>
                    <a:pt x="1909" y="5293"/>
                  </a:cubicBezTo>
                  <a:cubicBezTo>
                    <a:pt x="876" y="5658"/>
                    <a:pt x="268" y="5901"/>
                    <a:pt x="268" y="5901"/>
                  </a:cubicBezTo>
                  <a:cubicBezTo>
                    <a:pt x="41" y="6014"/>
                    <a:pt x="1" y="6128"/>
                    <a:pt x="146" y="6128"/>
                  </a:cubicBezTo>
                  <a:cubicBezTo>
                    <a:pt x="195" y="6128"/>
                    <a:pt x="266" y="6114"/>
                    <a:pt x="359" y="6083"/>
                  </a:cubicBezTo>
                  <a:cubicBezTo>
                    <a:pt x="359" y="6083"/>
                    <a:pt x="967" y="5871"/>
                    <a:pt x="1970" y="5476"/>
                  </a:cubicBezTo>
                  <a:cubicBezTo>
                    <a:pt x="3004" y="5111"/>
                    <a:pt x="4463" y="4594"/>
                    <a:pt x="6074" y="4047"/>
                  </a:cubicBezTo>
                  <a:cubicBezTo>
                    <a:pt x="9356" y="2922"/>
                    <a:pt x="13521" y="1767"/>
                    <a:pt x="16864" y="1251"/>
                  </a:cubicBezTo>
                  <a:cubicBezTo>
                    <a:pt x="18566" y="1007"/>
                    <a:pt x="20451" y="855"/>
                    <a:pt x="22396" y="795"/>
                  </a:cubicBezTo>
                  <a:cubicBezTo>
                    <a:pt x="24341" y="795"/>
                    <a:pt x="26256" y="916"/>
                    <a:pt x="28019" y="916"/>
                  </a:cubicBezTo>
                  <a:cubicBezTo>
                    <a:pt x="29752" y="916"/>
                    <a:pt x="31272" y="795"/>
                    <a:pt x="32396" y="612"/>
                  </a:cubicBezTo>
                  <a:cubicBezTo>
                    <a:pt x="33460" y="430"/>
                    <a:pt x="34098" y="247"/>
                    <a:pt x="34098" y="247"/>
                  </a:cubicBezTo>
                  <a:cubicBezTo>
                    <a:pt x="34403" y="137"/>
                    <a:pt x="34405" y="0"/>
                    <a:pt x="3417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 name="Google Shape;4253;p57">
              <a:extLst>
                <a:ext uri="{FF2B5EF4-FFF2-40B4-BE49-F238E27FC236}">
                  <a16:creationId xmlns:a16="http://schemas.microsoft.com/office/drawing/2014/main" xmlns="" id="{2310DCC6-4142-42D5-952B-7ABE38EDDCF9}"/>
                </a:ext>
              </a:extLst>
            </p:cNvPr>
            <p:cNvSpPr/>
            <p:nvPr/>
          </p:nvSpPr>
          <p:spPr>
            <a:xfrm>
              <a:off x="23115075" y="13126225"/>
              <a:ext cx="144400" cy="141625"/>
            </a:xfrm>
            <a:custGeom>
              <a:avLst/>
              <a:gdLst/>
              <a:ahLst/>
              <a:cxnLst/>
              <a:rect l="l" t="t" r="r" b="b"/>
              <a:pathLst>
                <a:path w="5776" h="5665" extrusionOk="0">
                  <a:moveTo>
                    <a:pt x="2804" y="1"/>
                  </a:moveTo>
                  <a:cubicBezTo>
                    <a:pt x="2554" y="1"/>
                    <a:pt x="2296" y="44"/>
                    <a:pt x="2067" y="158"/>
                  </a:cubicBezTo>
                  <a:cubicBezTo>
                    <a:pt x="699" y="797"/>
                    <a:pt x="0" y="2256"/>
                    <a:pt x="304" y="3502"/>
                  </a:cubicBezTo>
                  <a:cubicBezTo>
                    <a:pt x="517" y="4170"/>
                    <a:pt x="882" y="4870"/>
                    <a:pt x="1459" y="5234"/>
                  </a:cubicBezTo>
                  <a:cubicBezTo>
                    <a:pt x="1876" y="5528"/>
                    <a:pt x="2376" y="5664"/>
                    <a:pt x="2882" y="5664"/>
                  </a:cubicBezTo>
                  <a:cubicBezTo>
                    <a:pt x="3633" y="5664"/>
                    <a:pt x="4398" y="5366"/>
                    <a:pt x="4924" y="4839"/>
                  </a:cubicBezTo>
                  <a:cubicBezTo>
                    <a:pt x="5745" y="3836"/>
                    <a:pt x="5775" y="2316"/>
                    <a:pt x="5076" y="1283"/>
                  </a:cubicBezTo>
                  <a:cubicBezTo>
                    <a:pt x="4772" y="888"/>
                    <a:pt x="4347" y="523"/>
                    <a:pt x="3921" y="280"/>
                  </a:cubicBezTo>
                  <a:cubicBezTo>
                    <a:pt x="3741" y="160"/>
                    <a:pt x="3285" y="1"/>
                    <a:pt x="28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4254;p57">
              <a:extLst>
                <a:ext uri="{FF2B5EF4-FFF2-40B4-BE49-F238E27FC236}">
                  <a16:creationId xmlns:a16="http://schemas.microsoft.com/office/drawing/2014/main" xmlns="" id="{64438D00-B025-4165-BA19-F3DC1CBEBBD3}"/>
                </a:ext>
              </a:extLst>
            </p:cNvPr>
            <p:cNvSpPr/>
            <p:nvPr/>
          </p:nvSpPr>
          <p:spPr>
            <a:xfrm>
              <a:off x="23189725" y="13216875"/>
              <a:ext cx="427200" cy="515975"/>
            </a:xfrm>
            <a:custGeom>
              <a:avLst/>
              <a:gdLst/>
              <a:ahLst/>
              <a:cxnLst/>
              <a:rect l="l" t="t" r="r" b="b"/>
              <a:pathLst>
                <a:path w="17088" h="20639" extrusionOk="0">
                  <a:moveTo>
                    <a:pt x="1961" y="1"/>
                  </a:moveTo>
                  <a:cubicBezTo>
                    <a:pt x="919" y="1"/>
                    <a:pt x="1" y="860"/>
                    <a:pt x="54" y="1973"/>
                  </a:cubicBezTo>
                  <a:cubicBezTo>
                    <a:pt x="115" y="3098"/>
                    <a:pt x="418" y="4192"/>
                    <a:pt x="874" y="5225"/>
                  </a:cubicBezTo>
                  <a:cubicBezTo>
                    <a:pt x="1574" y="6836"/>
                    <a:pt x="2729" y="8235"/>
                    <a:pt x="3944" y="9481"/>
                  </a:cubicBezTo>
                  <a:cubicBezTo>
                    <a:pt x="4735" y="10271"/>
                    <a:pt x="5647" y="11092"/>
                    <a:pt x="6741" y="11335"/>
                  </a:cubicBezTo>
                  <a:cubicBezTo>
                    <a:pt x="6984" y="11426"/>
                    <a:pt x="7258" y="11426"/>
                    <a:pt x="7501" y="11457"/>
                  </a:cubicBezTo>
                  <a:cubicBezTo>
                    <a:pt x="8929" y="13675"/>
                    <a:pt x="10601" y="15681"/>
                    <a:pt x="12303" y="17688"/>
                  </a:cubicBezTo>
                  <a:cubicBezTo>
                    <a:pt x="13093" y="18630"/>
                    <a:pt x="13945" y="19603"/>
                    <a:pt x="15039" y="20271"/>
                  </a:cubicBezTo>
                  <a:cubicBezTo>
                    <a:pt x="15191" y="20393"/>
                    <a:pt x="15343" y="20454"/>
                    <a:pt x="15525" y="20545"/>
                  </a:cubicBezTo>
                  <a:cubicBezTo>
                    <a:pt x="15660" y="20609"/>
                    <a:pt x="15797" y="20639"/>
                    <a:pt x="15930" y="20639"/>
                  </a:cubicBezTo>
                  <a:cubicBezTo>
                    <a:pt x="16551" y="20639"/>
                    <a:pt x="17088" y="20004"/>
                    <a:pt x="16863" y="19329"/>
                  </a:cubicBezTo>
                  <a:cubicBezTo>
                    <a:pt x="16589" y="18569"/>
                    <a:pt x="16224" y="17840"/>
                    <a:pt x="15829" y="17171"/>
                  </a:cubicBezTo>
                  <a:cubicBezTo>
                    <a:pt x="14249" y="14344"/>
                    <a:pt x="12364" y="11639"/>
                    <a:pt x="10024" y="9481"/>
                  </a:cubicBezTo>
                  <a:cubicBezTo>
                    <a:pt x="10084" y="8630"/>
                    <a:pt x="9780" y="7779"/>
                    <a:pt x="9416" y="6988"/>
                  </a:cubicBezTo>
                  <a:cubicBezTo>
                    <a:pt x="8109" y="4435"/>
                    <a:pt x="6194" y="2186"/>
                    <a:pt x="3792" y="636"/>
                  </a:cubicBezTo>
                  <a:cubicBezTo>
                    <a:pt x="3367" y="362"/>
                    <a:pt x="2911" y="180"/>
                    <a:pt x="2425" y="58"/>
                  </a:cubicBezTo>
                  <a:cubicBezTo>
                    <a:pt x="2269" y="19"/>
                    <a:pt x="2113" y="1"/>
                    <a:pt x="196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4255;p57">
              <a:extLst>
                <a:ext uri="{FF2B5EF4-FFF2-40B4-BE49-F238E27FC236}">
                  <a16:creationId xmlns:a16="http://schemas.microsoft.com/office/drawing/2014/main" xmlns="" id="{4A31A88B-AEA9-4B42-BD3E-91CF459DEE3A}"/>
                </a:ext>
              </a:extLst>
            </p:cNvPr>
            <p:cNvSpPr/>
            <p:nvPr/>
          </p:nvSpPr>
          <p:spPr>
            <a:xfrm>
              <a:off x="23376550" y="13450850"/>
              <a:ext cx="69100" cy="54825"/>
            </a:xfrm>
            <a:custGeom>
              <a:avLst/>
              <a:gdLst/>
              <a:ahLst/>
              <a:cxnLst/>
              <a:rect l="l" t="t" r="r" b="b"/>
              <a:pathLst>
                <a:path w="2764" h="2193" extrusionOk="0">
                  <a:moveTo>
                    <a:pt x="2581" y="0"/>
                  </a:moveTo>
                  <a:cubicBezTo>
                    <a:pt x="2581" y="0"/>
                    <a:pt x="2399" y="122"/>
                    <a:pt x="2095" y="304"/>
                  </a:cubicBezTo>
                  <a:cubicBezTo>
                    <a:pt x="1821" y="517"/>
                    <a:pt x="1487" y="730"/>
                    <a:pt x="1213" y="912"/>
                  </a:cubicBezTo>
                  <a:cubicBezTo>
                    <a:pt x="940" y="1125"/>
                    <a:pt x="636" y="1429"/>
                    <a:pt x="423" y="1642"/>
                  </a:cubicBezTo>
                  <a:cubicBezTo>
                    <a:pt x="180" y="1885"/>
                    <a:pt x="28" y="2067"/>
                    <a:pt x="28" y="2067"/>
                  </a:cubicBezTo>
                  <a:cubicBezTo>
                    <a:pt x="0" y="2067"/>
                    <a:pt x="98" y="2193"/>
                    <a:pt x="139" y="2193"/>
                  </a:cubicBezTo>
                  <a:cubicBezTo>
                    <a:pt x="143" y="2193"/>
                    <a:pt x="146" y="2191"/>
                    <a:pt x="149" y="2189"/>
                  </a:cubicBezTo>
                  <a:cubicBezTo>
                    <a:pt x="149" y="2189"/>
                    <a:pt x="332" y="1976"/>
                    <a:pt x="605" y="1794"/>
                  </a:cubicBezTo>
                  <a:cubicBezTo>
                    <a:pt x="879" y="1611"/>
                    <a:pt x="1183" y="1338"/>
                    <a:pt x="1456" y="1155"/>
                  </a:cubicBezTo>
                  <a:cubicBezTo>
                    <a:pt x="1699" y="973"/>
                    <a:pt x="2003" y="730"/>
                    <a:pt x="2277" y="517"/>
                  </a:cubicBezTo>
                  <a:cubicBezTo>
                    <a:pt x="2551" y="304"/>
                    <a:pt x="2733" y="152"/>
                    <a:pt x="2733" y="152"/>
                  </a:cubicBezTo>
                  <a:cubicBezTo>
                    <a:pt x="2763" y="122"/>
                    <a:pt x="2702" y="0"/>
                    <a:pt x="2581"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29" name="Google Shape;4256;p57">
              <a:extLst>
                <a:ext uri="{FF2B5EF4-FFF2-40B4-BE49-F238E27FC236}">
                  <a16:creationId xmlns:a16="http://schemas.microsoft.com/office/drawing/2014/main" xmlns="" id="{9F6CB256-BA2F-4594-8B89-88E0B53BBA12}"/>
                </a:ext>
              </a:extLst>
            </p:cNvPr>
            <p:cNvSpPr/>
            <p:nvPr/>
          </p:nvSpPr>
          <p:spPr>
            <a:xfrm>
              <a:off x="23399400" y="13484275"/>
              <a:ext cx="75125" cy="54325"/>
            </a:xfrm>
            <a:custGeom>
              <a:avLst/>
              <a:gdLst/>
              <a:ahLst/>
              <a:cxnLst/>
              <a:rect l="l" t="t" r="r" b="b"/>
              <a:pathLst>
                <a:path w="3005" h="2173" extrusionOk="0">
                  <a:moveTo>
                    <a:pt x="2852" y="1"/>
                  </a:moveTo>
                  <a:cubicBezTo>
                    <a:pt x="2852" y="1"/>
                    <a:pt x="1940" y="517"/>
                    <a:pt x="1363" y="912"/>
                  </a:cubicBezTo>
                  <a:cubicBezTo>
                    <a:pt x="785" y="1277"/>
                    <a:pt x="26" y="2007"/>
                    <a:pt x="26" y="2007"/>
                  </a:cubicBezTo>
                  <a:cubicBezTo>
                    <a:pt x="0" y="2058"/>
                    <a:pt x="81" y="2173"/>
                    <a:pt x="126" y="2173"/>
                  </a:cubicBezTo>
                  <a:cubicBezTo>
                    <a:pt x="135" y="2173"/>
                    <a:pt x="142" y="2169"/>
                    <a:pt x="147" y="2159"/>
                  </a:cubicBezTo>
                  <a:cubicBezTo>
                    <a:pt x="147" y="2159"/>
                    <a:pt x="1059" y="1612"/>
                    <a:pt x="1606" y="1216"/>
                  </a:cubicBezTo>
                  <a:cubicBezTo>
                    <a:pt x="2123" y="852"/>
                    <a:pt x="2974" y="183"/>
                    <a:pt x="2974" y="183"/>
                  </a:cubicBezTo>
                  <a:cubicBezTo>
                    <a:pt x="3004" y="183"/>
                    <a:pt x="2913" y="31"/>
                    <a:pt x="2852"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30" name="Google Shape;4257;p57">
              <a:extLst>
                <a:ext uri="{FF2B5EF4-FFF2-40B4-BE49-F238E27FC236}">
                  <a16:creationId xmlns:a16="http://schemas.microsoft.com/office/drawing/2014/main" xmlns="" id="{70220F3B-E838-439F-990D-3CE1183054C4}"/>
                </a:ext>
              </a:extLst>
            </p:cNvPr>
            <p:cNvSpPr/>
            <p:nvPr/>
          </p:nvSpPr>
          <p:spPr>
            <a:xfrm>
              <a:off x="23425850" y="13521500"/>
              <a:ext cx="75275" cy="47150"/>
            </a:xfrm>
            <a:custGeom>
              <a:avLst/>
              <a:gdLst/>
              <a:ahLst/>
              <a:cxnLst/>
              <a:rect l="l" t="t" r="r" b="b"/>
              <a:pathLst>
                <a:path w="3011" h="1886" extrusionOk="0">
                  <a:moveTo>
                    <a:pt x="2858" y="1"/>
                  </a:moveTo>
                  <a:cubicBezTo>
                    <a:pt x="2858" y="1"/>
                    <a:pt x="1946" y="457"/>
                    <a:pt x="1369" y="791"/>
                  </a:cubicBezTo>
                  <a:cubicBezTo>
                    <a:pt x="852" y="1126"/>
                    <a:pt x="1" y="1734"/>
                    <a:pt x="1" y="1734"/>
                  </a:cubicBezTo>
                  <a:cubicBezTo>
                    <a:pt x="1" y="1734"/>
                    <a:pt x="92" y="1886"/>
                    <a:pt x="123" y="1886"/>
                  </a:cubicBezTo>
                  <a:cubicBezTo>
                    <a:pt x="123" y="1886"/>
                    <a:pt x="1034" y="1430"/>
                    <a:pt x="1612" y="1095"/>
                  </a:cubicBezTo>
                  <a:cubicBezTo>
                    <a:pt x="2129" y="761"/>
                    <a:pt x="2980" y="153"/>
                    <a:pt x="2980" y="153"/>
                  </a:cubicBezTo>
                  <a:cubicBezTo>
                    <a:pt x="3010" y="123"/>
                    <a:pt x="2919" y="1"/>
                    <a:pt x="2858"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31" name="Google Shape;4258;p57">
              <a:extLst>
                <a:ext uri="{FF2B5EF4-FFF2-40B4-BE49-F238E27FC236}">
                  <a16:creationId xmlns:a16="http://schemas.microsoft.com/office/drawing/2014/main" xmlns="" id="{EF9E28E8-CCB5-4BD1-9873-FAEE332707B6}"/>
                </a:ext>
              </a:extLst>
            </p:cNvPr>
            <p:cNvSpPr/>
            <p:nvPr/>
          </p:nvSpPr>
          <p:spPr>
            <a:xfrm>
              <a:off x="23455500" y="13555600"/>
              <a:ext cx="81250" cy="48775"/>
            </a:xfrm>
            <a:custGeom>
              <a:avLst/>
              <a:gdLst/>
              <a:ahLst/>
              <a:cxnLst/>
              <a:rect l="l" t="t" r="r" b="b"/>
              <a:pathLst>
                <a:path w="3250" h="1951" extrusionOk="0">
                  <a:moveTo>
                    <a:pt x="3125" y="1"/>
                  </a:moveTo>
                  <a:cubicBezTo>
                    <a:pt x="3117" y="1"/>
                    <a:pt x="3109" y="2"/>
                    <a:pt x="3101" y="5"/>
                  </a:cubicBezTo>
                  <a:cubicBezTo>
                    <a:pt x="3101" y="5"/>
                    <a:pt x="2098" y="400"/>
                    <a:pt x="1490" y="765"/>
                  </a:cubicBezTo>
                  <a:cubicBezTo>
                    <a:pt x="882" y="1099"/>
                    <a:pt x="0" y="1798"/>
                    <a:pt x="0" y="1798"/>
                  </a:cubicBezTo>
                  <a:cubicBezTo>
                    <a:pt x="0" y="1829"/>
                    <a:pt x="61" y="1950"/>
                    <a:pt x="122" y="1950"/>
                  </a:cubicBezTo>
                  <a:cubicBezTo>
                    <a:pt x="122" y="1950"/>
                    <a:pt x="1064" y="1403"/>
                    <a:pt x="1672" y="1069"/>
                  </a:cubicBezTo>
                  <a:cubicBezTo>
                    <a:pt x="2280" y="734"/>
                    <a:pt x="3222" y="157"/>
                    <a:pt x="3222" y="157"/>
                  </a:cubicBezTo>
                  <a:cubicBezTo>
                    <a:pt x="3250" y="129"/>
                    <a:pt x="3202" y="1"/>
                    <a:pt x="3125"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32" name="Google Shape;4259;p57">
              <a:extLst>
                <a:ext uri="{FF2B5EF4-FFF2-40B4-BE49-F238E27FC236}">
                  <a16:creationId xmlns:a16="http://schemas.microsoft.com/office/drawing/2014/main" xmlns="" id="{2A956AE2-CC0E-4F7E-9B23-8418BA908EC1}"/>
                </a:ext>
              </a:extLst>
            </p:cNvPr>
            <p:cNvSpPr/>
            <p:nvPr/>
          </p:nvSpPr>
          <p:spPr>
            <a:xfrm>
              <a:off x="23487425" y="13605100"/>
              <a:ext cx="77525" cy="41825"/>
            </a:xfrm>
            <a:custGeom>
              <a:avLst/>
              <a:gdLst/>
              <a:ahLst/>
              <a:cxnLst/>
              <a:rect l="l" t="t" r="r" b="b"/>
              <a:pathLst>
                <a:path w="3101" h="1673" extrusionOk="0">
                  <a:moveTo>
                    <a:pt x="3009" y="1"/>
                  </a:moveTo>
                  <a:cubicBezTo>
                    <a:pt x="3009" y="1"/>
                    <a:pt x="2067" y="365"/>
                    <a:pt x="1489" y="669"/>
                  </a:cubicBezTo>
                  <a:cubicBezTo>
                    <a:pt x="912" y="973"/>
                    <a:pt x="61" y="1520"/>
                    <a:pt x="61" y="1520"/>
                  </a:cubicBezTo>
                  <a:cubicBezTo>
                    <a:pt x="0" y="1520"/>
                    <a:pt x="91" y="1672"/>
                    <a:pt x="122" y="1672"/>
                  </a:cubicBezTo>
                  <a:cubicBezTo>
                    <a:pt x="122" y="1672"/>
                    <a:pt x="1064" y="1277"/>
                    <a:pt x="1641" y="973"/>
                  </a:cubicBezTo>
                  <a:cubicBezTo>
                    <a:pt x="2219" y="669"/>
                    <a:pt x="3100" y="152"/>
                    <a:pt x="3100" y="152"/>
                  </a:cubicBezTo>
                  <a:cubicBezTo>
                    <a:pt x="3100" y="122"/>
                    <a:pt x="3009" y="1"/>
                    <a:pt x="3009"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33" name="Google Shape;4260;p57">
              <a:extLst>
                <a:ext uri="{FF2B5EF4-FFF2-40B4-BE49-F238E27FC236}">
                  <a16:creationId xmlns:a16="http://schemas.microsoft.com/office/drawing/2014/main" xmlns="" id="{6575382A-7E57-4A23-A25F-9537657074C8}"/>
                </a:ext>
              </a:extLst>
            </p:cNvPr>
            <p:cNvSpPr/>
            <p:nvPr/>
          </p:nvSpPr>
          <p:spPr>
            <a:xfrm>
              <a:off x="23525400" y="13654500"/>
              <a:ext cx="66150" cy="34200"/>
            </a:xfrm>
            <a:custGeom>
              <a:avLst/>
              <a:gdLst/>
              <a:ahLst/>
              <a:cxnLst/>
              <a:rect l="l" t="t" r="r" b="b"/>
              <a:pathLst>
                <a:path w="2646" h="1368" extrusionOk="0">
                  <a:moveTo>
                    <a:pt x="2432" y="0"/>
                  </a:moveTo>
                  <a:cubicBezTo>
                    <a:pt x="2432" y="0"/>
                    <a:pt x="1673" y="304"/>
                    <a:pt x="1186" y="517"/>
                  </a:cubicBezTo>
                  <a:cubicBezTo>
                    <a:pt x="730" y="760"/>
                    <a:pt x="1" y="1216"/>
                    <a:pt x="1" y="1216"/>
                  </a:cubicBezTo>
                  <a:cubicBezTo>
                    <a:pt x="1" y="1216"/>
                    <a:pt x="62" y="1368"/>
                    <a:pt x="92" y="1368"/>
                  </a:cubicBezTo>
                  <a:cubicBezTo>
                    <a:pt x="92" y="1368"/>
                    <a:pt x="882" y="1064"/>
                    <a:pt x="1369" y="821"/>
                  </a:cubicBezTo>
                  <a:cubicBezTo>
                    <a:pt x="1885" y="608"/>
                    <a:pt x="2584" y="152"/>
                    <a:pt x="2584" y="152"/>
                  </a:cubicBezTo>
                  <a:cubicBezTo>
                    <a:pt x="2645" y="152"/>
                    <a:pt x="2554" y="0"/>
                    <a:pt x="2432"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34" name="Google Shape;4261;p57">
              <a:extLst>
                <a:ext uri="{FF2B5EF4-FFF2-40B4-BE49-F238E27FC236}">
                  <a16:creationId xmlns:a16="http://schemas.microsoft.com/office/drawing/2014/main" xmlns="" id="{CBA28531-6A04-4F45-9A39-7CD7AA6567E5}"/>
                </a:ext>
              </a:extLst>
            </p:cNvPr>
            <p:cNvSpPr/>
            <p:nvPr/>
          </p:nvSpPr>
          <p:spPr>
            <a:xfrm>
              <a:off x="23561875" y="13689450"/>
              <a:ext cx="52475" cy="28125"/>
            </a:xfrm>
            <a:custGeom>
              <a:avLst/>
              <a:gdLst/>
              <a:ahLst/>
              <a:cxnLst/>
              <a:rect l="l" t="t" r="r" b="b"/>
              <a:pathLst>
                <a:path w="2099" h="1125" extrusionOk="0">
                  <a:moveTo>
                    <a:pt x="1977" y="0"/>
                  </a:moveTo>
                  <a:cubicBezTo>
                    <a:pt x="1977" y="0"/>
                    <a:pt x="1338" y="213"/>
                    <a:pt x="943" y="426"/>
                  </a:cubicBezTo>
                  <a:cubicBezTo>
                    <a:pt x="578" y="608"/>
                    <a:pt x="31" y="973"/>
                    <a:pt x="31" y="973"/>
                  </a:cubicBezTo>
                  <a:cubicBezTo>
                    <a:pt x="1" y="973"/>
                    <a:pt x="62" y="1125"/>
                    <a:pt x="122" y="1125"/>
                  </a:cubicBezTo>
                  <a:cubicBezTo>
                    <a:pt x="122" y="1125"/>
                    <a:pt x="761" y="912"/>
                    <a:pt x="1125" y="730"/>
                  </a:cubicBezTo>
                  <a:cubicBezTo>
                    <a:pt x="1521" y="548"/>
                    <a:pt x="2037" y="152"/>
                    <a:pt x="2037" y="152"/>
                  </a:cubicBezTo>
                  <a:cubicBezTo>
                    <a:pt x="2098" y="152"/>
                    <a:pt x="2007" y="0"/>
                    <a:pt x="1977"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35" name="Google Shape;4262;p57">
              <a:extLst>
                <a:ext uri="{FF2B5EF4-FFF2-40B4-BE49-F238E27FC236}">
                  <a16:creationId xmlns:a16="http://schemas.microsoft.com/office/drawing/2014/main" xmlns="" id="{73EC36FC-C819-49E4-ABEB-614A20DBE1BF}"/>
                </a:ext>
              </a:extLst>
            </p:cNvPr>
            <p:cNvSpPr/>
            <p:nvPr/>
          </p:nvSpPr>
          <p:spPr>
            <a:xfrm>
              <a:off x="23202450" y="13270725"/>
              <a:ext cx="18275" cy="19050"/>
            </a:xfrm>
            <a:custGeom>
              <a:avLst/>
              <a:gdLst/>
              <a:ahLst/>
              <a:cxnLst/>
              <a:rect l="l" t="t" r="r" b="b"/>
              <a:pathLst>
                <a:path w="731" h="762" extrusionOk="0">
                  <a:moveTo>
                    <a:pt x="244" y="214"/>
                  </a:moveTo>
                  <a:cubicBezTo>
                    <a:pt x="244" y="214"/>
                    <a:pt x="244" y="214"/>
                    <a:pt x="244" y="214"/>
                  </a:cubicBezTo>
                  <a:cubicBezTo>
                    <a:pt x="250" y="214"/>
                    <a:pt x="249" y="214"/>
                    <a:pt x="244" y="214"/>
                  </a:cubicBezTo>
                  <a:close/>
                  <a:moveTo>
                    <a:pt x="320" y="1"/>
                  </a:moveTo>
                  <a:cubicBezTo>
                    <a:pt x="174" y="1"/>
                    <a:pt x="97" y="184"/>
                    <a:pt x="122" y="184"/>
                  </a:cubicBezTo>
                  <a:cubicBezTo>
                    <a:pt x="122" y="209"/>
                    <a:pt x="222" y="213"/>
                    <a:pt x="244" y="214"/>
                  </a:cubicBezTo>
                  <a:lnTo>
                    <a:pt x="244" y="214"/>
                  </a:lnTo>
                  <a:cubicBezTo>
                    <a:pt x="244" y="210"/>
                    <a:pt x="245" y="208"/>
                    <a:pt x="247" y="208"/>
                  </a:cubicBezTo>
                  <a:cubicBezTo>
                    <a:pt x="259" y="208"/>
                    <a:pt x="300" y="275"/>
                    <a:pt x="274" y="275"/>
                  </a:cubicBezTo>
                  <a:cubicBezTo>
                    <a:pt x="274" y="305"/>
                    <a:pt x="274" y="305"/>
                    <a:pt x="305" y="366"/>
                  </a:cubicBezTo>
                  <a:lnTo>
                    <a:pt x="305" y="397"/>
                  </a:lnTo>
                  <a:lnTo>
                    <a:pt x="350" y="397"/>
                  </a:lnTo>
                  <a:cubicBezTo>
                    <a:pt x="350" y="405"/>
                    <a:pt x="350" y="414"/>
                    <a:pt x="341" y="414"/>
                  </a:cubicBezTo>
                  <a:cubicBezTo>
                    <a:pt x="335" y="414"/>
                    <a:pt x="324" y="409"/>
                    <a:pt x="305" y="397"/>
                  </a:cubicBezTo>
                  <a:cubicBezTo>
                    <a:pt x="274" y="366"/>
                    <a:pt x="274" y="305"/>
                    <a:pt x="274" y="305"/>
                  </a:cubicBezTo>
                  <a:lnTo>
                    <a:pt x="92" y="275"/>
                  </a:lnTo>
                  <a:cubicBezTo>
                    <a:pt x="92" y="275"/>
                    <a:pt x="1" y="366"/>
                    <a:pt x="92" y="579"/>
                  </a:cubicBezTo>
                  <a:cubicBezTo>
                    <a:pt x="122" y="640"/>
                    <a:pt x="213" y="761"/>
                    <a:pt x="365" y="761"/>
                  </a:cubicBezTo>
                  <a:cubicBezTo>
                    <a:pt x="457" y="761"/>
                    <a:pt x="578" y="670"/>
                    <a:pt x="669" y="579"/>
                  </a:cubicBezTo>
                  <a:cubicBezTo>
                    <a:pt x="730" y="397"/>
                    <a:pt x="669" y="305"/>
                    <a:pt x="609" y="214"/>
                  </a:cubicBezTo>
                  <a:cubicBezTo>
                    <a:pt x="578" y="153"/>
                    <a:pt x="548" y="62"/>
                    <a:pt x="426" y="32"/>
                  </a:cubicBezTo>
                  <a:cubicBezTo>
                    <a:pt x="388" y="10"/>
                    <a:pt x="352" y="1"/>
                    <a:pt x="320"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6" name="Google Shape;4263;p57">
              <a:extLst>
                <a:ext uri="{FF2B5EF4-FFF2-40B4-BE49-F238E27FC236}">
                  <a16:creationId xmlns:a16="http://schemas.microsoft.com/office/drawing/2014/main" xmlns="" id="{C325B627-7815-4880-96A5-BFD5F7629F71}"/>
                </a:ext>
              </a:extLst>
            </p:cNvPr>
            <p:cNvSpPr/>
            <p:nvPr/>
          </p:nvSpPr>
          <p:spPr>
            <a:xfrm>
              <a:off x="23283750" y="13281375"/>
              <a:ext cx="16750" cy="16500"/>
            </a:xfrm>
            <a:custGeom>
              <a:avLst/>
              <a:gdLst/>
              <a:ahLst/>
              <a:cxnLst/>
              <a:rect l="l" t="t" r="r" b="b"/>
              <a:pathLst>
                <a:path w="670" h="660" extrusionOk="0">
                  <a:moveTo>
                    <a:pt x="214" y="183"/>
                  </a:moveTo>
                  <a:cubicBezTo>
                    <a:pt x="214" y="183"/>
                    <a:pt x="244" y="183"/>
                    <a:pt x="305" y="214"/>
                  </a:cubicBezTo>
                  <a:cubicBezTo>
                    <a:pt x="335" y="214"/>
                    <a:pt x="396" y="305"/>
                    <a:pt x="366" y="305"/>
                  </a:cubicBezTo>
                  <a:lnTo>
                    <a:pt x="335" y="305"/>
                  </a:lnTo>
                  <a:lnTo>
                    <a:pt x="305" y="335"/>
                  </a:lnTo>
                  <a:cubicBezTo>
                    <a:pt x="244" y="335"/>
                    <a:pt x="214" y="244"/>
                    <a:pt x="214" y="214"/>
                  </a:cubicBezTo>
                  <a:lnTo>
                    <a:pt x="214" y="183"/>
                  </a:lnTo>
                  <a:close/>
                  <a:moveTo>
                    <a:pt x="183" y="1"/>
                  </a:moveTo>
                  <a:cubicBezTo>
                    <a:pt x="183" y="1"/>
                    <a:pt x="168" y="78"/>
                    <a:pt x="181" y="133"/>
                  </a:cubicBezTo>
                  <a:lnTo>
                    <a:pt x="181" y="133"/>
                  </a:lnTo>
                  <a:lnTo>
                    <a:pt x="62" y="62"/>
                  </a:lnTo>
                  <a:cubicBezTo>
                    <a:pt x="62" y="62"/>
                    <a:pt x="31" y="92"/>
                    <a:pt x="1" y="214"/>
                  </a:cubicBezTo>
                  <a:cubicBezTo>
                    <a:pt x="1" y="335"/>
                    <a:pt x="1" y="518"/>
                    <a:pt x="183" y="639"/>
                  </a:cubicBezTo>
                  <a:cubicBezTo>
                    <a:pt x="196" y="652"/>
                    <a:pt x="235" y="659"/>
                    <a:pt x="284" y="659"/>
                  </a:cubicBezTo>
                  <a:cubicBezTo>
                    <a:pt x="354" y="659"/>
                    <a:pt x="447" y="645"/>
                    <a:pt x="518" y="609"/>
                  </a:cubicBezTo>
                  <a:cubicBezTo>
                    <a:pt x="670" y="518"/>
                    <a:pt x="670" y="244"/>
                    <a:pt x="639" y="214"/>
                  </a:cubicBezTo>
                  <a:cubicBezTo>
                    <a:pt x="518" y="1"/>
                    <a:pt x="366" y="1"/>
                    <a:pt x="305"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7" name="Google Shape;4264;p57">
              <a:extLst>
                <a:ext uri="{FF2B5EF4-FFF2-40B4-BE49-F238E27FC236}">
                  <a16:creationId xmlns:a16="http://schemas.microsoft.com/office/drawing/2014/main" xmlns="" id="{99A66B11-A30A-4556-8EBC-3A9040DA88FB}"/>
                </a:ext>
              </a:extLst>
            </p:cNvPr>
            <p:cNvSpPr/>
            <p:nvPr/>
          </p:nvSpPr>
          <p:spPr>
            <a:xfrm>
              <a:off x="23238925" y="13312125"/>
              <a:ext cx="18275" cy="16200"/>
            </a:xfrm>
            <a:custGeom>
              <a:avLst/>
              <a:gdLst/>
              <a:ahLst/>
              <a:cxnLst/>
              <a:rect l="l" t="t" r="r" b="b"/>
              <a:pathLst>
                <a:path w="731" h="648" extrusionOk="0">
                  <a:moveTo>
                    <a:pt x="391" y="0"/>
                  </a:moveTo>
                  <a:cubicBezTo>
                    <a:pt x="291" y="0"/>
                    <a:pt x="213" y="78"/>
                    <a:pt x="213" y="78"/>
                  </a:cubicBezTo>
                  <a:cubicBezTo>
                    <a:pt x="213" y="78"/>
                    <a:pt x="335" y="200"/>
                    <a:pt x="335" y="291"/>
                  </a:cubicBezTo>
                  <a:lnTo>
                    <a:pt x="365" y="321"/>
                  </a:lnTo>
                  <a:cubicBezTo>
                    <a:pt x="365" y="328"/>
                    <a:pt x="365" y="330"/>
                    <a:pt x="365" y="330"/>
                  </a:cubicBezTo>
                  <a:cubicBezTo>
                    <a:pt x="364" y="330"/>
                    <a:pt x="361" y="312"/>
                    <a:pt x="350" y="312"/>
                  </a:cubicBezTo>
                  <a:cubicBezTo>
                    <a:pt x="346" y="312"/>
                    <a:pt x="341" y="315"/>
                    <a:pt x="335" y="321"/>
                  </a:cubicBezTo>
                  <a:cubicBezTo>
                    <a:pt x="315" y="321"/>
                    <a:pt x="308" y="348"/>
                    <a:pt x="297" y="348"/>
                  </a:cubicBezTo>
                  <a:cubicBezTo>
                    <a:pt x="291" y="348"/>
                    <a:pt x="284" y="341"/>
                    <a:pt x="274" y="321"/>
                  </a:cubicBezTo>
                  <a:cubicBezTo>
                    <a:pt x="213" y="291"/>
                    <a:pt x="213" y="200"/>
                    <a:pt x="213" y="200"/>
                  </a:cubicBezTo>
                  <a:lnTo>
                    <a:pt x="61" y="78"/>
                  </a:lnTo>
                  <a:cubicBezTo>
                    <a:pt x="61" y="78"/>
                    <a:pt x="1" y="169"/>
                    <a:pt x="1" y="352"/>
                  </a:cubicBezTo>
                  <a:cubicBezTo>
                    <a:pt x="1" y="443"/>
                    <a:pt x="31" y="534"/>
                    <a:pt x="153" y="625"/>
                  </a:cubicBezTo>
                  <a:cubicBezTo>
                    <a:pt x="213" y="640"/>
                    <a:pt x="282" y="648"/>
                    <a:pt x="343" y="648"/>
                  </a:cubicBezTo>
                  <a:cubicBezTo>
                    <a:pt x="403" y="648"/>
                    <a:pt x="457" y="640"/>
                    <a:pt x="487" y="625"/>
                  </a:cubicBezTo>
                  <a:cubicBezTo>
                    <a:pt x="578" y="595"/>
                    <a:pt x="669" y="504"/>
                    <a:pt x="669" y="352"/>
                  </a:cubicBezTo>
                  <a:cubicBezTo>
                    <a:pt x="730" y="200"/>
                    <a:pt x="609" y="78"/>
                    <a:pt x="517" y="48"/>
                  </a:cubicBezTo>
                  <a:cubicBezTo>
                    <a:pt x="474" y="13"/>
                    <a:pt x="431" y="0"/>
                    <a:pt x="391"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8" name="Google Shape;4265;p57">
              <a:extLst>
                <a:ext uri="{FF2B5EF4-FFF2-40B4-BE49-F238E27FC236}">
                  <a16:creationId xmlns:a16="http://schemas.microsoft.com/office/drawing/2014/main" xmlns="" id="{4AD64B21-123A-4362-9484-7F55CDA47FD7}"/>
                </a:ext>
              </a:extLst>
            </p:cNvPr>
            <p:cNvSpPr/>
            <p:nvPr/>
          </p:nvSpPr>
          <p:spPr>
            <a:xfrm>
              <a:off x="23238925" y="13236350"/>
              <a:ext cx="19025" cy="18800"/>
            </a:xfrm>
            <a:custGeom>
              <a:avLst/>
              <a:gdLst/>
              <a:ahLst/>
              <a:cxnLst/>
              <a:rect l="l" t="t" r="r" b="b"/>
              <a:pathLst>
                <a:path w="761" h="752" extrusionOk="0">
                  <a:moveTo>
                    <a:pt x="335" y="282"/>
                  </a:moveTo>
                  <a:cubicBezTo>
                    <a:pt x="335" y="282"/>
                    <a:pt x="365" y="373"/>
                    <a:pt x="335" y="373"/>
                  </a:cubicBezTo>
                  <a:cubicBezTo>
                    <a:pt x="335" y="434"/>
                    <a:pt x="274" y="465"/>
                    <a:pt x="274" y="465"/>
                  </a:cubicBezTo>
                  <a:cubicBezTo>
                    <a:pt x="213" y="465"/>
                    <a:pt x="183" y="434"/>
                    <a:pt x="183" y="373"/>
                  </a:cubicBezTo>
                  <a:lnTo>
                    <a:pt x="183" y="343"/>
                  </a:lnTo>
                  <a:lnTo>
                    <a:pt x="133" y="323"/>
                  </a:lnTo>
                  <a:lnTo>
                    <a:pt x="133" y="323"/>
                  </a:lnTo>
                  <a:cubicBezTo>
                    <a:pt x="140" y="325"/>
                    <a:pt x="150" y="326"/>
                    <a:pt x="162" y="326"/>
                  </a:cubicBezTo>
                  <a:cubicBezTo>
                    <a:pt x="207" y="326"/>
                    <a:pt x="274" y="313"/>
                    <a:pt x="274" y="313"/>
                  </a:cubicBezTo>
                  <a:cubicBezTo>
                    <a:pt x="274" y="313"/>
                    <a:pt x="305" y="282"/>
                    <a:pt x="335" y="282"/>
                  </a:cubicBezTo>
                  <a:close/>
                  <a:moveTo>
                    <a:pt x="402" y="1"/>
                  </a:moveTo>
                  <a:cubicBezTo>
                    <a:pt x="379" y="1"/>
                    <a:pt x="356" y="3"/>
                    <a:pt x="335" y="9"/>
                  </a:cubicBezTo>
                  <a:cubicBezTo>
                    <a:pt x="61" y="69"/>
                    <a:pt x="122" y="313"/>
                    <a:pt x="122" y="313"/>
                  </a:cubicBezTo>
                  <a:cubicBezTo>
                    <a:pt x="122" y="316"/>
                    <a:pt x="124" y="319"/>
                    <a:pt x="128" y="321"/>
                  </a:cubicBezTo>
                  <a:lnTo>
                    <a:pt x="128" y="321"/>
                  </a:lnTo>
                  <a:lnTo>
                    <a:pt x="31" y="282"/>
                  </a:lnTo>
                  <a:cubicBezTo>
                    <a:pt x="31" y="282"/>
                    <a:pt x="1" y="313"/>
                    <a:pt x="1" y="373"/>
                  </a:cubicBezTo>
                  <a:cubicBezTo>
                    <a:pt x="1" y="465"/>
                    <a:pt x="1" y="647"/>
                    <a:pt x="213" y="738"/>
                  </a:cubicBezTo>
                  <a:cubicBezTo>
                    <a:pt x="229" y="746"/>
                    <a:pt x="262" y="752"/>
                    <a:pt x="303" y="752"/>
                  </a:cubicBezTo>
                  <a:cubicBezTo>
                    <a:pt x="418" y="752"/>
                    <a:pt x="602" y="705"/>
                    <a:pt x="669" y="525"/>
                  </a:cubicBezTo>
                  <a:cubicBezTo>
                    <a:pt x="761" y="434"/>
                    <a:pt x="761" y="282"/>
                    <a:pt x="669" y="161"/>
                  </a:cubicBezTo>
                  <a:cubicBezTo>
                    <a:pt x="644" y="60"/>
                    <a:pt x="515" y="1"/>
                    <a:pt x="40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39" name="Google Shape;4266;p57">
              <a:extLst>
                <a:ext uri="{FF2B5EF4-FFF2-40B4-BE49-F238E27FC236}">
                  <a16:creationId xmlns:a16="http://schemas.microsoft.com/office/drawing/2014/main" xmlns="" id="{FB6AABDE-5324-4CFC-B156-866702B036BA}"/>
                </a:ext>
              </a:extLst>
            </p:cNvPr>
            <p:cNvSpPr/>
            <p:nvPr/>
          </p:nvSpPr>
          <p:spPr>
            <a:xfrm>
              <a:off x="23241975" y="13279600"/>
              <a:ext cx="16725" cy="15900"/>
            </a:xfrm>
            <a:custGeom>
              <a:avLst/>
              <a:gdLst/>
              <a:ahLst/>
              <a:cxnLst/>
              <a:rect l="l" t="t" r="r" b="b"/>
              <a:pathLst>
                <a:path w="669" h="636" extrusionOk="0">
                  <a:moveTo>
                    <a:pt x="304" y="254"/>
                  </a:moveTo>
                  <a:lnTo>
                    <a:pt x="304" y="285"/>
                  </a:lnTo>
                  <a:cubicBezTo>
                    <a:pt x="304" y="300"/>
                    <a:pt x="289" y="308"/>
                    <a:pt x="270" y="308"/>
                  </a:cubicBezTo>
                  <a:cubicBezTo>
                    <a:pt x="251" y="308"/>
                    <a:pt x="228" y="300"/>
                    <a:pt x="213" y="285"/>
                  </a:cubicBezTo>
                  <a:lnTo>
                    <a:pt x="196" y="268"/>
                  </a:lnTo>
                  <a:lnTo>
                    <a:pt x="196" y="268"/>
                  </a:lnTo>
                  <a:cubicBezTo>
                    <a:pt x="217" y="267"/>
                    <a:pt x="235" y="263"/>
                    <a:pt x="243" y="254"/>
                  </a:cubicBezTo>
                  <a:close/>
                  <a:moveTo>
                    <a:pt x="360" y="0"/>
                  </a:moveTo>
                  <a:cubicBezTo>
                    <a:pt x="338" y="0"/>
                    <a:pt x="319" y="4"/>
                    <a:pt x="304" y="11"/>
                  </a:cubicBezTo>
                  <a:cubicBezTo>
                    <a:pt x="91" y="72"/>
                    <a:pt x="61" y="254"/>
                    <a:pt x="61" y="254"/>
                  </a:cubicBezTo>
                  <a:cubicBezTo>
                    <a:pt x="61" y="254"/>
                    <a:pt x="90" y="260"/>
                    <a:pt x="124" y="264"/>
                  </a:cubicBezTo>
                  <a:lnTo>
                    <a:pt x="124" y="264"/>
                  </a:lnTo>
                  <a:lnTo>
                    <a:pt x="0" y="285"/>
                  </a:lnTo>
                  <a:cubicBezTo>
                    <a:pt x="0" y="285"/>
                    <a:pt x="0" y="376"/>
                    <a:pt x="31" y="437"/>
                  </a:cubicBezTo>
                  <a:cubicBezTo>
                    <a:pt x="56" y="513"/>
                    <a:pt x="125" y="633"/>
                    <a:pt x="272" y="633"/>
                  </a:cubicBezTo>
                  <a:cubicBezTo>
                    <a:pt x="300" y="633"/>
                    <a:pt x="331" y="629"/>
                    <a:pt x="365" y="619"/>
                  </a:cubicBezTo>
                  <a:cubicBezTo>
                    <a:pt x="371" y="630"/>
                    <a:pt x="382" y="635"/>
                    <a:pt x="398" y="635"/>
                  </a:cubicBezTo>
                  <a:cubicBezTo>
                    <a:pt x="467" y="635"/>
                    <a:pt x="614" y="536"/>
                    <a:pt x="639" y="437"/>
                  </a:cubicBezTo>
                  <a:cubicBezTo>
                    <a:pt x="669" y="376"/>
                    <a:pt x="669" y="254"/>
                    <a:pt x="608" y="133"/>
                  </a:cubicBezTo>
                  <a:cubicBezTo>
                    <a:pt x="538" y="40"/>
                    <a:pt x="433" y="0"/>
                    <a:pt x="360"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0" name="Google Shape;4267;p57">
              <a:extLst>
                <a:ext uri="{FF2B5EF4-FFF2-40B4-BE49-F238E27FC236}">
                  <a16:creationId xmlns:a16="http://schemas.microsoft.com/office/drawing/2014/main" xmlns="" id="{36058EF5-3A3E-4DF1-B7DB-3DA39D5768CB}"/>
                </a:ext>
              </a:extLst>
            </p:cNvPr>
            <p:cNvSpPr/>
            <p:nvPr/>
          </p:nvSpPr>
          <p:spPr>
            <a:xfrm>
              <a:off x="23253375" y="13376375"/>
              <a:ext cx="19775" cy="17050"/>
            </a:xfrm>
            <a:custGeom>
              <a:avLst/>
              <a:gdLst/>
              <a:ahLst/>
              <a:cxnLst/>
              <a:rect l="l" t="t" r="r" b="b"/>
              <a:pathLst>
                <a:path w="791" h="682" extrusionOk="0">
                  <a:moveTo>
                    <a:pt x="395" y="0"/>
                  </a:moveTo>
                  <a:cubicBezTo>
                    <a:pt x="183" y="0"/>
                    <a:pt x="152" y="183"/>
                    <a:pt x="152" y="183"/>
                  </a:cubicBezTo>
                  <a:cubicBezTo>
                    <a:pt x="152" y="213"/>
                    <a:pt x="304" y="213"/>
                    <a:pt x="335" y="304"/>
                  </a:cubicBezTo>
                  <a:cubicBezTo>
                    <a:pt x="335" y="304"/>
                    <a:pt x="348" y="277"/>
                    <a:pt x="366" y="277"/>
                  </a:cubicBezTo>
                  <a:cubicBezTo>
                    <a:pt x="375" y="277"/>
                    <a:pt x="385" y="284"/>
                    <a:pt x="395" y="304"/>
                  </a:cubicBezTo>
                  <a:cubicBezTo>
                    <a:pt x="456" y="304"/>
                    <a:pt x="395" y="335"/>
                    <a:pt x="395" y="335"/>
                  </a:cubicBezTo>
                  <a:cubicBezTo>
                    <a:pt x="365" y="335"/>
                    <a:pt x="365" y="365"/>
                    <a:pt x="304" y="365"/>
                  </a:cubicBezTo>
                  <a:cubicBezTo>
                    <a:pt x="213" y="335"/>
                    <a:pt x="183" y="304"/>
                    <a:pt x="183" y="304"/>
                  </a:cubicBezTo>
                  <a:cubicBezTo>
                    <a:pt x="152" y="304"/>
                    <a:pt x="0" y="365"/>
                    <a:pt x="0" y="365"/>
                  </a:cubicBezTo>
                  <a:cubicBezTo>
                    <a:pt x="0" y="365"/>
                    <a:pt x="0" y="487"/>
                    <a:pt x="152" y="608"/>
                  </a:cubicBezTo>
                  <a:cubicBezTo>
                    <a:pt x="197" y="653"/>
                    <a:pt x="274" y="681"/>
                    <a:pt x="360" y="681"/>
                  </a:cubicBezTo>
                  <a:cubicBezTo>
                    <a:pt x="391" y="681"/>
                    <a:pt x="424" y="677"/>
                    <a:pt x="456" y="669"/>
                  </a:cubicBezTo>
                  <a:cubicBezTo>
                    <a:pt x="578" y="639"/>
                    <a:pt x="669" y="548"/>
                    <a:pt x="699" y="487"/>
                  </a:cubicBezTo>
                  <a:cubicBezTo>
                    <a:pt x="760" y="396"/>
                    <a:pt x="790" y="244"/>
                    <a:pt x="699" y="152"/>
                  </a:cubicBezTo>
                  <a:cubicBezTo>
                    <a:pt x="638" y="31"/>
                    <a:pt x="517" y="0"/>
                    <a:pt x="395"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1" name="Google Shape;4268;p57">
              <a:extLst>
                <a:ext uri="{FF2B5EF4-FFF2-40B4-BE49-F238E27FC236}">
                  <a16:creationId xmlns:a16="http://schemas.microsoft.com/office/drawing/2014/main" xmlns="" id="{7C9A2EBB-604B-439F-8E5F-A6EC23EF9986}"/>
                </a:ext>
              </a:extLst>
            </p:cNvPr>
            <p:cNvSpPr/>
            <p:nvPr/>
          </p:nvSpPr>
          <p:spPr>
            <a:xfrm>
              <a:off x="23284525" y="13333050"/>
              <a:ext cx="16725" cy="19075"/>
            </a:xfrm>
            <a:custGeom>
              <a:avLst/>
              <a:gdLst/>
              <a:ahLst/>
              <a:cxnLst/>
              <a:rect l="l" t="t" r="r" b="b"/>
              <a:pathLst>
                <a:path w="669" h="763" extrusionOk="0">
                  <a:moveTo>
                    <a:pt x="273" y="225"/>
                  </a:moveTo>
                  <a:cubicBezTo>
                    <a:pt x="284" y="229"/>
                    <a:pt x="296" y="235"/>
                    <a:pt x="304" y="244"/>
                  </a:cubicBezTo>
                  <a:cubicBezTo>
                    <a:pt x="335" y="274"/>
                    <a:pt x="365" y="366"/>
                    <a:pt x="335" y="366"/>
                  </a:cubicBezTo>
                  <a:lnTo>
                    <a:pt x="304" y="366"/>
                  </a:lnTo>
                  <a:lnTo>
                    <a:pt x="274" y="396"/>
                  </a:lnTo>
                  <a:cubicBezTo>
                    <a:pt x="213" y="396"/>
                    <a:pt x="213" y="335"/>
                    <a:pt x="213" y="305"/>
                  </a:cubicBezTo>
                  <a:lnTo>
                    <a:pt x="274" y="274"/>
                  </a:lnTo>
                  <a:cubicBezTo>
                    <a:pt x="274" y="266"/>
                    <a:pt x="274" y="247"/>
                    <a:pt x="273" y="225"/>
                  </a:cubicBezTo>
                  <a:close/>
                  <a:moveTo>
                    <a:pt x="304" y="1"/>
                  </a:moveTo>
                  <a:cubicBezTo>
                    <a:pt x="304" y="1"/>
                    <a:pt x="289" y="76"/>
                    <a:pt x="259" y="142"/>
                  </a:cubicBezTo>
                  <a:lnTo>
                    <a:pt x="259" y="142"/>
                  </a:lnTo>
                  <a:cubicBezTo>
                    <a:pt x="250" y="114"/>
                    <a:pt x="236" y="92"/>
                    <a:pt x="213" y="92"/>
                  </a:cubicBezTo>
                  <a:cubicBezTo>
                    <a:pt x="213" y="92"/>
                    <a:pt x="152" y="92"/>
                    <a:pt x="61" y="153"/>
                  </a:cubicBezTo>
                  <a:cubicBezTo>
                    <a:pt x="31" y="183"/>
                    <a:pt x="0" y="274"/>
                    <a:pt x="0" y="366"/>
                  </a:cubicBezTo>
                  <a:cubicBezTo>
                    <a:pt x="0" y="426"/>
                    <a:pt x="0" y="548"/>
                    <a:pt x="61" y="609"/>
                  </a:cubicBezTo>
                  <a:cubicBezTo>
                    <a:pt x="61" y="677"/>
                    <a:pt x="181" y="763"/>
                    <a:pt x="305" y="763"/>
                  </a:cubicBezTo>
                  <a:cubicBezTo>
                    <a:pt x="346" y="763"/>
                    <a:pt x="388" y="753"/>
                    <a:pt x="426" y="730"/>
                  </a:cubicBezTo>
                  <a:cubicBezTo>
                    <a:pt x="578" y="700"/>
                    <a:pt x="669" y="457"/>
                    <a:pt x="639" y="426"/>
                  </a:cubicBezTo>
                  <a:cubicBezTo>
                    <a:pt x="639" y="153"/>
                    <a:pt x="487" y="92"/>
                    <a:pt x="426" y="62"/>
                  </a:cubicBezTo>
                  <a:cubicBezTo>
                    <a:pt x="335" y="1"/>
                    <a:pt x="304" y="1"/>
                    <a:pt x="30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2" name="Google Shape;4269;p57">
              <a:extLst>
                <a:ext uri="{FF2B5EF4-FFF2-40B4-BE49-F238E27FC236}">
                  <a16:creationId xmlns:a16="http://schemas.microsoft.com/office/drawing/2014/main" xmlns="" id="{94520EA1-8534-4D43-A173-096404628BA1}"/>
                </a:ext>
              </a:extLst>
            </p:cNvPr>
            <p:cNvSpPr/>
            <p:nvPr/>
          </p:nvSpPr>
          <p:spPr>
            <a:xfrm>
              <a:off x="23322525" y="13288975"/>
              <a:ext cx="15975" cy="15525"/>
            </a:xfrm>
            <a:custGeom>
              <a:avLst/>
              <a:gdLst/>
              <a:ahLst/>
              <a:cxnLst/>
              <a:rect l="l" t="t" r="r" b="b"/>
              <a:pathLst>
                <a:path w="639" h="621" extrusionOk="0">
                  <a:moveTo>
                    <a:pt x="304" y="214"/>
                  </a:moveTo>
                  <a:cubicBezTo>
                    <a:pt x="304" y="214"/>
                    <a:pt x="335" y="214"/>
                    <a:pt x="335" y="244"/>
                  </a:cubicBezTo>
                  <a:lnTo>
                    <a:pt x="304" y="214"/>
                  </a:lnTo>
                  <a:close/>
                  <a:moveTo>
                    <a:pt x="253" y="166"/>
                  </a:moveTo>
                  <a:cubicBezTo>
                    <a:pt x="273" y="193"/>
                    <a:pt x="293" y="214"/>
                    <a:pt x="304" y="214"/>
                  </a:cubicBezTo>
                  <a:cubicBezTo>
                    <a:pt x="297" y="244"/>
                    <a:pt x="287" y="256"/>
                    <a:pt x="278" y="256"/>
                  </a:cubicBezTo>
                  <a:cubicBezTo>
                    <a:pt x="257" y="256"/>
                    <a:pt x="239" y="194"/>
                    <a:pt x="253" y="166"/>
                  </a:cubicBezTo>
                  <a:close/>
                  <a:moveTo>
                    <a:pt x="183" y="1"/>
                  </a:moveTo>
                  <a:cubicBezTo>
                    <a:pt x="183" y="1"/>
                    <a:pt x="31" y="62"/>
                    <a:pt x="0" y="214"/>
                  </a:cubicBezTo>
                  <a:cubicBezTo>
                    <a:pt x="0" y="305"/>
                    <a:pt x="0" y="426"/>
                    <a:pt x="61" y="518"/>
                  </a:cubicBezTo>
                  <a:cubicBezTo>
                    <a:pt x="129" y="586"/>
                    <a:pt x="232" y="620"/>
                    <a:pt x="305" y="620"/>
                  </a:cubicBezTo>
                  <a:cubicBezTo>
                    <a:pt x="329" y="620"/>
                    <a:pt x="350" y="616"/>
                    <a:pt x="365" y="609"/>
                  </a:cubicBezTo>
                  <a:cubicBezTo>
                    <a:pt x="456" y="548"/>
                    <a:pt x="578" y="487"/>
                    <a:pt x="608" y="366"/>
                  </a:cubicBezTo>
                  <a:cubicBezTo>
                    <a:pt x="638" y="214"/>
                    <a:pt x="578" y="92"/>
                    <a:pt x="487" y="62"/>
                  </a:cubicBezTo>
                  <a:cubicBezTo>
                    <a:pt x="436" y="21"/>
                    <a:pt x="385" y="8"/>
                    <a:pt x="340" y="8"/>
                  </a:cubicBezTo>
                  <a:cubicBezTo>
                    <a:pt x="284" y="8"/>
                    <a:pt x="236" y="29"/>
                    <a:pt x="209" y="45"/>
                  </a:cubicBezTo>
                  <a:lnTo>
                    <a:pt x="209" y="45"/>
                  </a:lnTo>
                  <a:lnTo>
                    <a:pt x="183" y="1"/>
                  </a:ln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3" name="Google Shape;4270;p57">
              <a:extLst>
                <a:ext uri="{FF2B5EF4-FFF2-40B4-BE49-F238E27FC236}">
                  <a16:creationId xmlns:a16="http://schemas.microsoft.com/office/drawing/2014/main" xmlns="" id="{891651AF-4029-477A-BA55-04A5BB2FFF2A}"/>
                </a:ext>
              </a:extLst>
            </p:cNvPr>
            <p:cNvSpPr/>
            <p:nvPr/>
          </p:nvSpPr>
          <p:spPr>
            <a:xfrm>
              <a:off x="23345650" y="13342175"/>
              <a:ext cx="19450" cy="19825"/>
            </a:xfrm>
            <a:custGeom>
              <a:avLst/>
              <a:gdLst/>
              <a:ahLst/>
              <a:cxnLst/>
              <a:rect l="l" t="t" r="r" b="b"/>
              <a:pathLst>
                <a:path w="778" h="793" extrusionOk="0">
                  <a:moveTo>
                    <a:pt x="352" y="1"/>
                  </a:moveTo>
                  <a:cubicBezTo>
                    <a:pt x="109" y="31"/>
                    <a:pt x="109" y="244"/>
                    <a:pt x="109" y="244"/>
                  </a:cubicBezTo>
                  <a:cubicBezTo>
                    <a:pt x="124" y="274"/>
                    <a:pt x="169" y="274"/>
                    <a:pt x="215" y="274"/>
                  </a:cubicBezTo>
                  <a:cubicBezTo>
                    <a:pt x="261" y="274"/>
                    <a:pt x="306" y="274"/>
                    <a:pt x="321" y="305"/>
                  </a:cubicBezTo>
                  <a:cubicBezTo>
                    <a:pt x="321" y="305"/>
                    <a:pt x="335" y="278"/>
                    <a:pt x="353" y="278"/>
                  </a:cubicBezTo>
                  <a:cubicBezTo>
                    <a:pt x="362" y="278"/>
                    <a:pt x="372" y="284"/>
                    <a:pt x="382" y="305"/>
                  </a:cubicBezTo>
                  <a:cubicBezTo>
                    <a:pt x="382" y="305"/>
                    <a:pt x="443" y="365"/>
                    <a:pt x="382" y="396"/>
                  </a:cubicBezTo>
                  <a:cubicBezTo>
                    <a:pt x="352" y="487"/>
                    <a:pt x="352" y="517"/>
                    <a:pt x="321" y="517"/>
                  </a:cubicBezTo>
                  <a:cubicBezTo>
                    <a:pt x="261" y="487"/>
                    <a:pt x="261" y="457"/>
                    <a:pt x="261" y="457"/>
                  </a:cubicBezTo>
                  <a:cubicBezTo>
                    <a:pt x="261" y="457"/>
                    <a:pt x="104" y="390"/>
                    <a:pt x="60" y="390"/>
                  </a:cubicBezTo>
                  <a:cubicBezTo>
                    <a:pt x="52" y="390"/>
                    <a:pt x="48" y="391"/>
                    <a:pt x="48" y="396"/>
                  </a:cubicBezTo>
                  <a:cubicBezTo>
                    <a:pt x="48" y="394"/>
                    <a:pt x="48" y="392"/>
                    <a:pt x="47" y="392"/>
                  </a:cubicBezTo>
                  <a:lnTo>
                    <a:pt x="47" y="392"/>
                  </a:lnTo>
                  <a:cubicBezTo>
                    <a:pt x="40" y="392"/>
                    <a:pt x="1" y="559"/>
                    <a:pt x="169" y="700"/>
                  </a:cubicBezTo>
                  <a:cubicBezTo>
                    <a:pt x="228" y="759"/>
                    <a:pt x="313" y="792"/>
                    <a:pt x="389" y="792"/>
                  </a:cubicBezTo>
                  <a:cubicBezTo>
                    <a:pt x="432" y="792"/>
                    <a:pt x="471" y="782"/>
                    <a:pt x="504" y="761"/>
                  </a:cubicBezTo>
                  <a:cubicBezTo>
                    <a:pt x="625" y="669"/>
                    <a:pt x="656" y="548"/>
                    <a:pt x="717" y="487"/>
                  </a:cubicBezTo>
                  <a:cubicBezTo>
                    <a:pt x="777" y="305"/>
                    <a:pt x="625" y="1"/>
                    <a:pt x="352"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4" name="Google Shape;4271;p57">
              <a:extLst>
                <a:ext uri="{FF2B5EF4-FFF2-40B4-BE49-F238E27FC236}">
                  <a16:creationId xmlns:a16="http://schemas.microsoft.com/office/drawing/2014/main" xmlns="" id="{AC0D7214-AAE5-48BA-A6F6-C3EF3B29C4F1}"/>
                </a:ext>
              </a:extLst>
            </p:cNvPr>
            <p:cNvSpPr/>
            <p:nvPr/>
          </p:nvSpPr>
          <p:spPr>
            <a:xfrm>
              <a:off x="23305800" y="13385500"/>
              <a:ext cx="18250" cy="17500"/>
            </a:xfrm>
            <a:custGeom>
              <a:avLst/>
              <a:gdLst/>
              <a:ahLst/>
              <a:cxnLst/>
              <a:rect l="l" t="t" r="r" b="b"/>
              <a:pathLst>
                <a:path w="730" h="700" extrusionOk="0">
                  <a:moveTo>
                    <a:pt x="217" y="259"/>
                  </a:moveTo>
                  <a:lnTo>
                    <a:pt x="217" y="259"/>
                  </a:lnTo>
                  <a:cubicBezTo>
                    <a:pt x="256" y="259"/>
                    <a:pt x="292" y="262"/>
                    <a:pt x="304" y="274"/>
                  </a:cubicBezTo>
                  <a:cubicBezTo>
                    <a:pt x="335" y="289"/>
                    <a:pt x="350" y="289"/>
                    <a:pt x="358" y="289"/>
                  </a:cubicBezTo>
                  <a:cubicBezTo>
                    <a:pt x="365" y="289"/>
                    <a:pt x="365" y="289"/>
                    <a:pt x="365" y="304"/>
                  </a:cubicBezTo>
                  <a:lnTo>
                    <a:pt x="365" y="335"/>
                  </a:lnTo>
                  <a:lnTo>
                    <a:pt x="304" y="395"/>
                  </a:lnTo>
                  <a:cubicBezTo>
                    <a:pt x="274" y="335"/>
                    <a:pt x="274" y="304"/>
                    <a:pt x="274" y="304"/>
                  </a:cubicBezTo>
                  <a:lnTo>
                    <a:pt x="217" y="259"/>
                  </a:lnTo>
                  <a:close/>
                  <a:moveTo>
                    <a:pt x="365" y="0"/>
                  </a:moveTo>
                  <a:cubicBezTo>
                    <a:pt x="244" y="0"/>
                    <a:pt x="183" y="31"/>
                    <a:pt x="122" y="122"/>
                  </a:cubicBezTo>
                  <a:cubicBezTo>
                    <a:pt x="84" y="160"/>
                    <a:pt x="82" y="199"/>
                    <a:pt x="85" y="222"/>
                  </a:cubicBezTo>
                  <a:lnTo>
                    <a:pt x="85" y="222"/>
                  </a:lnTo>
                  <a:cubicBezTo>
                    <a:pt x="47" y="271"/>
                    <a:pt x="1" y="366"/>
                    <a:pt x="61" y="487"/>
                  </a:cubicBezTo>
                  <a:cubicBezTo>
                    <a:pt x="61" y="608"/>
                    <a:pt x="213" y="699"/>
                    <a:pt x="304" y="699"/>
                  </a:cubicBezTo>
                  <a:cubicBezTo>
                    <a:pt x="426" y="699"/>
                    <a:pt x="578" y="608"/>
                    <a:pt x="608" y="547"/>
                  </a:cubicBezTo>
                  <a:cubicBezTo>
                    <a:pt x="730" y="304"/>
                    <a:pt x="608" y="0"/>
                    <a:pt x="365"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5" name="Google Shape;4272;p57">
              <a:extLst>
                <a:ext uri="{FF2B5EF4-FFF2-40B4-BE49-F238E27FC236}">
                  <a16:creationId xmlns:a16="http://schemas.microsoft.com/office/drawing/2014/main" xmlns="" id="{B5F23C58-BA25-41E9-9938-1BD34B03A14E}"/>
                </a:ext>
              </a:extLst>
            </p:cNvPr>
            <p:cNvSpPr/>
            <p:nvPr/>
          </p:nvSpPr>
          <p:spPr>
            <a:xfrm>
              <a:off x="23381025" y="13427200"/>
              <a:ext cx="18275" cy="18625"/>
            </a:xfrm>
            <a:custGeom>
              <a:avLst/>
              <a:gdLst/>
              <a:ahLst/>
              <a:cxnLst/>
              <a:rect l="l" t="t" r="r" b="b"/>
              <a:pathLst>
                <a:path w="731" h="745" extrusionOk="0">
                  <a:moveTo>
                    <a:pt x="319" y="1"/>
                  </a:moveTo>
                  <a:cubicBezTo>
                    <a:pt x="291" y="1"/>
                    <a:pt x="274" y="4"/>
                    <a:pt x="274" y="4"/>
                  </a:cubicBezTo>
                  <a:cubicBezTo>
                    <a:pt x="274" y="34"/>
                    <a:pt x="274" y="186"/>
                    <a:pt x="305" y="186"/>
                  </a:cubicBezTo>
                  <a:cubicBezTo>
                    <a:pt x="305" y="186"/>
                    <a:pt x="396" y="186"/>
                    <a:pt x="426" y="278"/>
                  </a:cubicBezTo>
                  <a:cubicBezTo>
                    <a:pt x="457" y="338"/>
                    <a:pt x="426" y="338"/>
                    <a:pt x="396" y="399"/>
                  </a:cubicBezTo>
                  <a:cubicBezTo>
                    <a:pt x="376" y="399"/>
                    <a:pt x="369" y="413"/>
                    <a:pt x="349" y="413"/>
                  </a:cubicBezTo>
                  <a:cubicBezTo>
                    <a:pt x="338" y="413"/>
                    <a:pt x="325" y="409"/>
                    <a:pt x="305" y="399"/>
                  </a:cubicBezTo>
                  <a:cubicBezTo>
                    <a:pt x="274" y="338"/>
                    <a:pt x="274" y="308"/>
                    <a:pt x="274" y="308"/>
                  </a:cubicBezTo>
                  <a:lnTo>
                    <a:pt x="122" y="186"/>
                  </a:lnTo>
                  <a:cubicBezTo>
                    <a:pt x="122" y="186"/>
                    <a:pt x="1" y="308"/>
                    <a:pt x="61" y="490"/>
                  </a:cubicBezTo>
                  <a:cubicBezTo>
                    <a:pt x="61" y="581"/>
                    <a:pt x="153" y="703"/>
                    <a:pt x="274" y="733"/>
                  </a:cubicBezTo>
                  <a:cubicBezTo>
                    <a:pt x="312" y="741"/>
                    <a:pt x="348" y="745"/>
                    <a:pt x="382" y="745"/>
                  </a:cubicBezTo>
                  <a:cubicBezTo>
                    <a:pt x="483" y="745"/>
                    <a:pt x="563" y="711"/>
                    <a:pt x="609" y="642"/>
                  </a:cubicBezTo>
                  <a:cubicBezTo>
                    <a:pt x="700" y="581"/>
                    <a:pt x="730" y="460"/>
                    <a:pt x="730" y="338"/>
                  </a:cubicBezTo>
                  <a:cubicBezTo>
                    <a:pt x="730" y="247"/>
                    <a:pt x="669" y="126"/>
                    <a:pt x="578" y="95"/>
                  </a:cubicBezTo>
                  <a:cubicBezTo>
                    <a:pt x="477" y="14"/>
                    <a:pt x="376" y="1"/>
                    <a:pt x="319"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6" name="Google Shape;4273;p57">
              <a:extLst>
                <a:ext uri="{FF2B5EF4-FFF2-40B4-BE49-F238E27FC236}">
                  <a16:creationId xmlns:a16="http://schemas.microsoft.com/office/drawing/2014/main" xmlns="" id="{BC5E037C-C04F-431E-8B42-0B74009BC4A4}"/>
                </a:ext>
              </a:extLst>
            </p:cNvPr>
            <p:cNvSpPr/>
            <p:nvPr/>
          </p:nvSpPr>
          <p:spPr>
            <a:xfrm>
              <a:off x="23310350" y="13427750"/>
              <a:ext cx="19025" cy="18225"/>
            </a:xfrm>
            <a:custGeom>
              <a:avLst/>
              <a:gdLst/>
              <a:ahLst/>
              <a:cxnLst/>
              <a:rect l="l" t="t" r="r" b="b"/>
              <a:pathLst>
                <a:path w="761" h="729" extrusionOk="0">
                  <a:moveTo>
                    <a:pt x="183" y="12"/>
                  </a:moveTo>
                  <a:lnTo>
                    <a:pt x="183" y="12"/>
                  </a:lnTo>
                  <a:cubicBezTo>
                    <a:pt x="184" y="12"/>
                    <a:pt x="185" y="12"/>
                    <a:pt x="185" y="13"/>
                  </a:cubicBezTo>
                  <a:lnTo>
                    <a:pt x="185" y="13"/>
                  </a:lnTo>
                  <a:cubicBezTo>
                    <a:pt x="185" y="12"/>
                    <a:pt x="184" y="12"/>
                    <a:pt x="183" y="12"/>
                  </a:cubicBezTo>
                  <a:close/>
                  <a:moveTo>
                    <a:pt x="346" y="0"/>
                  </a:moveTo>
                  <a:cubicBezTo>
                    <a:pt x="286" y="0"/>
                    <a:pt x="244" y="12"/>
                    <a:pt x="244" y="12"/>
                  </a:cubicBezTo>
                  <a:cubicBezTo>
                    <a:pt x="214" y="73"/>
                    <a:pt x="305" y="164"/>
                    <a:pt x="305" y="164"/>
                  </a:cubicBezTo>
                  <a:cubicBezTo>
                    <a:pt x="305" y="164"/>
                    <a:pt x="335" y="164"/>
                    <a:pt x="366" y="256"/>
                  </a:cubicBezTo>
                  <a:cubicBezTo>
                    <a:pt x="396" y="316"/>
                    <a:pt x="366" y="286"/>
                    <a:pt x="335" y="316"/>
                  </a:cubicBezTo>
                  <a:cubicBezTo>
                    <a:pt x="283" y="316"/>
                    <a:pt x="261" y="336"/>
                    <a:pt x="246" y="336"/>
                  </a:cubicBezTo>
                  <a:cubicBezTo>
                    <a:pt x="234" y="336"/>
                    <a:pt x="227" y="325"/>
                    <a:pt x="214" y="286"/>
                  </a:cubicBezTo>
                  <a:cubicBezTo>
                    <a:pt x="214" y="225"/>
                    <a:pt x="244" y="164"/>
                    <a:pt x="244" y="164"/>
                  </a:cubicBezTo>
                  <a:cubicBezTo>
                    <a:pt x="244" y="164"/>
                    <a:pt x="215" y="20"/>
                    <a:pt x="185" y="13"/>
                  </a:cubicBezTo>
                  <a:lnTo>
                    <a:pt x="185" y="13"/>
                  </a:lnTo>
                  <a:cubicBezTo>
                    <a:pt x="202" y="18"/>
                    <a:pt x="30" y="109"/>
                    <a:pt x="1" y="286"/>
                  </a:cubicBezTo>
                  <a:cubicBezTo>
                    <a:pt x="1" y="407"/>
                    <a:pt x="1" y="529"/>
                    <a:pt x="92" y="620"/>
                  </a:cubicBezTo>
                  <a:cubicBezTo>
                    <a:pt x="153" y="701"/>
                    <a:pt x="241" y="728"/>
                    <a:pt x="328" y="728"/>
                  </a:cubicBezTo>
                  <a:cubicBezTo>
                    <a:pt x="372" y="728"/>
                    <a:pt x="416" y="722"/>
                    <a:pt x="457" y="711"/>
                  </a:cubicBezTo>
                  <a:cubicBezTo>
                    <a:pt x="548" y="681"/>
                    <a:pt x="670" y="590"/>
                    <a:pt x="700" y="438"/>
                  </a:cubicBezTo>
                  <a:cubicBezTo>
                    <a:pt x="761" y="286"/>
                    <a:pt x="670" y="164"/>
                    <a:pt x="609" y="104"/>
                  </a:cubicBezTo>
                  <a:cubicBezTo>
                    <a:pt x="524" y="19"/>
                    <a:pt x="421" y="0"/>
                    <a:pt x="346"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7" name="Google Shape;4274;p57">
              <a:extLst>
                <a:ext uri="{FF2B5EF4-FFF2-40B4-BE49-F238E27FC236}">
                  <a16:creationId xmlns:a16="http://schemas.microsoft.com/office/drawing/2014/main" xmlns="" id="{E6F9E99B-7225-428B-B57A-29ECBC463976}"/>
                </a:ext>
              </a:extLst>
            </p:cNvPr>
            <p:cNvSpPr/>
            <p:nvPr/>
          </p:nvSpPr>
          <p:spPr>
            <a:xfrm>
              <a:off x="23388625" y="13373075"/>
              <a:ext cx="18250" cy="17000"/>
            </a:xfrm>
            <a:custGeom>
              <a:avLst/>
              <a:gdLst/>
              <a:ahLst/>
              <a:cxnLst/>
              <a:rect l="l" t="t" r="r" b="b"/>
              <a:pathLst>
                <a:path w="730" h="680" extrusionOk="0">
                  <a:moveTo>
                    <a:pt x="344" y="1"/>
                  </a:moveTo>
                  <a:cubicBezTo>
                    <a:pt x="318" y="1"/>
                    <a:pt x="294" y="4"/>
                    <a:pt x="274" y="11"/>
                  </a:cubicBezTo>
                  <a:cubicBezTo>
                    <a:pt x="153" y="41"/>
                    <a:pt x="122" y="72"/>
                    <a:pt x="122" y="72"/>
                  </a:cubicBezTo>
                  <a:cubicBezTo>
                    <a:pt x="122" y="72"/>
                    <a:pt x="213" y="224"/>
                    <a:pt x="305" y="224"/>
                  </a:cubicBezTo>
                  <a:lnTo>
                    <a:pt x="365" y="224"/>
                  </a:lnTo>
                  <a:cubicBezTo>
                    <a:pt x="396" y="284"/>
                    <a:pt x="396" y="315"/>
                    <a:pt x="396" y="315"/>
                  </a:cubicBezTo>
                  <a:lnTo>
                    <a:pt x="365" y="315"/>
                  </a:lnTo>
                  <a:lnTo>
                    <a:pt x="365" y="345"/>
                  </a:lnTo>
                  <a:lnTo>
                    <a:pt x="305" y="345"/>
                  </a:lnTo>
                  <a:cubicBezTo>
                    <a:pt x="274" y="315"/>
                    <a:pt x="274" y="284"/>
                    <a:pt x="274" y="284"/>
                  </a:cubicBezTo>
                  <a:lnTo>
                    <a:pt x="122" y="163"/>
                  </a:lnTo>
                  <a:cubicBezTo>
                    <a:pt x="122" y="163"/>
                    <a:pt x="1" y="284"/>
                    <a:pt x="61" y="467"/>
                  </a:cubicBezTo>
                  <a:cubicBezTo>
                    <a:pt x="92" y="588"/>
                    <a:pt x="153" y="680"/>
                    <a:pt x="305" y="680"/>
                  </a:cubicBezTo>
                  <a:cubicBezTo>
                    <a:pt x="457" y="680"/>
                    <a:pt x="578" y="619"/>
                    <a:pt x="609" y="528"/>
                  </a:cubicBezTo>
                  <a:cubicBezTo>
                    <a:pt x="730" y="406"/>
                    <a:pt x="700" y="224"/>
                    <a:pt x="669" y="193"/>
                  </a:cubicBezTo>
                  <a:cubicBezTo>
                    <a:pt x="574" y="50"/>
                    <a:pt x="441" y="1"/>
                    <a:pt x="344"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8" name="Google Shape;4275;p57">
              <a:extLst>
                <a:ext uri="{FF2B5EF4-FFF2-40B4-BE49-F238E27FC236}">
                  <a16:creationId xmlns:a16="http://schemas.microsoft.com/office/drawing/2014/main" xmlns="" id="{ACDA657F-1119-4764-A390-C687545E8F4A}"/>
                </a:ext>
              </a:extLst>
            </p:cNvPr>
            <p:cNvSpPr/>
            <p:nvPr/>
          </p:nvSpPr>
          <p:spPr>
            <a:xfrm>
              <a:off x="23352150" y="13397650"/>
              <a:ext cx="17500" cy="17025"/>
            </a:xfrm>
            <a:custGeom>
              <a:avLst/>
              <a:gdLst/>
              <a:ahLst/>
              <a:cxnLst/>
              <a:rect l="l" t="t" r="r" b="b"/>
              <a:pathLst>
                <a:path w="700" h="681" extrusionOk="0">
                  <a:moveTo>
                    <a:pt x="335" y="1"/>
                  </a:moveTo>
                  <a:cubicBezTo>
                    <a:pt x="213" y="61"/>
                    <a:pt x="183" y="92"/>
                    <a:pt x="183" y="92"/>
                  </a:cubicBezTo>
                  <a:cubicBezTo>
                    <a:pt x="183" y="92"/>
                    <a:pt x="244" y="244"/>
                    <a:pt x="274" y="244"/>
                  </a:cubicBezTo>
                  <a:lnTo>
                    <a:pt x="335" y="244"/>
                  </a:lnTo>
                  <a:cubicBezTo>
                    <a:pt x="365" y="274"/>
                    <a:pt x="365" y="304"/>
                    <a:pt x="365" y="304"/>
                  </a:cubicBezTo>
                  <a:lnTo>
                    <a:pt x="335" y="304"/>
                  </a:lnTo>
                  <a:cubicBezTo>
                    <a:pt x="335" y="304"/>
                    <a:pt x="335" y="331"/>
                    <a:pt x="317" y="331"/>
                  </a:cubicBezTo>
                  <a:cubicBezTo>
                    <a:pt x="308" y="331"/>
                    <a:pt x="294" y="325"/>
                    <a:pt x="274" y="304"/>
                  </a:cubicBezTo>
                  <a:cubicBezTo>
                    <a:pt x="244" y="274"/>
                    <a:pt x="244" y="244"/>
                    <a:pt x="244" y="244"/>
                  </a:cubicBezTo>
                  <a:lnTo>
                    <a:pt x="92" y="122"/>
                  </a:lnTo>
                  <a:cubicBezTo>
                    <a:pt x="92" y="122"/>
                    <a:pt x="1" y="244"/>
                    <a:pt x="31" y="426"/>
                  </a:cubicBezTo>
                  <a:cubicBezTo>
                    <a:pt x="61" y="517"/>
                    <a:pt x="122" y="608"/>
                    <a:pt x="244" y="669"/>
                  </a:cubicBezTo>
                  <a:cubicBezTo>
                    <a:pt x="274" y="677"/>
                    <a:pt x="305" y="681"/>
                    <a:pt x="334" y="681"/>
                  </a:cubicBezTo>
                  <a:cubicBezTo>
                    <a:pt x="422" y="681"/>
                    <a:pt x="502" y="646"/>
                    <a:pt x="548" y="578"/>
                  </a:cubicBezTo>
                  <a:cubicBezTo>
                    <a:pt x="669" y="456"/>
                    <a:pt x="700" y="274"/>
                    <a:pt x="669" y="244"/>
                  </a:cubicBezTo>
                  <a:cubicBezTo>
                    <a:pt x="609" y="61"/>
                    <a:pt x="396" y="1"/>
                    <a:pt x="335"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49" name="Google Shape;4276;p57">
              <a:extLst>
                <a:ext uri="{FF2B5EF4-FFF2-40B4-BE49-F238E27FC236}">
                  <a16:creationId xmlns:a16="http://schemas.microsoft.com/office/drawing/2014/main" xmlns="" id="{8A8044BC-DB13-424C-8CFD-91BB97ACDD84}"/>
                </a:ext>
              </a:extLst>
            </p:cNvPr>
            <p:cNvSpPr/>
            <p:nvPr/>
          </p:nvSpPr>
          <p:spPr>
            <a:xfrm>
              <a:off x="23352150" y="13470800"/>
              <a:ext cx="17500" cy="17300"/>
            </a:xfrm>
            <a:custGeom>
              <a:avLst/>
              <a:gdLst/>
              <a:ahLst/>
              <a:cxnLst/>
              <a:rect l="l" t="t" r="r" b="b"/>
              <a:pathLst>
                <a:path w="700" h="692" extrusionOk="0">
                  <a:moveTo>
                    <a:pt x="386" y="1"/>
                  </a:moveTo>
                  <a:cubicBezTo>
                    <a:pt x="354" y="1"/>
                    <a:pt x="326" y="9"/>
                    <a:pt x="305" y="23"/>
                  </a:cubicBezTo>
                  <a:cubicBezTo>
                    <a:pt x="183" y="23"/>
                    <a:pt x="153" y="84"/>
                    <a:pt x="153" y="84"/>
                  </a:cubicBezTo>
                  <a:cubicBezTo>
                    <a:pt x="153" y="84"/>
                    <a:pt x="244" y="205"/>
                    <a:pt x="274" y="266"/>
                  </a:cubicBezTo>
                  <a:lnTo>
                    <a:pt x="335" y="266"/>
                  </a:lnTo>
                  <a:cubicBezTo>
                    <a:pt x="335" y="266"/>
                    <a:pt x="396" y="357"/>
                    <a:pt x="365" y="357"/>
                  </a:cubicBezTo>
                  <a:cubicBezTo>
                    <a:pt x="365" y="357"/>
                    <a:pt x="365" y="344"/>
                    <a:pt x="356" y="344"/>
                  </a:cubicBezTo>
                  <a:cubicBezTo>
                    <a:pt x="352" y="344"/>
                    <a:pt x="345" y="347"/>
                    <a:pt x="335" y="357"/>
                  </a:cubicBezTo>
                  <a:lnTo>
                    <a:pt x="274" y="388"/>
                  </a:lnTo>
                  <a:cubicBezTo>
                    <a:pt x="244" y="388"/>
                    <a:pt x="213" y="357"/>
                    <a:pt x="213" y="327"/>
                  </a:cubicBezTo>
                  <a:lnTo>
                    <a:pt x="213" y="236"/>
                  </a:lnTo>
                  <a:lnTo>
                    <a:pt x="61" y="114"/>
                  </a:lnTo>
                  <a:cubicBezTo>
                    <a:pt x="61" y="114"/>
                    <a:pt x="31" y="175"/>
                    <a:pt x="1" y="266"/>
                  </a:cubicBezTo>
                  <a:cubicBezTo>
                    <a:pt x="1" y="357"/>
                    <a:pt x="1" y="540"/>
                    <a:pt x="213" y="661"/>
                  </a:cubicBezTo>
                  <a:cubicBezTo>
                    <a:pt x="229" y="676"/>
                    <a:pt x="282" y="692"/>
                    <a:pt x="346" y="692"/>
                  </a:cubicBezTo>
                  <a:cubicBezTo>
                    <a:pt x="411" y="692"/>
                    <a:pt x="487" y="676"/>
                    <a:pt x="548" y="631"/>
                  </a:cubicBezTo>
                  <a:cubicBezTo>
                    <a:pt x="669" y="540"/>
                    <a:pt x="700" y="327"/>
                    <a:pt x="669" y="266"/>
                  </a:cubicBezTo>
                  <a:cubicBezTo>
                    <a:pt x="623" y="80"/>
                    <a:pt x="488" y="1"/>
                    <a:pt x="386" y="1"/>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50" name="Google Shape;4277;p57">
              <a:extLst>
                <a:ext uri="{FF2B5EF4-FFF2-40B4-BE49-F238E27FC236}">
                  <a16:creationId xmlns:a16="http://schemas.microsoft.com/office/drawing/2014/main" xmlns="" id="{263BF65A-B284-486D-BDCE-6569BF674529}"/>
                </a:ext>
              </a:extLst>
            </p:cNvPr>
            <p:cNvSpPr/>
            <p:nvPr/>
          </p:nvSpPr>
          <p:spPr>
            <a:xfrm>
              <a:off x="23223725" y="13336425"/>
              <a:ext cx="15225" cy="16725"/>
            </a:xfrm>
            <a:custGeom>
              <a:avLst/>
              <a:gdLst/>
              <a:ahLst/>
              <a:cxnLst/>
              <a:rect l="l" t="t" r="r" b="b"/>
              <a:pathLst>
                <a:path w="609" h="669" extrusionOk="0">
                  <a:moveTo>
                    <a:pt x="183" y="261"/>
                  </a:moveTo>
                  <a:cubicBezTo>
                    <a:pt x="183" y="261"/>
                    <a:pt x="214" y="261"/>
                    <a:pt x="305" y="291"/>
                  </a:cubicBezTo>
                  <a:lnTo>
                    <a:pt x="305" y="322"/>
                  </a:lnTo>
                  <a:lnTo>
                    <a:pt x="244" y="322"/>
                  </a:lnTo>
                  <a:cubicBezTo>
                    <a:pt x="244" y="322"/>
                    <a:pt x="244" y="349"/>
                    <a:pt x="235" y="349"/>
                  </a:cubicBezTo>
                  <a:cubicBezTo>
                    <a:pt x="230" y="349"/>
                    <a:pt x="224" y="342"/>
                    <a:pt x="214" y="322"/>
                  </a:cubicBezTo>
                  <a:cubicBezTo>
                    <a:pt x="183" y="291"/>
                    <a:pt x="183" y="261"/>
                    <a:pt x="183" y="261"/>
                  </a:cubicBezTo>
                  <a:close/>
                  <a:moveTo>
                    <a:pt x="313" y="1"/>
                  </a:moveTo>
                  <a:cubicBezTo>
                    <a:pt x="181" y="1"/>
                    <a:pt x="122" y="79"/>
                    <a:pt x="122" y="79"/>
                  </a:cubicBezTo>
                  <a:cubicBezTo>
                    <a:pt x="122" y="109"/>
                    <a:pt x="183" y="261"/>
                    <a:pt x="183" y="261"/>
                  </a:cubicBezTo>
                  <a:cubicBezTo>
                    <a:pt x="153" y="261"/>
                    <a:pt x="62" y="140"/>
                    <a:pt x="92" y="109"/>
                  </a:cubicBezTo>
                  <a:lnTo>
                    <a:pt x="92" y="109"/>
                  </a:lnTo>
                  <a:lnTo>
                    <a:pt x="31" y="170"/>
                  </a:lnTo>
                  <a:cubicBezTo>
                    <a:pt x="1" y="231"/>
                    <a:pt x="1" y="291"/>
                    <a:pt x="1" y="413"/>
                  </a:cubicBezTo>
                  <a:cubicBezTo>
                    <a:pt x="1" y="474"/>
                    <a:pt x="62" y="595"/>
                    <a:pt x="183" y="626"/>
                  </a:cubicBezTo>
                  <a:cubicBezTo>
                    <a:pt x="224" y="653"/>
                    <a:pt x="277" y="668"/>
                    <a:pt x="329" y="668"/>
                  </a:cubicBezTo>
                  <a:cubicBezTo>
                    <a:pt x="392" y="668"/>
                    <a:pt x="454" y="646"/>
                    <a:pt x="487" y="595"/>
                  </a:cubicBezTo>
                  <a:cubicBezTo>
                    <a:pt x="578" y="535"/>
                    <a:pt x="609" y="413"/>
                    <a:pt x="609" y="291"/>
                  </a:cubicBezTo>
                  <a:cubicBezTo>
                    <a:pt x="609" y="139"/>
                    <a:pt x="487" y="79"/>
                    <a:pt x="426" y="18"/>
                  </a:cubicBezTo>
                  <a:cubicBezTo>
                    <a:pt x="384" y="6"/>
                    <a:pt x="346" y="1"/>
                    <a:pt x="313" y="1"/>
                  </a:cubicBezTo>
                  <a:close/>
                </a:path>
              </a:pathLst>
            </a:custGeom>
            <a:solidFill>
              <a:srgbClr val="FFA100"/>
            </a:solidFill>
            <a:ln>
              <a:noFill/>
            </a:ln>
          </p:spPr>
          <p:txBody>
            <a:bodyPr spcFirstLastPara="1" wrap="square" lIns="91425" tIns="91425" rIns="91425" bIns="91425" anchor="ctr" anchorCtr="0">
              <a:noAutofit/>
            </a:bodyPr>
            <a:lstStyle/>
            <a:p>
              <a:endParaRPr/>
            </a:p>
          </p:txBody>
        </p:sp>
      </p:grpSp>
      <p:grpSp>
        <p:nvGrpSpPr>
          <p:cNvPr id="51" name="Google Shape;3947;p57">
            <a:extLst>
              <a:ext uri="{FF2B5EF4-FFF2-40B4-BE49-F238E27FC236}">
                <a16:creationId xmlns:a16="http://schemas.microsoft.com/office/drawing/2014/main" xmlns="" id="{46150D75-5009-4DF0-A8AA-AD4E704C3B8D}"/>
              </a:ext>
            </a:extLst>
          </p:cNvPr>
          <p:cNvGrpSpPr/>
          <p:nvPr/>
        </p:nvGrpSpPr>
        <p:grpSpPr>
          <a:xfrm rot="-2700000">
            <a:off x="1047502" y="2354899"/>
            <a:ext cx="1266220" cy="1456671"/>
            <a:chOff x="2869900" y="5623100"/>
            <a:chExt cx="751450" cy="864475"/>
          </a:xfrm>
        </p:grpSpPr>
        <p:sp>
          <p:nvSpPr>
            <p:cNvPr id="52" name="Google Shape;3948;p57">
              <a:extLst>
                <a:ext uri="{FF2B5EF4-FFF2-40B4-BE49-F238E27FC236}">
                  <a16:creationId xmlns:a16="http://schemas.microsoft.com/office/drawing/2014/main" xmlns="" id="{07AB1492-341F-4CB4-9DE2-9DF9A00ADA8B}"/>
                </a:ext>
              </a:extLst>
            </p:cNvPr>
            <p:cNvSpPr/>
            <p:nvPr/>
          </p:nvSpPr>
          <p:spPr>
            <a:xfrm>
              <a:off x="2869900" y="5623100"/>
              <a:ext cx="751450" cy="864475"/>
            </a:xfrm>
            <a:custGeom>
              <a:avLst/>
              <a:gdLst/>
              <a:ahLst/>
              <a:cxnLst/>
              <a:rect l="l" t="t" r="r" b="b"/>
              <a:pathLst>
                <a:path w="30058" h="34579" extrusionOk="0">
                  <a:moveTo>
                    <a:pt x="27498" y="0"/>
                  </a:moveTo>
                  <a:cubicBezTo>
                    <a:pt x="27426" y="0"/>
                    <a:pt x="27356" y="37"/>
                    <a:pt x="27311" y="128"/>
                  </a:cubicBezTo>
                  <a:cubicBezTo>
                    <a:pt x="25183" y="4171"/>
                    <a:pt x="19803" y="5052"/>
                    <a:pt x="17858" y="9307"/>
                  </a:cubicBezTo>
                  <a:cubicBezTo>
                    <a:pt x="17402" y="10250"/>
                    <a:pt x="17219" y="11374"/>
                    <a:pt x="17402" y="12438"/>
                  </a:cubicBezTo>
                  <a:cubicBezTo>
                    <a:pt x="16976" y="12803"/>
                    <a:pt x="16611" y="13228"/>
                    <a:pt x="16186" y="13593"/>
                  </a:cubicBezTo>
                  <a:cubicBezTo>
                    <a:pt x="15183" y="14596"/>
                    <a:pt x="14089" y="15630"/>
                    <a:pt x="13085" y="16602"/>
                  </a:cubicBezTo>
                  <a:cubicBezTo>
                    <a:pt x="14696" y="12803"/>
                    <a:pt x="14514" y="8274"/>
                    <a:pt x="12721" y="4566"/>
                  </a:cubicBezTo>
                  <a:cubicBezTo>
                    <a:pt x="12204" y="3471"/>
                    <a:pt x="11505" y="2438"/>
                    <a:pt x="10684" y="1496"/>
                  </a:cubicBezTo>
                  <a:cubicBezTo>
                    <a:pt x="10628" y="1440"/>
                    <a:pt x="10556" y="1413"/>
                    <a:pt x="10486" y="1413"/>
                  </a:cubicBezTo>
                  <a:cubicBezTo>
                    <a:pt x="10364" y="1413"/>
                    <a:pt x="10248" y="1494"/>
                    <a:pt x="10228" y="1648"/>
                  </a:cubicBezTo>
                  <a:cubicBezTo>
                    <a:pt x="9742" y="5782"/>
                    <a:pt x="10107" y="10037"/>
                    <a:pt x="11383" y="14019"/>
                  </a:cubicBezTo>
                  <a:cubicBezTo>
                    <a:pt x="11687" y="14961"/>
                    <a:pt x="12052" y="15934"/>
                    <a:pt x="12447" y="16846"/>
                  </a:cubicBezTo>
                  <a:cubicBezTo>
                    <a:pt x="12356" y="16937"/>
                    <a:pt x="12326" y="17028"/>
                    <a:pt x="12295" y="17149"/>
                  </a:cubicBezTo>
                  <a:cubicBezTo>
                    <a:pt x="12234" y="17210"/>
                    <a:pt x="12234" y="17301"/>
                    <a:pt x="12326" y="17362"/>
                  </a:cubicBezTo>
                  <a:cubicBezTo>
                    <a:pt x="11262" y="18426"/>
                    <a:pt x="10198" y="19460"/>
                    <a:pt x="9164" y="20554"/>
                  </a:cubicBezTo>
                  <a:cubicBezTo>
                    <a:pt x="9073" y="20584"/>
                    <a:pt x="9043" y="20675"/>
                    <a:pt x="9012" y="20736"/>
                  </a:cubicBezTo>
                  <a:cubicBezTo>
                    <a:pt x="7584" y="22256"/>
                    <a:pt x="6216" y="23837"/>
                    <a:pt x="4939" y="25508"/>
                  </a:cubicBezTo>
                  <a:cubicBezTo>
                    <a:pt x="3511" y="23593"/>
                    <a:pt x="4787" y="20827"/>
                    <a:pt x="5487" y="18821"/>
                  </a:cubicBezTo>
                  <a:cubicBezTo>
                    <a:pt x="6307" y="16390"/>
                    <a:pt x="6429" y="13745"/>
                    <a:pt x="5790" y="11283"/>
                  </a:cubicBezTo>
                  <a:cubicBezTo>
                    <a:pt x="5395" y="9915"/>
                    <a:pt x="4848" y="8578"/>
                    <a:pt x="4028" y="7423"/>
                  </a:cubicBezTo>
                  <a:cubicBezTo>
                    <a:pt x="3983" y="7361"/>
                    <a:pt x="3920" y="7335"/>
                    <a:pt x="3855" y="7335"/>
                  </a:cubicBezTo>
                  <a:cubicBezTo>
                    <a:pt x="3698" y="7335"/>
                    <a:pt x="3529" y="7485"/>
                    <a:pt x="3572" y="7636"/>
                  </a:cubicBezTo>
                  <a:cubicBezTo>
                    <a:pt x="4483" y="10645"/>
                    <a:pt x="2295" y="13380"/>
                    <a:pt x="1383" y="16086"/>
                  </a:cubicBezTo>
                  <a:cubicBezTo>
                    <a:pt x="593" y="18426"/>
                    <a:pt x="836" y="21040"/>
                    <a:pt x="2113" y="23229"/>
                  </a:cubicBezTo>
                  <a:cubicBezTo>
                    <a:pt x="2751" y="24323"/>
                    <a:pt x="3572" y="25235"/>
                    <a:pt x="4605" y="25964"/>
                  </a:cubicBezTo>
                  <a:cubicBezTo>
                    <a:pt x="4575" y="25995"/>
                    <a:pt x="4544" y="26055"/>
                    <a:pt x="4483" y="26116"/>
                  </a:cubicBezTo>
                  <a:cubicBezTo>
                    <a:pt x="2629" y="28639"/>
                    <a:pt x="1049" y="31375"/>
                    <a:pt x="76" y="34232"/>
                  </a:cubicBezTo>
                  <a:cubicBezTo>
                    <a:pt x="0" y="34441"/>
                    <a:pt x="173" y="34578"/>
                    <a:pt x="336" y="34578"/>
                  </a:cubicBezTo>
                  <a:cubicBezTo>
                    <a:pt x="434" y="34578"/>
                    <a:pt x="528" y="34528"/>
                    <a:pt x="562" y="34414"/>
                  </a:cubicBezTo>
                  <a:cubicBezTo>
                    <a:pt x="1626" y="31466"/>
                    <a:pt x="3207" y="28730"/>
                    <a:pt x="5061" y="26207"/>
                  </a:cubicBezTo>
                  <a:cubicBezTo>
                    <a:pt x="5091" y="26268"/>
                    <a:pt x="5183" y="26299"/>
                    <a:pt x="5213" y="26299"/>
                  </a:cubicBezTo>
                  <a:cubicBezTo>
                    <a:pt x="6277" y="27818"/>
                    <a:pt x="7949" y="28761"/>
                    <a:pt x="9742" y="29156"/>
                  </a:cubicBezTo>
                  <a:cubicBezTo>
                    <a:pt x="10305" y="29274"/>
                    <a:pt x="10874" y="29330"/>
                    <a:pt x="11442" y="29330"/>
                  </a:cubicBezTo>
                  <a:cubicBezTo>
                    <a:pt x="13201" y="29330"/>
                    <a:pt x="14950" y="28798"/>
                    <a:pt x="16490" y="27970"/>
                  </a:cubicBezTo>
                  <a:cubicBezTo>
                    <a:pt x="17736" y="27271"/>
                    <a:pt x="18921" y="26451"/>
                    <a:pt x="20016" y="25508"/>
                  </a:cubicBezTo>
                  <a:cubicBezTo>
                    <a:pt x="20223" y="25327"/>
                    <a:pt x="20077" y="25057"/>
                    <a:pt x="19878" y="25057"/>
                  </a:cubicBezTo>
                  <a:cubicBezTo>
                    <a:pt x="19844" y="25057"/>
                    <a:pt x="19808" y="25065"/>
                    <a:pt x="19773" y="25083"/>
                  </a:cubicBezTo>
                  <a:cubicBezTo>
                    <a:pt x="19066" y="25384"/>
                    <a:pt x="18346" y="25501"/>
                    <a:pt x="17622" y="25501"/>
                  </a:cubicBezTo>
                  <a:cubicBezTo>
                    <a:pt x="16228" y="25501"/>
                    <a:pt x="14821" y="25068"/>
                    <a:pt x="13481" y="24688"/>
                  </a:cubicBezTo>
                  <a:cubicBezTo>
                    <a:pt x="12207" y="24327"/>
                    <a:pt x="10904" y="23981"/>
                    <a:pt x="9582" y="23981"/>
                  </a:cubicBezTo>
                  <a:cubicBezTo>
                    <a:pt x="9010" y="23981"/>
                    <a:pt x="8435" y="24045"/>
                    <a:pt x="7857" y="24201"/>
                  </a:cubicBezTo>
                  <a:cubicBezTo>
                    <a:pt x="6976" y="24475"/>
                    <a:pt x="6125" y="24961"/>
                    <a:pt x="5517" y="25751"/>
                  </a:cubicBezTo>
                  <a:cubicBezTo>
                    <a:pt x="5487" y="25751"/>
                    <a:pt x="5487" y="25721"/>
                    <a:pt x="5487" y="25721"/>
                  </a:cubicBezTo>
                  <a:cubicBezTo>
                    <a:pt x="6702" y="24140"/>
                    <a:pt x="8040" y="22621"/>
                    <a:pt x="9408" y="21131"/>
                  </a:cubicBezTo>
                  <a:cubicBezTo>
                    <a:pt x="10794" y="22197"/>
                    <a:pt x="12507" y="22679"/>
                    <a:pt x="14240" y="22679"/>
                  </a:cubicBezTo>
                  <a:cubicBezTo>
                    <a:pt x="14483" y="22679"/>
                    <a:pt x="14727" y="22670"/>
                    <a:pt x="14970" y="22651"/>
                  </a:cubicBezTo>
                  <a:cubicBezTo>
                    <a:pt x="17219" y="22469"/>
                    <a:pt x="19286" y="21466"/>
                    <a:pt x="21019" y="20067"/>
                  </a:cubicBezTo>
                  <a:cubicBezTo>
                    <a:pt x="22052" y="19277"/>
                    <a:pt x="22934" y="18305"/>
                    <a:pt x="23754" y="17301"/>
                  </a:cubicBezTo>
                  <a:cubicBezTo>
                    <a:pt x="23855" y="17126"/>
                    <a:pt x="23707" y="16868"/>
                    <a:pt x="23533" y="16868"/>
                  </a:cubicBezTo>
                  <a:cubicBezTo>
                    <a:pt x="23496" y="16868"/>
                    <a:pt x="23457" y="16880"/>
                    <a:pt x="23420" y="16906"/>
                  </a:cubicBezTo>
                  <a:cubicBezTo>
                    <a:pt x="22542" y="17482"/>
                    <a:pt x="21576" y="17649"/>
                    <a:pt x="20582" y="17649"/>
                  </a:cubicBezTo>
                  <a:cubicBezTo>
                    <a:pt x="19477" y="17649"/>
                    <a:pt x="18338" y="17442"/>
                    <a:pt x="17250" y="17362"/>
                  </a:cubicBezTo>
                  <a:cubicBezTo>
                    <a:pt x="16999" y="17342"/>
                    <a:pt x="16749" y="17332"/>
                    <a:pt x="16500" y="17332"/>
                  </a:cubicBezTo>
                  <a:cubicBezTo>
                    <a:pt x="14876" y="17332"/>
                    <a:pt x="13293" y="17757"/>
                    <a:pt x="11870" y="18548"/>
                  </a:cubicBezTo>
                  <a:cubicBezTo>
                    <a:pt x="13541" y="16906"/>
                    <a:pt x="15213" y="15326"/>
                    <a:pt x="16885" y="13684"/>
                  </a:cubicBezTo>
                  <a:cubicBezTo>
                    <a:pt x="16915" y="13715"/>
                    <a:pt x="17007" y="13745"/>
                    <a:pt x="17067" y="13806"/>
                  </a:cubicBezTo>
                  <a:cubicBezTo>
                    <a:pt x="17067" y="13806"/>
                    <a:pt x="17419" y="14057"/>
                    <a:pt x="17483" y="14057"/>
                  </a:cubicBezTo>
                  <a:cubicBezTo>
                    <a:pt x="17489" y="14057"/>
                    <a:pt x="17493" y="14055"/>
                    <a:pt x="17493" y="14049"/>
                  </a:cubicBezTo>
                  <a:cubicBezTo>
                    <a:pt x="18567" y="14621"/>
                    <a:pt x="19796" y="14900"/>
                    <a:pt x="21037" y="14900"/>
                  </a:cubicBezTo>
                  <a:cubicBezTo>
                    <a:pt x="21447" y="14900"/>
                    <a:pt x="21858" y="14869"/>
                    <a:pt x="22265" y="14809"/>
                  </a:cubicBezTo>
                  <a:cubicBezTo>
                    <a:pt x="24241" y="14505"/>
                    <a:pt x="26095" y="13532"/>
                    <a:pt x="27584" y="12195"/>
                  </a:cubicBezTo>
                  <a:cubicBezTo>
                    <a:pt x="28466" y="11435"/>
                    <a:pt x="29226" y="10523"/>
                    <a:pt x="29894" y="9581"/>
                  </a:cubicBezTo>
                  <a:cubicBezTo>
                    <a:pt x="30058" y="9370"/>
                    <a:pt x="29880" y="9196"/>
                    <a:pt x="29692" y="9196"/>
                  </a:cubicBezTo>
                  <a:cubicBezTo>
                    <a:pt x="29636" y="9196"/>
                    <a:pt x="29579" y="9212"/>
                    <a:pt x="29530" y="9247"/>
                  </a:cubicBezTo>
                  <a:cubicBezTo>
                    <a:pt x="27554" y="10675"/>
                    <a:pt x="24849" y="10341"/>
                    <a:pt x="22569" y="10645"/>
                  </a:cubicBezTo>
                  <a:cubicBezTo>
                    <a:pt x="22113" y="10706"/>
                    <a:pt x="21657" y="10797"/>
                    <a:pt x="21232" y="10918"/>
                  </a:cubicBezTo>
                  <a:cubicBezTo>
                    <a:pt x="22842" y="9642"/>
                    <a:pt x="24119" y="8031"/>
                    <a:pt x="25031" y="6207"/>
                  </a:cubicBezTo>
                  <a:cubicBezTo>
                    <a:pt x="25457" y="5326"/>
                    <a:pt x="25791" y="4414"/>
                    <a:pt x="26034" y="3471"/>
                  </a:cubicBezTo>
                  <a:cubicBezTo>
                    <a:pt x="26034" y="3350"/>
                    <a:pt x="26034" y="3259"/>
                    <a:pt x="26004" y="3228"/>
                  </a:cubicBezTo>
                  <a:cubicBezTo>
                    <a:pt x="26642" y="2316"/>
                    <a:pt x="27219" y="1374"/>
                    <a:pt x="27736" y="371"/>
                  </a:cubicBezTo>
                  <a:cubicBezTo>
                    <a:pt x="27843" y="201"/>
                    <a:pt x="27666" y="0"/>
                    <a:pt x="27498" y="0"/>
                  </a:cubicBezTo>
                  <a:close/>
                </a:path>
              </a:pathLst>
            </a:custGeom>
            <a:solidFill>
              <a:srgbClr val="FFA100"/>
            </a:solidFill>
            <a:ln>
              <a:noFill/>
            </a:ln>
          </p:spPr>
          <p:txBody>
            <a:bodyPr spcFirstLastPara="1" wrap="square" lIns="91425" tIns="91425" rIns="91425" bIns="91425" anchor="ctr" anchorCtr="0">
              <a:noAutofit/>
            </a:bodyPr>
            <a:lstStyle/>
            <a:p>
              <a:endParaRPr/>
            </a:p>
          </p:txBody>
        </p:sp>
        <p:sp>
          <p:nvSpPr>
            <p:cNvPr id="53" name="Google Shape;3949;p57">
              <a:extLst>
                <a:ext uri="{FF2B5EF4-FFF2-40B4-BE49-F238E27FC236}">
                  <a16:creationId xmlns:a16="http://schemas.microsoft.com/office/drawing/2014/main" xmlns="" id="{735F0E4B-4BD1-46BF-A360-BDFDAA2E91FD}"/>
                </a:ext>
              </a:extLst>
            </p:cNvPr>
            <p:cNvSpPr/>
            <p:nvPr/>
          </p:nvSpPr>
          <p:spPr>
            <a:xfrm>
              <a:off x="3322700" y="5926650"/>
              <a:ext cx="205125" cy="39300"/>
            </a:xfrm>
            <a:custGeom>
              <a:avLst/>
              <a:gdLst/>
              <a:ahLst/>
              <a:cxnLst/>
              <a:rect l="l" t="t" r="r" b="b"/>
              <a:pathLst>
                <a:path w="8205" h="1572" extrusionOk="0">
                  <a:moveTo>
                    <a:pt x="8062" y="0"/>
                  </a:moveTo>
                  <a:cubicBezTo>
                    <a:pt x="8046" y="0"/>
                    <a:pt x="8029" y="7"/>
                    <a:pt x="8013" y="23"/>
                  </a:cubicBezTo>
                  <a:cubicBezTo>
                    <a:pt x="6483" y="925"/>
                    <a:pt x="4751" y="1384"/>
                    <a:pt x="3012" y="1384"/>
                  </a:cubicBezTo>
                  <a:cubicBezTo>
                    <a:pt x="2056" y="1384"/>
                    <a:pt x="1098" y="1245"/>
                    <a:pt x="171" y="965"/>
                  </a:cubicBezTo>
                  <a:cubicBezTo>
                    <a:pt x="160" y="963"/>
                    <a:pt x="149" y="961"/>
                    <a:pt x="138" y="961"/>
                  </a:cubicBezTo>
                  <a:cubicBezTo>
                    <a:pt x="16" y="961"/>
                    <a:pt x="0" y="1119"/>
                    <a:pt x="141" y="1147"/>
                  </a:cubicBezTo>
                  <a:cubicBezTo>
                    <a:pt x="1061" y="1433"/>
                    <a:pt x="2019" y="1571"/>
                    <a:pt x="2976" y="1571"/>
                  </a:cubicBezTo>
                  <a:cubicBezTo>
                    <a:pt x="4768" y="1571"/>
                    <a:pt x="6559" y="1086"/>
                    <a:pt x="8104" y="175"/>
                  </a:cubicBezTo>
                  <a:cubicBezTo>
                    <a:pt x="8205" y="150"/>
                    <a:pt x="8139" y="0"/>
                    <a:pt x="8062"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54" name="Google Shape;3950;p57">
              <a:extLst>
                <a:ext uri="{FF2B5EF4-FFF2-40B4-BE49-F238E27FC236}">
                  <a16:creationId xmlns:a16="http://schemas.microsoft.com/office/drawing/2014/main" xmlns="" id="{028AA4A1-B7AA-481E-B1DC-44354558F49D}"/>
                </a:ext>
              </a:extLst>
            </p:cNvPr>
            <p:cNvSpPr/>
            <p:nvPr/>
          </p:nvSpPr>
          <p:spPr>
            <a:xfrm>
              <a:off x="3346150" y="5898550"/>
              <a:ext cx="208700" cy="50450"/>
            </a:xfrm>
            <a:custGeom>
              <a:avLst/>
              <a:gdLst/>
              <a:ahLst/>
              <a:cxnLst/>
              <a:rect l="l" t="t" r="r" b="b"/>
              <a:pathLst>
                <a:path w="8348" h="2018" extrusionOk="0">
                  <a:moveTo>
                    <a:pt x="7003" y="0"/>
                  </a:moveTo>
                  <a:cubicBezTo>
                    <a:pt x="4628" y="0"/>
                    <a:pt x="2257" y="614"/>
                    <a:pt x="175" y="1785"/>
                  </a:cubicBezTo>
                  <a:lnTo>
                    <a:pt x="115" y="1785"/>
                  </a:lnTo>
                  <a:cubicBezTo>
                    <a:pt x="23" y="1785"/>
                    <a:pt x="23" y="1846"/>
                    <a:pt x="23" y="1907"/>
                  </a:cubicBezTo>
                  <a:cubicBezTo>
                    <a:pt x="0" y="1953"/>
                    <a:pt x="66" y="2018"/>
                    <a:pt x="126" y="2018"/>
                  </a:cubicBezTo>
                  <a:cubicBezTo>
                    <a:pt x="144" y="2018"/>
                    <a:pt x="161" y="2012"/>
                    <a:pt x="175" y="1998"/>
                  </a:cubicBezTo>
                  <a:cubicBezTo>
                    <a:pt x="206" y="1998"/>
                    <a:pt x="206" y="1967"/>
                    <a:pt x="267" y="1967"/>
                  </a:cubicBezTo>
                  <a:cubicBezTo>
                    <a:pt x="2394" y="1937"/>
                    <a:pt x="4431" y="1603"/>
                    <a:pt x="6437" y="934"/>
                  </a:cubicBezTo>
                  <a:cubicBezTo>
                    <a:pt x="6549" y="906"/>
                    <a:pt x="6506" y="748"/>
                    <a:pt x="6403" y="748"/>
                  </a:cubicBezTo>
                  <a:cubicBezTo>
                    <a:pt x="6394" y="748"/>
                    <a:pt x="6385" y="749"/>
                    <a:pt x="6376" y="751"/>
                  </a:cubicBezTo>
                  <a:cubicBezTo>
                    <a:pt x="4522" y="1329"/>
                    <a:pt x="2607" y="1663"/>
                    <a:pt x="692" y="1755"/>
                  </a:cubicBezTo>
                  <a:cubicBezTo>
                    <a:pt x="2689" y="703"/>
                    <a:pt x="4891" y="198"/>
                    <a:pt x="7139" y="198"/>
                  </a:cubicBezTo>
                  <a:cubicBezTo>
                    <a:pt x="7492" y="198"/>
                    <a:pt x="7846" y="210"/>
                    <a:pt x="8200" y="235"/>
                  </a:cubicBezTo>
                  <a:cubicBezTo>
                    <a:pt x="8210" y="237"/>
                    <a:pt x="8219" y="238"/>
                    <a:pt x="8228" y="238"/>
                  </a:cubicBezTo>
                  <a:cubicBezTo>
                    <a:pt x="8347" y="238"/>
                    <a:pt x="8313" y="52"/>
                    <a:pt x="8200" y="52"/>
                  </a:cubicBezTo>
                  <a:cubicBezTo>
                    <a:pt x="7802" y="17"/>
                    <a:pt x="7402" y="0"/>
                    <a:pt x="7003"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55" name="Google Shape;3951;p57">
              <a:extLst>
                <a:ext uri="{FF2B5EF4-FFF2-40B4-BE49-F238E27FC236}">
                  <a16:creationId xmlns:a16="http://schemas.microsoft.com/office/drawing/2014/main" xmlns="" id="{970D268B-DD0C-4031-AA15-F197FD72F469}"/>
                </a:ext>
              </a:extLst>
            </p:cNvPr>
            <p:cNvSpPr/>
            <p:nvPr/>
          </p:nvSpPr>
          <p:spPr>
            <a:xfrm>
              <a:off x="3326975" y="5749800"/>
              <a:ext cx="147700" cy="194950"/>
            </a:xfrm>
            <a:custGeom>
              <a:avLst/>
              <a:gdLst/>
              <a:ahLst/>
              <a:cxnLst/>
              <a:rect l="l" t="t" r="r" b="b"/>
              <a:pathLst>
                <a:path w="5908" h="7798" extrusionOk="0">
                  <a:moveTo>
                    <a:pt x="5778" y="0"/>
                  </a:moveTo>
                  <a:cubicBezTo>
                    <a:pt x="5766" y="0"/>
                    <a:pt x="5755" y="5"/>
                    <a:pt x="5745" y="14"/>
                  </a:cubicBezTo>
                  <a:cubicBezTo>
                    <a:pt x="3131" y="1838"/>
                    <a:pt x="0" y="4118"/>
                    <a:pt x="0" y="7705"/>
                  </a:cubicBezTo>
                  <a:cubicBezTo>
                    <a:pt x="0" y="7771"/>
                    <a:pt x="35" y="7797"/>
                    <a:pt x="75" y="7797"/>
                  </a:cubicBezTo>
                  <a:cubicBezTo>
                    <a:pt x="125" y="7797"/>
                    <a:pt x="182" y="7756"/>
                    <a:pt x="182" y="7705"/>
                  </a:cubicBezTo>
                  <a:lnTo>
                    <a:pt x="182" y="7644"/>
                  </a:lnTo>
                  <a:lnTo>
                    <a:pt x="334" y="7644"/>
                  </a:lnTo>
                  <a:cubicBezTo>
                    <a:pt x="2675" y="6215"/>
                    <a:pt x="4499" y="4057"/>
                    <a:pt x="5502" y="1504"/>
                  </a:cubicBezTo>
                  <a:cubicBezTo>
                    <a:pt x="5542" y="1423"/>
                    <a:pt x="5461" y="1369"/>
                    <a:pt x="5394" y="1369"/>
                  </a:cubicBezTo>
                  <a:cubicBezTo>
                    <a:pt x="5360" y="1369"/>
                    <a:pt x="5330" y="1382"/>
                    <a:pt x="5319" y="1413"/>
                  </a:cubicBezTo>
                  <a:cubicBezTo>
                    <a:pt x="4408" y="3753"/>
                    <a:pt x="2766" y="5759"/>
                    <a:pt x="730" y="7157"/>
                  </a:cubicBezTo>
                  <a:cubicBezTo>
                    <a:pt x="2006" y="5638"/>
                    <a:pt x="3192" y="3966"/>
                    <a:pt x="4195" y="2233"/>
                  </a:cubicBezTo>
                  <a:cubicBezTo>
                    <a:pt x="4215" y="2152"/>
                    <a:pt x="4154" y="2085"/>
                    <a:pt x="4084" y="2085"/>
                  </a:cubicBezTo>
                  <a:cubicBezTo>
                    <a:pt x="4050" y="2085"/>
                    <a:pt x="4012" y="2102"/>
                    <a:pt x="3982" y="2142"/>
                  </a:cubicBezTo>
                  <a:cubicBezTo>
                    <a:pt x="2888" y="4057"/>
                    <a:pt x="1641" y="5820"/>
                    <a:pt x="152" y="7461"/>
                  </a:cubicBezTo>
                  <a:cubicBezTo>
                    <a:pt x="304" y="4087"/>
                    <a:pt x="3283" y="1929"/>
                    <a:pt x="5806" y="166"/>
                  </a:cubicBezTo>
                  <a:cubicBezTo>
                    <a:pt x="5908" y="115"/>
                    <a:pt x="5839" y="0"/>
                    <a:pt x="5778"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56" name="Google Shape;3952;p57">
              <a:extLst>
                <a:ext uri="{FF2B5EF4-FFF2-40B4-BE49-F238E27FC236}">
                  <a16:creationId xmlns:a16="http://schemas.microsoft.com/office/drawing/2014/main" xmlns="" id="{13D4C8DC-EA44-490B-ACAB-4CA34AFFCAFA}"/>
                </a:ext>
              </a:extLst>
            </p:cNvPr>
            <p:cNvSpPr/>
            <p:nvPr/>
          </p:nvSpPr>
          <p:spPr>
            <a:xfrm>
              <a:off x="3135475" y="5725325"/>
              <a:ext cx="80575" cy="315550"/>
            </a:xfrm>
            <a:custGeom>
              <a:avLst/>
              <a:gdLst/>
              <a:ahLst/>
              <a:cxnLst/>
              <a:rect l="l" t="t" r="r" b="b"/>
              <a:pathLst>
                <a:path w="3223" h="12622" extrusionOk="0">
                  <a:moveTo>
                    <a:pt x="156" y="1"/>
                  </a:moveTo>
                  <a:cubicBezTo>
                    <a:pt x="92" y="1"/>
                    <a:pt x="0" y="87"/>
                    <a:pt x="0" y="173"/>
                  </a:cubicBezTo>
                  <a:cubicBezTo>
                    <a:pt x="2037" y="3577"/>
                    <a:pt x="2797" y="7620"/>
                    <a:pt x="2219" y="11510"/>
                  </a:cubicBezTo>
                  <a:cubicBezTo>
                    <a:pt x="2159" y="10234"/>
                    <a:pt x="2128" y="8927"/>
                    <a:pt x="2037" y="7650"/>
                  </a:cubicBezTo>
                  <a:cubicBezTo>
                    <a:pt x="2037" y="7578"/>
                    <a:pt x="1996" y="7547"/>
                    <a:pt x="1953" y="7547"/>
                  </a:cubicBezTo>
                  <a:cubicBezTo>
                    <a:pt x="1905" y="7547"/>
                    <a:pt x="1855" y="7586"/>
                    <a:pt x="1855" y="7650"/>
                  </a:cubicBezTo>
                  <a:cubicBezTo>
                    <a:pt x="1915" y="8927"/>
                    <a:pt x="1976" y="10264"/>
                    <a:pt x="2037" y="11571"/>
                  </a:cubicBezTo>
                  <a:cubicBezTo>
                    <a:pt x="1520" y="9231"/>
                    <a:pt x="1125" y="6890"/>
                    <a:pt x="973" y="4519"/>
                  </a:cubicBezTo>
                  <a:cubicBezTo>
                    <a:pt x="973" y="4452"/>
                    <a:pt x="938" y="4427"/>
                    <a:pt x="898" y="4427"/>
                  </a:cubicBezTo>
                  <a:cubicBezTo>
                    <a:pt x="848" y="4427"/>
                    <a:pt x="791" y="4468"/>
                    <a:pt x="791" y="4519"/>
                  </a:cubicBezTo>
                  <a:cubicBezTo>
                    <a:pt x="973" y="7194"/>
                    <a:pt x="1399" y="9808"/>
                    <a:pt x="2037" y="12392"/>
                  </a:cubicBezTo>
                  <a:cubicBezTo>
                    <a:pt x="2037" y="12422"/>
                    <a:pt x="2067" y="12483"/>
                    <a:pt x="2128" y="12483"/>
                  </a:cubicBezTo>
                  <a:lnTo>
                    <a:pt x="2128" y="12513"/>
                  </a:lnTo>
                  <a:cubicBezTo>
                    <a:pt x="2094" y="12582"/>
                    <a:pt x="2146" y="12621"/>
                    <a:pt x="2204" y="12621"/>
                  </a:cubicBezTo>
                  <a:cubicBezTo>
                    <a:pt x="2249" y="12621"/>
                    <a:pt x="2297" y="12597"/>
                    <a:pt x="2310" y="12544"/>
                  </a:cubicBezTo>
                  <a:cubicBezTo>
                    <a:pt x="3222" y="8288"/>
                    <a:pt x="2462" y="3790"/>
                    <a:pt x="213" y="51"/>
                  </a:cubicBezTo>
                  <a:cubicBezTo>
                    <a:pt x="204" y="16"/>
                    <a:pt x="182" y="1"/>
                    <a:pt x="156"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57" name="Google Shape;3953;p57">
              <a:extLst>
                <a:ext uri="{FF2B5EF4-FFF2-40B4-BE49-F238E27FC236}">
                  <a16:creationId xmlns:a16="http://schemas.microsoft.com/office/drawing/2014/main" xmlns="" id="{343B675F-B96F-4B2E-A317-51F3D440C152}"/>
                </a:ext>
              </a:extLst>
            </p:cNvPr>
            <p:cNvSpPr/>
            <p:nvPr/>
          </p:nvSpPr>
          <p:spPr>
            <a:xfrm>
              <a:off x="3121575" y="6087375"/>
              <a:ext cx="269250" cy="53950"/>
            </a:xfrm>
            <a:custGeom>
              <a:avLst/>
              <a:gdLst/>
              <a:ahLst/>
              <a:cxnLst/>
              <a:rect l="l" t="t" r="r" b="b"/>
              <a:pathLst>
                <a:path w="10770" h="2158" extrusionOk="0">
                  <a:moveTo>
                    <a:pt x="9432" y="1"/>
                  </a:moveTo>
                  <a:cubicBezTo>
                    <a:pt x="6206" y="1"/>
                    <a:pt x="2888" y="197"/>
                    <a:pt x="100" y="1983"/>
                  </a:cubicBezTo>
                  <a:cubicBezTo>
                    <a:pt x="0" y="2008"/>
                    <a:pt x="65" y="2157"/>
                    <a:pt x="143" y="2157"/>
                  </a:cubicBezTo>
                  <a:cubicBezTo>
                    <a:pt x="159" y="2157"/>
                    <a:pt x="176" y="2151"/>
                    <a:pt x="192" y="2135"/>
                  </a:cubicBezTo>
                  <a:cubicBezTo>
                    <a:pt x="2977" y="377"/>
                    <a:pt x="6267" y="183"/>
                    <a:pt x="9442" y="183"/>
                  </a:cubicBezTo>
                  <a:cubicBezTo>
                    <a:pt x="9836" y="183"/>
                    <a:pt x="10228" y="186"/>
                    <a:pt x="10617" y="189"/>
                  </a:cubicBezTo>
                  <a:cubicBezTo>
                    <a:pt x="10769" y="189"/>
                    <a:pt x="10739" y="7"/>
                    <a:pt x="10617" y="7"/>
                  </a:cubicBezTo>
                  <a:cubicBezTo>
                    <a:pt x="10224" y="4"/>
                    <a:pt x="9829" y="1"/>
                    <a:pt x="9432" y="1"/>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58" name="Google Shape;3954;p57">
              <a:extLst>
                <a:ext uri="{FF2B5EF4-FFF2-40B4-BE49-F238E27FC236}">
                  <a16:creationId xmlns:a16="http://schemas.microsoft.com/office/drawing/2014/main" xmlns="" id="{738A59BB-1532-41BB-9139-BB01B9ECFD82}"/>
                </a:ext>
              </a:extLst>
            </p:cNvPr>
            <p:cNvSpPr/>
            <p:nvPr/>
          </p:nvSpPr>
          <p:spPr>
            <a:xfrm>
              <a:off x="3093675" y="6108550"/>
              <a:ext cx="285475" cy="65100"/>
            </a:xfrm>
            <a:custGeom>
              <a:avLst/>
              <a:gdLst/>
              <a:ahLst/>
              <a:cxnLst/>
              <a:rect l="l" t="t" r="r" b="b"/>
              <a:pathLst>
                <a:path w="11419" h="2604" extrusionOk="0">
                  <a:moveTo>
                    <a:pt x="10134" y="0"/>
                  </a:moveTo>
                  <a:cubicBezTo>
                    <a:pt x="10121" y="0"/>
                    <a:pt x="10107" y="4"/>
                    <a:pt x="10092" y="11"/>
                  </a:cubicBezTo>
                  <a:cubicBezTo>
                    <a:pt x="7144" y="984"/>
                    <a:pt x="4043" y="1531"/>
                    <a:pt x="943" y="1561"/>
                  </a:cubicBezTo>
                  <a:cubicBezTo>
                    <a:pt x="943" y="1531"/>
                    <a:pt x="913" y="1531"/>
                    <a:pt x="913" y="1531"/>
                  </a:cubicBezTo>
                  <a:cubicBezTo>
                    <a:pt x="852" y="1531"/>
                    <a:pt x="821" y="1531"/>
                    <a:pt x="791" y="1561"/>
                  </a:cubicBezTo>
                  <a:lnTo>
                    <a:pt x="153" y="1561"/>
                  </a:lnTo>
                  <a:cubicBezTo>
                    <a:pt x="1" y="1561"/>
                    <a:pt x="31" y="1744"/>
                    <a:pt x="153" y="1744"/>
                  </a:cubicBezTo>
                  <a:lnTo>
                    <a:pt x="913" y="1744"/>
                  </a:lnTo>
                  <a:cubicBezTo>
                    <a:pt x="2064" y="2356"/>
                    <a:pt x="3268" y="2603"/>
                    <a:pt x="4482" y="2603"/>
                  </a:cubicBezTo>
                  <a:cubicBezTo>
                    <a:pt x="6826" y="2603"/>
                    <a:pt x="9205" y="1681"/>
                    <a:pt x="11308" y="680"/>
                  </a:cubicBezTo>
                  <a:cubicBezTo>
                    <a:pt x="11418" y="652"/>
                    <a:pt x="11328" y="524"/>
                    <a:pt x="11219" y="524"/>
                  </a:cubicBezTo>
                  <a:cubicBezTo>
                    <a:pt x="11208" y="524"/>
                    <a:pt x="11197" y="525"/>
                    <a:pt x="11186" y="528"/>
                  </a:cubicBezTo>
                  <a:cubicBezTo>
                    <a:pt x="9158" y="1521"/>
                    <a:pt x="6835" y="2416"/>
                    <a:pt x="4541" y="2416"/>
                  </a:cubicBezTo>
                  <a:cubicBezTo>
                    <a:pt x="3466" y="2416"/>
                    <a:pt x="2397" y="2219"/>
                    <a:pt x="1368" y="1744"/>
                  </a:cubicBezTo>
                  <a:cubicBezTo>
                    <a:pt x="4347" y="1683"/>
                    <a:pt x="7326" y="1136"/>
                    <a:pt x="10183" y="194"/>
                  </a:cubicBezTo>
                  <a:cubicBezTo>
                    <a:pt x="10263" y="167"/>
                    <a:pt x="10226" y="0"/>
                    <a:pt x="10134"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59" name="Google Shape;3955;p57">
              <a:extLst>
                <a:ext uri="{FF2B5EF4-FFF2-40B4-BE49-F238E27FC236}">
                  <a16:creationId xmlns:a16="http://schemas.microsoft.com/office/drawing/2014/main" xmlns="" id="{33374FEA-8980-4974-830A-019C6AF56327}"/>
                </a:ext>
              </a:extLst>
            </p:cNvPr>
            <p:cNvSpPr/>
            <p:nvPr/>
          </p:nvSpPr>
          <p:spPr>
            <a:xfrm>
              <a:off x="3015625" y="6274875"/>
              <a:ext cx="280600" cy="57550"/>
            </a:xfrm>
            <a:custGeom>
              <a:avLst/>
              <a:gdLst/>
              <a:ahLst/>
              <a:cxnLst/>
              <a:rect l="l" t="t" r="r" b="b"/>
              <a:pathLst>
                <a:path w="11224" h="2302" extrusionOk="0">
                  <a:moveTo>
                    <a:pt x="102" y="0"/>
                  </a:moveTo>
                  <a:cubicBezTo>
                    <a:pt x="38" y="0"/>
                    <a:pt x="1" y="107"/>
                    <a:pt x="113" y="197"/>
                  </a:cubicBezTo>
                  <a:lnTo>
                    <a:pt x="448" y="532"/>
                  </a:lnTo>
                  <a:cubicBezTo>
                    <a:pt x="417" y="562"/>
                    <a:pt x="448" y="653"/>
                    <a:pt x="509" y="653"/>
                  </a:cubicBezTo>
                  <a:lnTo>
                    <a:pt x="569" y="653"/>
                  </a:lnTo>
                  <a:cubicBezTo>
                    <a:pt x="1950" y="1859"/>
                    <a:pt x="3657" y="2301"/>
                    <a:pt x="5427" y="2301"/>
                  </a:cubicBezTo>
                  <a:cubicBezTo>
                    <a:pt x="7361" y="2301"/>
                    <a:pt x="9371" y="1774"/>
                    <a:pt x="11117" y="1139"/>
                  </a:cubicBezTo>
                  <a:cubicBezTo>
                    <a:pt x="11223" y="1113"/>
                    <a:pt x="11190" y="946"/>
                    <a:pt x="11098" y="946"/>
                  </a:cubicBezTo>
                  <a:cubicBezTo>
                    <a:pt x="11085" y="946"/>
                    <a:pt x="11071" y="950"/>
                    <a:pt x="11056" y="957"/>
                  </a:cubicBezTo>
                  <a:cubicBezTo>
                    <a:pt x="9322" y="1579"/>
                    <a:pt x="7323" y="2112"/>
                    <a:pt x="5407" y="2112"/>
                  </a:cubicBezTo>
                  <a:cubicBezTo>
                    <a:pt x="3762" y="2112"/>
                    <a:pt x="2179" y="1720"/>
                    <a:pt x="873" y="653"/>
                  </a:cubicBezTo>
                  <a:lnTo>
                    <a:pt x="873" y="653"/>
                  </a:lnTo>
                  <a:cubicBezTo>
                    <a:pt x="3457" y="683"/>
                    <a:pt x="5980" y="744"/>
                    <a:pt x="8594" y="805"/>
                  </a:cubicBezTo>
                  <a:cubicBezTo>
                    <a:pt x="8746" y="805"/>
                    <a:pt x="8685" y="592"/>
                    <a:pt x="8594" y="592"/>
                  </a:cubicBezTo>
                  <a:cubicBezTo>
                    <a:pt x="5949" y="562"/>
                    <a:pt x="3305" y="501"/>
                    <a:pt x="630" y="440"/>
                  </a:cubicBezTo>
                  <a:cubicBezTo>
                    <a:pt x="478" y="349"/>
                    <a:pt x="326" y="197"/>
                    <a:pt x="174" y="45"/>
                  </a:cubicBezTo>
                  <a:cubicBezTo>
                    <a:pt x="151" y="14"/>
                    <a:pt x="125" y="0"/>
                    <a:pt x="102"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60" name="Google Shape;3956;p57">
              <a:extLst>
                <a:ext uri="{FF2B5EF4-FFF2-40B4-BE49-F238E27FC236}">
                  <a16:creationId xmlns:a16="http://schemas.microsoft.com/office/drawing/2014/main" xmlns="" id="{78C9438B-E96B-4B44-BDD7-46E22CD7E4C9}"/>
                </a:ext>
              </a:extLst>
            </p:cNvPr>
            <p:cNvSpPr/>
            <p:nvPr/>
          </p:nvSpPr>
          <p:spPr>
            <a:xfrm>
              <a:off x="3028150" y="6254150"/>
              <a:ext cx="229450" cy="26500"/>
            </a:xfrm>
            <a:custGeom>
              <a:avLst/>
              <a:gdLst/>
              <a:ahLst/>
              <a:cxnLst/>
              <a:rect l="l" t="t" r="r" b="b"/>
              <a:pathLst>
                <a:path w="9178" h="1060" extrusionOk="0">
                  <a:moveTo>
                    <a:pt x="2317" y="0"/>
                  </a:moveTo>
                  <a:cubicBezTo>
                    <a:pt x="1480" y="0"/>
                    <a:pt x="656" y="160"/>
                    <a:pt x="68" y="783"/>
                  </a:cubicBezTo>
                  <a:cubicBezTo>
                    <a:pt x="1" y="873"/>
                    <a:pt x="67" y="980"/>
                    <a:pt x="142" y="980"/>
                  </a:cubicBezTo>
                  <a:cubicBezTo>
                    <a:pt x="169" y="980"/>
                    <a:pt x="197" y="967"/>
                    <a:pt x="220" y="935"/>
                  </a:cubicBezTo>
                  <a:cubicBezTo>
                    <a:pt x="737" y="327"/>
                    <a:pt x="1497" y="236"/>
                    <a:pt x="2257" y="236"/>
                  </a:cubicBezTo>
                  <a:cubicBezTo>
                    <a:pt x="2986" y="236"/>
                    <a:pt x="3716" y="297"/>
                    <a:pt x="4445" y="357"/>
                  </a:cubicBezTo>
                  <a:cubicBezTo>
                    <a:pt x="5996" y="479"/>
                    <a:pt x="7515" y="722"/>
                    <a:pt x="9035" y="1057"/>
                  </a:cubicBezTo>
                  <a:cubicBezTo>
                    <a:pt x="9044" y="1059"/>
                    <a:pt x="9053" y="1060"/>
                    <a:pt x="9061" y="1060"/>
                  </a:cubicBezTo>
                  <a:cubicBezTo>
                    <a:pt x="9160" y="1060"/>
                    <a:pt x="9178" y="900"/>
                    <a:pt x="9066" y="844"/>
                  </a:cubicBezTo>
                  <a:cubicBezTo>
                    <a:pt x="7424" y="509"/>
                    <a:pt x="5813" y="297"/>
                    <a:pt x="4141" y="145"/>
                  </a:cubicBezTo>
                  <a:cubicBezTo>
                    <a:pt x="3591" y="92"/>
                    <a:pt x="2950" y="0"/>
                    <a:pt x="2317" y="0"/>
                  </a:cubicBezTo>
                  <a:close/>
                </a:path>
              </a:pathLst>
            </a:custGeom>
            <a:solidFill>
              <a:srgbClr val="ED8540"/>
            </a:solidFill>
            <a:ln>
              <a:noFill/>
            </a:ln>
          </p:spPr>
          <p:txBody>
            <a:bodyPr spcFirstLastPara="1" wrap="square" lIns="91425" tIns="91425" rIns="91425" bIns="91425" anchor="ctr" anchorCtr="0">
              <a:noAutofit/>
            </a:bodyPr>
            <a:lstStyle/>
            <a:p>
              <a:endParaRPr/>
            </a:p>
          </p:txBody>
        </p:sp>
        <p:sp>
          <p:nvSpPr>
            <p:cNvPr id="61" name="Google Shape;3957;p57">
              <a:extLst>
                <a:ext uri="{FF2B5EF4-FFF2-40B4-BE49-F238E27FC236}">
                  <a16:creationId xmlns:a16="http://schemas.microsoft.com/office/drawing/2014/main" xmlns="" id="{5334F554-6E89-44DD-BF33-26EC51C491C3}"/>
                </a:ext>
              </a:extLst>
            </p:cNvPr>
            <p:cNvSpPr/>
            <p:nvPr/>
          </p:nvSpPr>
          <p:spPr>
            <a:xfrm>
              <a:off x="2919675" y="5881700"/>
              <a:ext cx="88150" cy="371625"/>
            </a:xfrm>
            <a:custGeom>
              <a:avLst/>
              <a:gdLst/>
              <a:ahLst/>
              <a:cxnLst/>
              <a:rect l="l" t="t" r="r" b="b"/>
              <a:pathLst>
                <a:path w="3526" h="14865" extrusionOk="0">
                  <a:moveTo>
                    <a:pt x="2123" y="0"/>
                  </a:moveTo>
                  <a:cubicBezTo>
                    <a:pt x="2067" y="0"/>
                    <a:pt x="2020" y="24"/>
                    <a:pt x="2037" y="58"/>
                  </a:cubicBezTo>
                  <a:cubicBezTo>
                    <a:pt x="3009" y="3006"/>
                    <a:pt x="1064" y="5772"/>
                    <a:pt x="456" y="8538"/>
                  </a:cubicBezTo>
                  <a:cubicBezTo>
                    <a:pt x="0" y="10666"/>
                    <a:pt x="213" y="13189"/>
                    <a:pt x="2006" y="14587"/>
                  </a:cubicBezTo>
                  <a:cubicBezTo>
                    <a:pt x="2037" y="14648"/>
                    <a:pt x="2097" y="14708"/>
                    <a:pt x="2158" y="14769"/>
                  </a:cubicBezTo>
                  <a:cubicBezTo>
                    <a:pt x="2173" y="14784"/>
                    <a:pt x="2196" y="14792"/>
                    <a:pt x="2219" y="14792"/>
                  </a:cubicBezTo>
                  <a:cubicBezTo>
                    <a:pt x="2242" y="14792"/>
                    <a:pt x="2265" y="14784"/>
                    <a:pt x="2280" y="14769"/>
                  </a:cubicBezTo>
                  <a:cubicBezTo>
                    <a:pt x="2310" y="14769"/>
                    <a:pt x="2340" y="14800"/>
                    <a:pt x="2401" y="14860"/>
                  </a:cubicBezTo>
                  <a:cubicBezTo>
                    <a:pt x="2407" y="14863"/>
                    <a:pt x="2413" y="14864"/>
                    <a:pt x="2419" y="14864"/>
                  </a:cubicBezTo>
                  <a:cubicBezTo>
                    <a:pt x="2482" y="14864"/>
                    <a:pt x="2573" y="14731"/>
                    <a:pt x="2462" y="14648"/>
                  </a:cubicBezTo>
                  <a:cubicBezTo>
                    <a:pt x="2310" y="14587"/>
                    <a:pt x="2189" y="14496"/>
                    <a:pt x="2097" y="14404"/>
                  </a:cubicBezTo>
                  <a:cubicBezTo>
                    <a:pt x="638" y="12611"/>
                    <a:pt x="1429" y="10088"/>
                    <a:pt x="2158" y="8173"/>
                  </a:cubicBezTo>
                  <a:cubicBezTo>
                    <a:pt x="2857" y="6380"/>
                    <a:pt x="3526" y="4435"/>
                    <a:pt x="2796" y="2550"/>
                  </a:cubicBezTo>
                  <a:cubicBezTo>
                    <a:pt x="2785" y="2504"/>
                    <a:pt x="2751" y="2484"/>
                    <a:pt x="2715" y="2484"/>
                  </a:cubicBezTo>
                  <a:cubicBezTo>
                    <a:pt x="2658" y="2484"/>
                    <a:pt x="2595" y="2536"/>
                    <a:pt x="2614" y="2611"/>
                  </a:cubicBezTo>
                  <a:cubicBezTo>
                    <a:pt x="3496" y="4891"/>
                    <a:pt x="2280" y="7170"/>
                    <a:pt x="1550" y="9298"/>
                  </a:cubicBezTo>
                  <a:cubicBezTo>
                    <a:pt x="1094" y="10757"/>
                    <a:pt x="821" y="12459"/>
                    <a:pt x="1520" y="13857"/>
                  </a:cubicBezTo>
                  <a:cubicBezTo>
                    <a:pt x="91" y="12155"/>
                    <a:pt x="304" y="9541"/>
                    <a:pt x="973" y="7474"/>
                  </a:cubicBezTo>
                  <a:cubicBezTo>
                    <a:pt x="1733" y="5073"/>
                    <a:pt x="3070" y="2611"/>
                    <a:pt x="2249" y="58"/>
                  </a:cubicBezTo>
                  <a:cubicBezTo>
                    <a:pt x="2222" y="17"/>
                    <a:pt x="2170" y="0"/>
                    <a:pt x="2123" y="0"/>
                  </a:cubicBezTo>
                  <a:close/>
                </a:path>
              </a:pathLst>
            </a:custGeom>
            <a:solidFill>
              <a:srgbClr val="ED8540"/>
            </a:solidFill>
            <a:ln>
              <a:noFill/>
            </a:ln>
          </p:spPr>
          <p:txBody>
            <a:bodyPr spcFirstLastPara="1" wrap="square" lIns="91425" tIns="91425" rIns="91425" bIns="91425" anchor="ctr" anchorCtr="0">
              <a:noAutofit/>
            </a:bodyPr>
            <a:lstStyle/>
            <a:p>
              <a:endParaRPr/>
            </a:p>
          </p:txBody>
        </p:sp>
      </p:grpSp>
      <p:grpSp>
        <p:nvGrpSpPr>
          <p:cNvPr id="62" name="Google Shape;3895;p57">
            <a:extLst>
              <a:ext uri="{FF2B5EF4-FFF2-40B4-BE49-F238E27FC236}">
                <a16:creationId xmlns:a16="http://schemas.microsoft.com/office/drawing/2014/main" xmlns="" id="{1880EB71-0F2E-42A1-881D-E4BB0FE2AAB0}"/>
              </a:ext>
            </a:extLst>
          </p:cNvPr>
          <p:cNvGrpSpPr/>
          <p:nvPr/>
        </p:nvGrpSpPr>
        <p:grpSpPr>
          <a:xfrm rot="3214119">
            <a:off x="6798271" y="3892868"/>
            <a:ext cx="721982" cy="638488"/>
            <a:chOff x="1683089" y="-2237982"/>
            <a:chExt cx="1300200" cy="1167725"/>
          </a:xfrm>
        </p:grpSpPr>
        <p:sp>
          <p:nvSpPr>
            <p:cNvPr id="63" name="Google Shape;3896;p57">
              <a:extLst>
                <a:ext uri="{FF2B5EF4-FFF2-40B4-BE49-F238E27FC236}">
                  <a16:creationId xmlns:a16="http://schemas.microsoft.com/office/drawing/2014/main" xmlns="" id="{34C61C0D-B140-46AB-A94A-F76B3713577C}"/>
                </a:ext>
              </a:extLst>
            </p:cNvPr>
            <p:cNvSpPr/>
            <p:nvPr/>
          </p:nvSpPr>
          <p:spPr>
            <a:xfrm>
              <a:off x="2539489" y="-2002407"/>
              <a:ext cx="443800" cy="328200"/>
            </a:xfrm>
            <a:custGeom>
              <a:avLst/>
              <a:gdLst/>
              <a:ahLst/>
              <a:cxnLst/>
              <a:rect l="l" t="t" r="r" b="b"/>
              <a:pathLst>
                <a:path w="17752" h="13128" extrusionOk="0">
                  <a:moveTo>
                    <a:pt x="13374" y="1"/>
                  </a:moveTo>
                  <a:cubicBezTo>
                    <a:pt x="13022" y="1"/>
                    <a:pt x="12666" y="52"/>
                    <a:pt x="12310" y="123"/>
                  </a:cubicBezTo>
                  <a:cubicBezTo>
                    <a:pt x="10730" y="488"/>
                    <a:pt x="9848" y="1582"/>
                    <a:pt x="9271" y="3011"/>
                  </a:cubicBezTo>
                  <a:cubicBezTo>
                    <a:pt x="8937" y="3801"/>
                    <a:pt x="8663" y="4622"/>
                    <a:pt x="8207" y="5382"/>
                  </a:cubicBezTo>
                  <a:cubicBezTo>
                    <a:pt x="7903" y="5868"/>
                    <a:pt x="7569" y="6354"/>
                    <a:pt x="6991" y="6628"/>
                  </a:cubicBezTo>
                  <a:cubicBezTo>
                    <a:pt x="6194" y="5792"/>
                    <a:pt x="5229" y="5430"/>
                    <a:pt x="4286" y="5430"/>
                  </a:cubicBezTo>
                  <a:cubicBezTo>
                    <a:pt x="2998" y="5430"/>
                    <a:pt x="1753" y="6105"/>
                    <a:pt x="1034" y="7175"/>
                  </a:cubicBezTo>
                  <a:cubicBezTo>
                    <a:pt x="183" y="8330"/>
                    <a:pt x="0" y="9637"/>
                    <a:pt x="639" y="10974"/>
                  </a:cubicBezTo>
                  <a:cubicBezTo>
                    <a:pt x="1277" y="12281"/>
                    <a:pt x="2432" y="12950"/>
                    <a:pt x="3860" y="12950"/>
                  </a:cubicBezTo>
                  <a:cubicBezTo>
                    <a:pt x="5593" y="12889"/>
                    <a:pt x="6839" y="12069"/>
                    <a:pt x="7508" y="10518"/>
                  </a:cubicBezTo>
                  <a:cubicBezTo>
                    <a:pt x="7606" y="10298"/>
                    <a:pt x="7703" y="10196"/>
                    <a:pt x="7849" y="10196"/>
                  </a:cubicBezTo>
                  <a:cubicBezTo>
                    <a:pt x="7884" y="10196"/>
                    <a:pt x="7922" y="10202"/>
                    <a:pt x="7964" y="10214"/>
                  </a:cubicBezTo>
                  <a:cubicBezTo>
                    <a:pt x="8785" y="10306"/>
                    <a:pt x="9484" y="10549"/>
                    <a:pt x="10092" y="11035"/>
                  </a:cubicBezTo>
                  <a:cubicBezTo>
                    <a:pt x="10821" y="11613"/>
                    <a:pt x="11551" y="12190"/>
                    <a:pt x="12341" y="12646"/>
                  </a:cubicBezTo>
                  <a:cubicBezTo>
                    <a:pt x="12940" y="12954"/>
                    <a:pt x="13530" y="13128"/>
                    <a:pt x="14132" y="13128"/>
                  </a:cubicBezTo>
                  <a:cubicBezTo>
                    <a:pt x="14598" y="13128"/>
                    <a:pt x="15072" y="13024"/>
                    <a:pt x="15563" y="12798"/>
                  </a:cubicBezTo>
                  <a:cubicBezTo>
                    <a:pt x="16323" y="12403"/>
                    <a:pt x="16870" y="11734"/>
                    <a:pt x="17447" y="11126"/>
                  </a:cubicBezTo>
                  <a:cubicBezTo>
                    <a:pt x="17539" y="10974"/>
                    <a:pt x="17751" y="10822"/>
                    <a:pt x="17599" y="10670"/>
                  </a:cubicBezTo>
                  <a:cubicBezTo>
                    <a:pt x="17539" y="10610"/>
                    <a:pt x="17486" y="10586"/>
                    <a:pt x="17438" y="10586"/>
                  </a:cubicBezTo>
                  <a:cubicBezTo>
                    <a:pt x="17317" y="10586"/>
                    <a:pt x="17230" y="10735"/>
                    <a:pt x="17143" y="10822"/>
                  </a:cubicBezTo>
                  <a:cubicBezTo>
                    <a:pt x="16779" y="11126"/>
                    <a:pt x="16505" y="11461"/>
                    <a:pt x="16140" y="11765"/>
                  </a:cubicBezTo>
                  <a:cubicBezTo>
                    <a:pt x="15463" y="12302"/>
                    <a:pt x="14760" y="12618"/>
                    <a:pt x="14013" y="12618"/>
                  </a:cubicBezTo>
                  <a:cubicBezTo>
                    <a:pt x="13621" y="12618"/>
                    <a:pt x="13216" y="12531"/>
                    <a:pt x="12797" y="12342"/>
                  </a:cubicBezTo>
                  <a:cubicBezTo>
                    <a:pt x="12280" y="12069"/>
                    <a:pt x="11703" y="11765"/>
                    <a:pt x="11247" y="11369"/>
                  </a:cubicBezTo>
                  <a:cubicBezTo>
                    <a:pt x="10396" y="10701"/>
                    <a:pt x="9544" y="10062"/>
                    <a:pt x="8420" y="9819"/>
                  </a:cubicBezTo>
                  <a:cubicBezTo>
                    <a:pt x="8237" y="9789"/>
                    <a:pt x="7964" y="9819"/>
                    <a:pt x="7782" y="9698"/>
                  </a:cubicBezTo>
                  <a:cubicBezTo>
                    <a:pt x="7782" y="9242"/>
                    <a:pt x="7812" y="8786"/>
                    <a:pt x="7751" y="8330"/>
                  </a:cubicBezTo>
                  <a:cubicBezTo>
                    <a:pt x="7660" y="7874"/>
                    <a:pt x="7478" y="7479"/>
                    <a:pt x="7265" y="7053"/>
                  </a:cubicBezTo>
                  <a:cubicBezTo>
                    <a:pt x="7538" y="6871"/>
                    <a:pt x="7751" y="6658"/>
                    <a:pt x="7964" y="6445"/>
                  </a:cubicBezTo>
                  <a:cubicBezTo>
                    <a:pt x="8511" y="5868"/>
                    <a:pt x="8845" y="5169"/>
                    <a:pt x="9149" y="4470"/>
                  </a:cubicBezTo>
                  <a:cubicBezTo>
                    <a:pt x="9544" y="3649"/>
                    <a:pt x="9818" y="2859"/>
                    <a:pt x="10244" y="2129"/>
                  </a:cubicBezTo>
                  <a:cubicBezTo>
                    <a:pt x="10888" y="1069"/>
                    <a:pt x="12186" y="563"/>
                    <a:pt x="13331" y="563"/>
                  </a:cubicBezTo>
                  <a:cubicBezTo>
                    <a:pt x="13861" y="563"/>
                    <a:pt x="14358" y="672"/>
                    <a:pt x="14742" y="883"/>
                  </a:cubicBezTo>
                  <a:cubicBezTo>
                    <a:pt x="14822" y="943"/>
                    <a:pt x="14929" y="1029"/>
                    <a:pt x="15027" y="1029"/>
                  </a:cubicBezTo>
                  <a:cubicBezTo>
                    <a:pt x="15077" y="1029"/>
                    <a:pt x="15126" y="1006"/>
                    <a:pt x="15168" y="944"/>
                  </a:cubicBezTo>
                  <a:cubicBezTo>
                    <a:pt x="15289" y="731"/>
                    <a:pt x="15137" y="579"/>
                    <a:pt x="14985" y="488"/>
                  </a:cubicBezTo>
                  <a:cubicBezTo>
                    <a:pt x="14864" y="397"/>
                    <a:pt x="14712" y="305"/>
                    <a:pt x="14560" y="245"/>
                  </a:cubicBezTo>
                  <a:cubicBezTo>
                    <a:pt x="14172" y="67"/>
                    <a:pt x="13775" y="1"/>
                    <a:pt x="133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3897;p57">
              <a:extLst>
                <a:ext uri="{FF2B5EF4-FFF2-40B4-BE49-F238E27FC236}">
                  <a16:creationId xmlns:a16="http://schemas.microsoft.com/office/drawing/2014/main" xmlns="" id="{71D0BF5D-9948-4E6C-AA4C-EE6F8B3C2FC5}"/>
                </a:ext>
              </a:extLst>
            </p:cNvPr>
            <p:cNvSpPr/>
            <p:nvPr/>
          </p:nvSpPr>
          <p:spPr>
            <a:xfrm>
              <a:off x="2356339" y="-2237982"/>
              <a:ext cx="80575" cy="322750"/>
            </a:xfrm>
            <a:custGeom>
              <a:avLst/>
              <a:gdLst/>
              <a:ahLst/>
              <a:cxnLst/>
              <a:rect l="l" t="t" r="r" b="b"/>
              <a:pathLst>
                <a:path w="3223" h="12910" extrusionOk="0">
                  <a:moveTo>
                    <a:pt x="1046" y="1"/>
                  </a:moveTo>
                  <a:cubicBezTo>
                    <a:pt x="1014" y="1"/>
                    <a:pt x="979" y="11"/>
                    <a:pt x="943" y="32"/>
                  </a:cubicBezTo>
                  <a:cubicBezTo>
                    <a:pt x="791" y="93"/>
                    <a:pt x="791" y="215"/>
                    <a:pt x="822" y="367"/>
                  </a:cubicBezTo>
                  <a:cubicBezTo>
                    <a:pt x="882" y="519"/>
                    <a:pt x="943" y="671"/>
                    <a:pt x="973" y="823"/>
                  </a:cubicBezTo>
                  <a:cubicBezTo>
                    <a:pt x="1673" y="2646"/>
                    <a:pt x="2341" y="4470"/>
                    <a:pt x="2645" y="6385"/>
                  </a:cubicBezTo>
                  <a:cubicBezTo>
                    <a:pt x="2736" y="6902"/>
                    <a:pt x="2736" y="7327"/>
                    <a:pt x="2432" y="7753"/>
                  </a:cubicBezTo>
                  <a:cubicBezTo>
                    <a:pt x="1794" y="8756"/>
                    <a:pt x="1277" y="9820"/>
                    <a:pt x="730" y="10883"/>
                  </a:cubicBezTo>
                  <a:cubicBezTo>
                    <a:pt x="457" y="11370"/>
                    <a:pt x="214" y="11917"/>
                    <a:pt x="122" y="12464"/>
                  </a:cubicBezTo>
                  <a:cubicBezTo>
                    <a:pt x="62" y="12646"/>
                    <a:pt x="1" y="12829"/>
                    <a:pt x="183" y="12890"/>
                  </a:cubicBezTo>
                  <a:cubicBezTo>
                    <a:pt x="224" y="12903"/>
                    <a:pt x="260" y="12910"/>
                    <a:pt x="291" y="12910"/>
                  </a:cubicBezTo>
                  <a:cubicBezTo>
                    <a:pt x="466" y="12910"/>
                    <a:pt x="492" y="12715"/>
                    <a:pt x="518" y="12586"/>
                  </a:cubicBezTo>
                  <a:cubicBezTo>
                    <a:pt x="761" y="11947"/>
                    <a:pt x="1034" y="11339"/>
                    <a:pt x="1369" y="10732"/>
                  </a:cubicBezTo>
                  <a:lnTo>
                    <a:pt x="2949" y="7874"/>
                  </a:lnTo>
                  <a:cubicBezTo>
                    <a:pt x="3101" y="7570"/>
                    <a:pt x="3223" y="7266"/>
                    <a:pt x="3192" y="6932"/>
                  </a:cubicBezTo>
                  <a:cubicBezTo>
                    <a:pt x="3223" y="6598"/>
                    <a:pt x="3101" y="6233"/>
                    <a:pt x="3040" y="5959"/>
                  </a:cubicBezTo>
                  <a:cubicBezTo>
                    <a:pt x="2767" y="4196"/>
                    <a:pt x="2129" y="2555"/>
                    <a:pt x="1521" y="883"/>
                  </a:cubicBezTo>
                  <a:cubicBezTo>
                    <a:pt x="1429" y="671"/>
                    <a:pt x="1369" y="427"/>
                    <a:pt x="1247" y="215"/>
                  </a:cubicBezTo>
                  <a:cubicBezTo>
                    <a:pt x="1224" y="99"/>
                    <a:pt x="1148" y="1"/>
                    <a:pt x="1046"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65" name="Google Shape;3898;p57">
              <a:extLst>
                <a:ext uri="{FF2B5EF4-FFF2-40B4-BE49-F238E27FC236}">
                  <a16:creationId xmlns:a16="http://schemas.microsoft.com/office/drawing/2014/main" xmlns="" id="{EF075635-FB79-4398-8715-0D47C4D4F4FD}"/>
                </a:ext>
              </a:extLst>
            </p:cNvPr>
            <p:cNvSpPr/>
            <p:nvPr/>
          </p:nvSpPr>
          <p:spPr>
            <a:xfrm>
              <a:off x="2515914" y="-1669157"/>
              <a:ext cx="324500" cy="164525"/>
            </a:xfrm>
            <a:custGeom>
              <a:avLst/>
              <a:gdLst/>
              <a:ahLst/>
              <a:cxnLst/>
              <a:rect l="l" t="t" r="r" b="b"/>
              <a:pathLst>
                <a:path w="12980" h="6581" extrusionOk="0">
                  <a:moveTo>
                    <a:pt x="258" y="0"/>
                  </a:moveTo>
                  <a:cubicBezTo>
                    <a:pt x="220" y="0"/>
                    <a:pt x="185" y="14"/>
                    <a:pt x="153" y="46"/>
                  </a:cubicBezTo>
                  <a:cubicBezTo>
                    <a:pt x="1" y="167"/>
                    <a:pt x="92" y="289"/>
                    <a:pt x="183" y="410"/>
                  </a:cubicBezTo>
                  <a:cubicBezTo>
                    <a:pt x="366" y="623"/>
                    <a:pt x="609" y="805"/>
                    <a:pt x="852" y="927"/>
                  </a:cubicBezTo>
                  <a:cubicBezTo>
                    <a:pt x="2341" y="1626"/>
                    <a:pt x="3831" y="2295"/>
                    <a:pt x="5472" y="2568"/>
                  </a:cubicBezTo>
                  <a:cubicBezTo>
                    <a:pt x="6019" y="2690"/>
                    <a:pt x="6414" y="2933"/>
                    <a:pt x="6718" y="3389"/>
                  </a:cubicBezTo>
                  <a:cubicBezTo>
                    <a:pt x="7022" y="3906"/>
                    <a:pt x="7387" y="4362"/>
                    <a:pt x="7904" y="4696"/>
                  </a:cubicBezTo>
                  <a:cubicBezTo>
                    <a:pt x="9150" y="5578"/>
                    <a:pt x="10518" y="6094"/>
                    <a:pt x="12007" y="6429"/>
                  </a:cubicBezTo>
                  <a:cubicBezTo>
                    <a:pt x="12220" y="6489"/>
                    <a:pt x="12463" y="6550"/>
                    <a:pt x="12676" y="6581"/>
                  </a:cubicBezTo>
                  <a:cubicBezTo>
                    <a:pt x="12798" y="6581"/>
                    <a:pt x="12919" y="6550"/>
                    <a:pt x="12980" y="6398"/>
                  </a:cubicBezTo>
                  <a:cubicBezTo>
                    <a:pt x="12980" y="6216"/>
                    <a:pt x="12828" y="6185"/>
                    <a:pt x="12706" y="6125"/>
                  </a:cubicBezTo>
                  <a:cubicBezTo>
                    <a:pt x="12220" y="6033"/>
                    <a:pt x="11703" y="5882"/>
                    <a:pt x="11187" y="5730"/>
                  </a:cubicBezTo>
                  <a:cubicBezTo>
                    <a:pt x="9576" y="5182"/>
                    <a:pt x="7965" y="4514"/>
                    <a:pt x="6992" y="2933"/>
                  </a:cubicBezTo>
                  <a:cubicBezTo>
                    <a:pt x="6749" y="2568"/>
                    <a:pt x="6384" y="2295"/>
                    <a:pt x="5867" y="2173"/>
                  </a:cubicBezTo>
                  <a:cubicBezTo>
                    <a:pt x="3952" y="1778"/>
                    <a:pt x="2129" y="1201"/>
                    <a:pt x="487" y="106"/>
                  </a:cubicBezTo>
                  <a:cubicBezTo>
                    <a:pt x="408" y="47"/>
                    <a:pt x="329" y="0"/>
                    <a:pt x="258"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66" name="Google Shape;3899;p57">
              <a:extLst>
                <a:ext uri="{FF2B5EF4-FFF2-40B4-BE49-F238E27FC236}">
                  <a16:creationId xmlns:a16="http://schemas.microsoft.com/office/drawing/2014/main" xmlns="" id="{208493E1-7AB2-47CF-AB2D-9D393A3B50C2}"/>
                </a:ext>
              </a:extLst>
            </p:cNvPr>
            <p:cNvSpPr/>
            <p:nvPr/>
          </p:nvSpPr>
          <p:spPr>
            <a:xfrm>
              <a:off x="2459689" y="-1518257"/>
              <a:ext cx="197600" cy="292775"/>
            </a:xfrm>
            <a:custGeom>
              <a:avLst/>
              <a:gdLst/>
              <a:ahLst/>
              <a:cxnLst/>
              <a:rect l="l" t="t" r="r" b="b"/>
              <a:pathLst>
                <a:path w="7904" h="11711" extrusionOk="0">
                  <a:moveTo>
                    <a:pt x="273" y="1"/>
                  </a:moveTo>
                  <a:cubicBezTo>
                    <a:pt x="234" y="1"/>
                    <a:pt x="193" y="18"/>
                    <a:pt x="153" y="58"/>
                  </a:cubicBezTo>
                  <a:cubicBezTo>
                    <a:pt x="1" y="210"/>
                    <a:pt x="122" y="332"/>
                    <a:pt x="244" y="453"/>
                  </a:cubicBezTo>
                  <a:cubicBezTo>
                    <a:pt x="578" y="788"/>
                    <a:pt x="913" y="1092"/>
                    <a:pt x="1308" y="1365"/>
                  </a:cubicBezTo>
                  <a:cubicBezTo>
                    <a:pt x="2706" y="2338"/>
                    <a:pt x="4134" y="3341"/>
                    <a:pt x="5563" y="4283"/>
                  </a:cubicBezTo>
                  <a:cubicBezTo>
                    <a:pt x="5776" y="4435"/>
                    <a:pt x="5897" y="4618"/>
                    <a:pt x="5897" y="4891"/>
                  </a:cubicBezTo>
                  <a:cubicBezTo>
                    <a:pt x="5928" y="5560"/>
                    <a:pt x="5958" y="6289"/>
                    <a:pt x="6080" y="6988"/>
                  </a:cubicBezTo>
                  <a:cubicBezTo>
                    <a:pt x="6323" y="8387"/>
                    <a:pt x="6779" y="9663"/>
                    <a:pt x="7235" y="11001"/>
                  </a:cubicBezTo>
                  <a:cubicBezTo>
                    <a:pt x="7296" y="11183"/>
                    <a:pt x="7417" y="11396"/>
                    <a:pt x="7478" y="11578"/>
                  </a:cubicBezTo>
                  <a:cubicBezTo>
                    <a:pt x="7524" y="11671"/>
                    <a:pt x="7571" y="11711"/>
                    <a:pt x="7644" y="11711"/>
                  </a:cubicBezTo>
                  <a:cubicBezTo>
                    <a:pt x="7667" y="11711"/>
                    <a:pt x="7692" y="11707"/>
                    <a:pt x="7721" y="11700"/>
                  </a:cubicBezTo>
                  <a:cubicBezTo>
                    <a:pt x="7843" y="11700"/>
                    <a:pt x="7873" y="11578"/>
                    <a:pt x="7873" y="11457"/>
                  </a:cubicBezTo>
                  <a:cubicBezTo>
                    <a:pt x="7904" y="11396"/>
                    <a:pt x="7843" y="11274"/>
                    <a:pt x="7752" y="11183"/>
                  </a:cubicBezTo>
                  <a:cubicBezTo>
                    <a:pt x="7083" y="9268"/>
                    <a:pt x="6384" y="7323"/>
                    <a:pt x="6323" y="5226"/>
                  </a:cubicBezTo>
                  <a:cubicBezTo>
                    <a:pt x="6262" y="4648"/>
                    <a:pt x="6110" y="4162"/>
                    <a:pt x="5563" y="3797"/>
                  </a:cubicBezTo>
                  <a:cubicBezTo>
                    <a:pt x="3831" y="2612"/>
                    <a:pt x="2068" y="1548"/>
                    <a:pt x="487" y="149"/>
                  </a:cubicBezTo>
                  <a:cubicBezTo>
                    <a:pt x="426" y="68"/>
                    <a:pt x="352" y="1"/>
                    <a:pt x="273"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67" name="Google Shape;3900;p57">
              <a:extLst>
                <a:ext uri="{FF2B5EF4-FFF2-40B4-BE49-F238E27FC236}">
                  <a16:creationId xmlns:a16="http://schemas.microsoft.com/office/drawing/2014/main" xmlns="" id="{AAD4C1B7-1F66-4A63-9CFE-8F2F6FCBAAFF}"/>
                </a:ext>
              </a:extLst>
            </p:cNvPr>
            <p:cNvSpPr/>
            <p:nvPr/>
          </p:nvSpPr>
          <p:spPr>
            <a:xfrm>
              <a:off x="2488564" y="-2097657"/>
              <a:ext cx="175575" cy="266275"/>
            </a:xfrm>
            <a:custGeom>
              <a:avLst/>
              <a:gdLst/>
              <a:ahLst/>
              <a:cxnLst/>
              <a:rect l="l" t="t" r="r" b="b"/>
              <a:pathLst>
                <a:path w="7023" h="10651" extrusionOk="0">
                  <a:moveTo>
                    <a:pt x="6685" y="0"/>
                  </a:moveTo>
                  <a:cubicBezTo>
                    <a:pt x="6594" y="0"/>
                    <a:pt x="6504" y="62"/>
                    <a:pt x="6414" y="134"/>
                  </a:cubicBezTo>
                  <a:cubicBezTo>
                    <a:pt x="4803" y="1197"/>
                    <a:pt x="3983" y="2808"/>
                    <a:pt x="3648" y="4663"/>
                  </a:cubicBezTo>
                  <a:cubicBezTo>
                    <a:pt x="3557" y="5149"/>
                    <a:pt x="3679" y="5757"/>
                    <a:pt x="3131" y="6182"/>
                  </a:cubicBezTo>
                  <a:cubicBezTo>
                    <a:pt x="2615" y="6608"/>
                    <a:pt x="2189" y="7155"/>
                    <a:pt x="1733" y="7702"/>
                  </a:cubicBezTo>
                  <a:cubicBezTo>
                    <a:pt x="1065" y="8462"/>
                    <a:pt x="548" y="9374"/>
                    <a:pt x="92" y="10286"/>
                  </a:cubicBezTo>
                  <a:cubicBezTo>
                    <a:pt x="31" y="10438"/>
                    <a:pt x="1" y="10590"/>
                    <a:pt x="183" y="10651"/>
                  </a:cubicBezTo>
                  <a:cubicBezTo>
                    <a:pt x="365" y="10620"/>
                    <a:pt x="487" y="10499"/>
                    <a:pt x="517" y="10407"/>
                  </a:cubicBezTo>
                  <a:cubicBezTo>
                    <a:pt x="1308" y="8827"/>
                    <a:pt x="2463" y="7520"/>
                    <a:pt x="3709" y="6304"/>
                  </a:cubicBezTo>
                  <a:cubicBezTo>
                    <a:pt x="3952" y="6061"/>
                    <a:pt x="4013" y="5757"/>
                    <a:pt x="4043" y="5422"/>
                  </a:cubicBezTo>
                  <a:cubicBezTo>
                    <a:pt x="4195" y="3416"/>
                    <a:pt x="5016" y="1745"/>
                    <a:pt x="6688" y="529"/>
                  </a:cubicBezTo>
                  <a:cubicBezTo>
                    <a:pt x="6779" y="407"/>
                    <a:pt x="7022" y="316"/>
                    <a:pt x="6870" y="103"/>
                  </a:cubicBezTo>
                  <a:cubicBezTo>
                    <a:pt x="6808" y="29"/>
                    <a:pt x="6746" y="0"/>
                    <a:pt x="6685"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68" name="Google Shape;3901;p57">
              <a:extLst>
                <a:ext uri="{FF2B5EF4-FFF2-40B4-BE49-F238E27FC236}">
                  <a16:creationId xmlns:a16="http://schemas.microsoft.com/office/drawing/2014/main" xmlns="" id="{4263855D-1CF1-4C04-80F7-F2A0915BBCDF}"/>
                </a:ext>
              </a:extLst>
            </p:cNvPr>
            <p:cNvSpPr/>
            <p:nvPr/>
          </p:nvSpPr>
          <p:spPr>
            <a:xfrm>
              <a:off x="2186889" y="-2208407"/>
              <a:ext cx="91225" cy="262375"/>
            </a:xfrm>
            <a:custGeom>
              <a:avLst/>
              <a:gdLst/>
              <a:ahLst/>
              <a:cxnLst/>
              <a:rect l="l" t="t" r="r" b="b"/>
              <a:pathLst>
                <a:path w="3649" h="10495" extrusionOk="0">
                  <a:moveTo>
                    <a:pt x="318" y="0"/>
                  </a:moveTo>
                  <a:cubicBezTo>
                    <a:pt x="264" y="0"/>
                    <a:pt x="208" y="20"/>
                    <a:pt x="153" y="65"/>
                  </a:cubicBezTo>
                  <a:cubicBezTo>
                    <a:pt x="1" y="156"/>
                    <a:pt x="92" y="308"/>
                    <a:pt x="153" y="430"/>
                  </a:cubicBezTo>
                  <a:cubicBezTo>
                    <a:pt x="213" y="460"/>
                    <a:pt x="244" y="551"/>
                    <a:pt x="274" y="582"/>
                  </a:cubicBezTo>
                  <a:cubicBezTo>
                    <a:pt x="1308" y="2071"/>
                    <a:pt x="2311" y="3530"/>
                    <a:pt x="3040" y="5202"/>
                  </a:cubicBezTo>
                  <a:cubicBezTo>
                    <a:pt x="3192" y="5597"/>
                    <a:pt x="3192" y="5901"/>
                    <a:pt x="2919" y="6266"/>
                  </a:cubicBezTo>
                  <a:cubicBezTo>
                    <a:pt x="2098" y="7451"/>
                    <a:pt x="1520" y="8758"/>
                    <a:pt x="1338" y="10156"/>
                  </a:cubicBezTo>
                  <a:cubicBezTo>
                    <a:pt x="1338" y="10308"/>
                    <a:pt x="1338" y="10460"/>
                    <a:pt x="1490" y="10491"/>
                  </a:cubicBezTo>
                  <a:cubicBezTo>
                    <a:pt x="1503" y="10493"/>
                    <a:pt x="1516" y="10495"/>
                    <a:pt x="1529" y="10495"/>
                  </a:cubicBezTo>
                  <a:cubicBezTo>
                    <a:pt x="1658" y="10495"/>
                    <a:pt x="1736" y="10361"/>
                    <a:pt x="1764" y="10278"/>
                  </a:cubicBezTo>
                  <a:cubicBezTo>
                    <a:pt x="1764" y="10217"/>
                    <a:pt x="1794" y="10156"/>
                    <a:pt x="1794" y="10126"/>
                  </a:cubicBezTo>
                  <a:cubicBezTo>
                    <a:pt x="2068" y="8758"/>
                    <a:pt x="2675" y="7482"/>
                    <a:pt x="3466" y="6357"/>
                  </a:cubicBezTo>
                  <a:cubicBezTo>
                    <a:pt x="3618" y="6175"/>
                    <a:pt x="3648" y="5962"/>
                    <a:pt x="3648" y="5658"/>
                  </a:cubicBezTo>
                  <a:lnTo>
                    <a:pt x="3648" y="5476"/>
                  </a:lnTo>
                  <a:cubicBezTo>
                    <a:pt x="3648" y="5415"/>
                    <a:pt x="3618" y="5293"/>
                    <a:pt x="3587" y="5232"/>
                  </a:cubicBezTo>
                  <a:cubicBezTo>
                    <a:pt x="2858" y="3348"/>
                    <a:pt x="1703" y="1767"/>
                    <a:pt x="578" y="156"/>
                  </a:cubicBezTo>
                  <a:cubicBezTo>
                    <a:pt x="501" y="60"/>
                    <a:pt x="412" y="0"/>
                    <a:pt x="318"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69" name="Google Shape;3902;p57">
              <a:extLst>
                <a:ext uri="{FF2B5EF4-FFF2-40B4-BE49-F238E27FC236}">
                  <a16:creationId xmlns:a16="http://schemas.microsoft.com/office/drawing/2014/main" xmlns="" id="{0759DDBF-E718-4E65-A789-5D2FFD5D3CD6}"/>
                </a:ext>
              </a:extLst>
            </p:cNvPr>
            <p:cNvSpPr/>
            <p:nvPr/>
          </p:nvSpPr>
          <p:spPr>
            <a:xfrm>
              <a:off x="2363939" y="-1418857"/>
              <a:ext cx="115525" cy="261625"/>
            </a:xfrm>
            <a:custGeom>
              <a:avLst/>
              <a:gdLst/>
              <a:ahLst/>
              <a:cxnLst/>
              <a:rect l="l" t="t" r="r" b="b"/>
              <a:pathLst>
                <a:path w="4621" h="10465" extrusionOk="0">
                  <a:moveTo>
                    <a:pt x="197" y="0"/>
                  </a:moveTo>
                  <a:cubicBezTo>
                    <a:pt x="138" y="0"/>
                    <a:pt x="74" y="19"/>
                    <a:pt x="1" y="64"/>
                  </a:cubicBezTo>
                  <a:cubicBezTo>
                    <a:pt x="31" y="338"/>
                    <a:pt x="214" y="429"/>
                    <a:pt x="305" y="490"/>
                  </a:cubicBezTo>
                  <a:cubicBezTo>
                    <a:pt x="1277" y="1402"/>
                    <a:pt x="2372" y="2101"/>
                    <a:pt x="3527" y="2769"/>
                  </a:cubicBezTo>
                  <a:cubicBezTo>
                    <a:pt x="3679" y="2891"/>
                    <a:pt x="3739" y="2982"/>
                    <a:pt x="3709" y="3164"/>
                  </a:cubicBezTo>
                  <a:cubicBezTo>
                    <a:pt x="3679" y="3468"/>
                    <a:pt x="3648" y="3803"/>
                    <a:pt x="3648" y="4137"/>
                  </a:cubicBezTo>
                  <a:cubicBezTo>
                    <a:pt x="3557" y="5475"/>
                    <a:pt x="3679" y="6812"/>
                    <a:pt x="3800" y="8149"/>
                  </a:cubicBezTo>
                  <a:cubicBezTo>
                    <a:pt x="3861" y="8848"/>
                    <a:pt x="3952" y="9548"/>
                    <a:pt x="4165" y="10216"/>
                  </a:cubicBezTo>
                  <a:cubicBezTo>
                    <a:pt x="4192" y="10352"/>
                    <a:pt x="4268" y="10464"/>
                    <a:pt x="4415" y="10464"/>
                  </a:cubicBezTo>
                  <a:cubicBezTo>
                    <a:pt x="4432" y="10464"/>
                    <a:pt x="4450" y="10463"/>
                    <a:pt x="4469" y="10459"/>
                  </a:cubicBezTo>
                  <a:cubicBezTo>
                    <a:pt x="4621" y="10429"/>
                    <a:pt x="4621" y="10216"/>
                    <a:pt x="4591" y="10095"/>
                  </a:cubicBezTo>
                  <a:cubicBezTo>
                    <a:pt x="4560" y="9882"/>
                    <a:pt x="4469" y="9639"/>
                    <a:pt x="4439" y="9426"/>
                  </a:cubicBezTo>
                  <a:cubicBezTo>
                    <a:pt x="4135" y="7450"/>
                    <a:pt x="4043" y="5475"/>
                    <a:pt x="4165" y="3468"/>
                  </a:cubicBezTo>
                  <a:cubicBezTo>
                    <a:pt x="4195" y="2860"/>
                    <a:pt x="4104" y="2587"/>
                    <a:pt x="3557" y="2283"/>
                  </a:cubicBezTo>
                  <a:cubicBezTo>
                    <a:pt x="2493" y="1705"/>
                    <a:pt x="1490" y="976"/>
                    <a:pt x="548" y="186"/>
                  </a:cubicBezTo>
                  <a:cubicBezTo>
                    <a:pt x="441" y="100"/>
                    <a:pt x="335" y="0"/>
                    <a:pt x="197"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70" name="Google Shape;3903;p57">
              <a:extLst>
                <a:ext uri="{FF2B5EF4-FFF2-40B4-BE49-F238E27FC236}">
                  <a16:creationId xmlns:a16="http://schemas.microsoft.com/office/drawing/2014/main" xmlns="" id="{6810972B-600D-436C-8BF6-878885BC87E2}"/>
                </a:ext>
              </a:extLst>
            </p:cNvPr>
            <p:cNvSpPr/>
            <p:nvPr/>
          </p:nvSpPr>
          <p:spPr>
            <a:xfrm>
              <a:off x="1683089" y="-2060882"/>
              <a:ext cx="372375" cy="459825"/>
            </a:xfrm>
            <a:custGeom>
              <a:avLst/>
              <a:gdLst/>
              <a:ahLst/>
              <a:cxnLst/>
              <a:rect l="l" t="t" r="r" b="b"/>
              <a:pathLst>
                <a:path w="14895" h="18393" extrusionOk="0">
                  <a:moveTo>
                    <a:pt x="3891" y="0"/>
                  </a:moveTo>
                  <a:cubicBezTo>
                    <a:pt x="3040" y="122"/>
                    <a:pt x="2189" y="243"/>
                    <a:pt x="1368" y="426"/>
                  </a:cubicBezTo>
                  <a:cubicBezTo>
                    <a:pt x="973" y="486"/>
                    <a:pt x="669" y="669"/>
                    <a:pt x="487" y="1033"/>
                  </a:cubicBezTo>
                  <a:cubicBezTo>
                    <a:pt x="152" y="1763"/>
                    <a:pt x="0" y="2462"/>
                    <a:pt x="61" y="3283"/>
                  </a:cubicBezTo>
                  <a:cubicBezTo>
                    <a:pt x="183" y="4894"/>
                    <a:pt x="669" y="6383"/>
                    <a:pt x="1611" y="7690"/>
                  </a:cubicBezTo>
                  <a:cubicBezTo>
                    <a:pt x="2736" y="9210"/>
                    <a:pt x="3891" y="10638"/>
                    <a:pt x="5198" y="12006"/>
                  </a:cubicBezTo>
                  <a:cubicBezTo>
                    <a:pt x="6991" y="13921"/>
                    <a:pt x="8845" y="15684"/>
                    <a:pt x="10274" y="17873"/>
                  </a:cubicBezTo>
                  <a:cubicBezTo>
                    <a:pt x="10500" y="18211"/>
                    <a:pt x="10830" y="18393"/>
                    <a:pt x="11290" y="18393"/>
                  </a:cubicBezTo>
                  <a:cubicBezTo>
                    <a:pt x="11325" y="18393"/>
                    <a:pt x="11362" y="18392"/>
                    <a:pt x="11399" y="18389"/>
                  </a:cubicBezTo>
                  <a:cubicBezTo>
                    <a:pt x="11733" y="18389"/>
                    <a:pt x="12037" y="18207"/>
                    <a:pt x="12341" y="18177"/>
                  </a:cubicBezTo>
                  <a:cubicBezTo>
                    <a:pt x="13162" y="18025"/>
                    <a:pt x="14043" y="17873"/>
                    <a:pt x="14894" y="17660"/>
                  </a:cubicBezTo>
                  <a:cubicBezTo>
                    <a:pt x="14286" y="16839"/>
                    <a:pt x="13466" y="16019"/>
                    <a:pt x="12706" y="15259"/>
                  </a:cubicBezTo>
                  <a:cubicBezTo>
                    <a:pt x="10396" y="13040"/>
                    <a:pt x="8207" y="10638"/>
                    <a:pt x="6566" y="7872"/>
                  </a:cubicBezTo>
                  <a:cubicBezTo>
                    <a:pt x="5107" y="5471"/>
                    <a:pt x="4104" y="2766"/>
                    <a:pt x="3891"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71" name="Google Shape;3904;p57">
              <a:extLst>
                <a:ext uri="{FF2B5EF4-FFF2-40B4-BE49-F238E27FC236}">
                  <a16:creationId xmlns:a16="http://schemas.microsoft.com/office/drawing/2014/main" xmlns="" id="{E2AF30DD-5B46-42CF-8867-4CFA7642B6E7}"/>
                </a:ext>
              </a:extLst>
            </p:cNvPr>
            <p:cNvSpPr/>
            <p:nvPr/>
          </p:nvSpPr>
          <p:spPr>
            <a:xfrm>
              <a:off x="1779589" y="-2070782"/>
              <a:ext cx="798675" cy="452175"/>
            </a:xfrm>
            <a:custGeom>
              <a:avLst/>
              <a:gdLst/>
              <a:ahLst/>
              <a:cxnLst/>
              <a:rect l="l" t="t" r="r" b="b"/>
              <a:pathLst>
                <a:path w="31947" h="18087" extrusionOk="0">
                  <a:moveTo>
                    <a:pt x="6696" y="0"/>
                  </a:moveTo>
                  <a:cubicBezTo>
                    <a:pt x="6622" y="0"/>
                    <a:pt x="6549" y="0"/>
                    <a:pt x="6475" y="1"/>
                  </a:cubicBezTo>
                  <a:cubicBezTo>
                    <a:pt x="5107" y="1"/>
                    <a:pt x="3466" y="122"/>
                    <a:pt x="1824" y="244"/>
                  </a:cubicBezTo>
                  <a:cubicBezTo>
                    <a:pt x="1216" y="274"/>
                    <a:pt x="608" y="366"/>
                    <a:pt x="0" y="396"/>
                  </a:cubicBezTo>
                  <a:cubicBezTo>
                    <a:pt x="183" y="3162"/>
                    <a:pt x="1216" y="5867"/>
                    <a:pt x="2675" y="8268"/>
                  </a:cubicBezTo>
                  <a:cubicBezTo>
                    <a:pt x="4347" y="11034"/>
                    <a:pt x="6536" y="13436"/>
                    <a:pt x="8815" y="15655"/>
                  </a:cubicBezTo>
                  <a:cubicBezTo>
                    <a:pt x="9575" y="16415"/>
                    <a:pt x="10365" y="17235"/>
                    <a:pt x="10973" y="18086"/>
                  </a:cubicBezTo>
                  <a:cubicBezTo>
                    <a:pt x="12189" y="17843"/>
                    <a:pt x="13466" y="17539"/>
                    <a:pt x="14651" y="17235"/>
                  </a:cubicBezTo>
                  <a:cubicBezTo>
                    <a:pt x="18511" y="16232"/>
                    <a:pt x="22372" y="15290"/>
                    <a:pt x="26171" y="14135"/>
                  </a:cubicBezTo>
                  <a:cubicBezTo>
                    <a:pt x="27813" y="13649"/>
                    <a:pt x="29454" y="13223"/>
                    <a:pt x="31095" y="12706"/>
                  </a:cubicBezTo>
                  <a:cubicBezTo>
                    <a:pt x="31794" y="12524"/>
                    <a:pt x="31946" y="12098"/>
                    <a:pt x="31612" y="11460"/>
                  </a:cubicBezTo>
                  <a:cubicBezTo>
                    <a:pt x="30487" y="9332"/>
                    <a:pt x="29028" y="7478"/>
                    <a:pt x="27022" y="6080"/>
                  </a:cubicBezTo>
                  <a:cubicBezTo>
                    <a:pt x="24743" y="4530"/>
                    <a:pt x="22220" y="3405"/>
                    <a:pt x="19606" y="2433"/>
                  </a:cubicBezTo>
                  <a:cubicBezTo>
                    <a:pt x="15537" y="937"/>
                    <a:pt x="11320" y="0"/>
                    <a:pt x="66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 name="Google Shape;3905;p57">
              <a:extLst>
                <a:ext uri="{FF2B5EF4-FFF2-40B4-BE49-F238E27FC236}">
                  <a16:creationId xmlns:a16="http://schemas.microsoft.com/office/drawing/2014/main" xmlns="" id="{71714C93-BC6B-46A7-8CFF-19A516F67625}"/>
                </a:ext>
              </a:extLst>
            </p:cNvPr>
            <p:cNvSpPr/>
            <p:nvPr/>
          </p:nvSpPr>
          <p:spPr>
            <a:xfrm>
              <a:off x="1971089" y="-1945307"/>
              <a:ext cx="208225" cy="194075"/>
            </a:xfrm>
            <a:custGeom>
              <a:avLst/>
              <a:gdLst/>
              <a:ahLst/>
              <a:cxnLst/>
              <a:rect l="l" t="t" r="r" b="b"/>
              <a:pathLst>
                <a:path w="8329" h="7763" extrusionOk="0">
                  <a:moveTo>
                    <a:pt x="3567" y="0"/>
                  </a:moveTo>
                  <a:cubicBezTo>
                    <a:pt x="3338" y="0"/>
                    <a:pt x="3111" y="19"/>
                    <a:pt x="2888" y="58"/>
                  </a:cubicBezTo>
                  <a:cubicBezTo>
                    <a:pt x="1216" y="392"/>
                    <a:pt x="0" y="1760"/>
                    <a:pt x="0" y="3432"/>
                  </a:cubicBezTo>
                  <a:cubicBezTo>
                    <a:pt x="0" y="5639"/>
                    <a:pt x="2192" y="7762"/>
                    <a:pt x="4587" y="7762"/>
                  </a:cubicBezTo>
                  <a:cubicBezTo>
                    <a:pt x="4699" y="7762"/>
                    <a:pt x="4812" y="7758"/>
                    <a:pt x="4924" y="7748"/>
                  </a:cubicBezTo>
                  <a:cubicBezTo>
                    <a:pt x="5107" y="7748"/>
                    <a:pt x="5380" y="7718"/>
                    <a:pt x="5623" y="7657"/>
                  </a:cubicBezTo>
                  <a:cubicBezTo>
                    <a:pt x="5958" y="7566"/>
                    <a:pt x="6262" y="7444"/>
                    <a:pt x="6505" y="7292"/>
                  </a:cubicBezTo>
                  <a:cubicBezTo>
                    <a:pt x="7690" y="6623"/>
                    <a:pt x="8329" y="5408"/>
                    <a:pt x="8268" y="4222"/>
                  </a:cubicBezTo>
                  <a:cubicBezTo>
                    <a:pt x="8116" y="2490"/>
                    <a:pt x="6961" y="1122"/>
                    <a:pt x="5593" y="484"/>
                  </a:cubicBezTo>
                  <a:cubicBezTo>
                    <a:pt x="4935" y="166"/>
                    <a:pt x="4243" y="0"/>
                    <a:pt x="356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 name="Google Shape;3906;p57">
              <a:extLst>
                <a:ext uri="{FF2B5EF4-FFF2-40B4-BE49-F238E27FC236}">
                  <a16:creationId xmlns:a16="http://schemas.microsoft.com/office/drawing/2014/main" xmlns="" id="{04640D0B-90E5-4221-8E2D-AA4DEEA42C0C}"/>
                </a:ext>
              </a:extLst>
            </p:cNvPr>
            <p:cNvSpPr/>
            <p:nvPr/>
          </p:nvSpPr>
          <p:spPr>
            <a:xfrm>
              <a:off x="2066839" y="-1934757"/>
              <a:ext cx="112475" cy="171775"/>
            </a:xfrm>
            <a:custGeom>
              <a:avLst/>
              <a:gdLst/>
              <a:ahLst/>
              <a:cxnLst/>
              <a:rect l="l" t="t" r="r" b="b"/>
              <a:pathLst>
                <a:path w="4499" h="6871" extrusionOk="0">
                  <a:moveTo>
                    <a:pt x="1733" y="1"/>
                  </a:moveTo>
                  <a:cubicBezTo>
                    <a:pt x="669" y="578"/>
                    <a:pt x="0" y="1672"/>
                    <a:pt x="0" y="2979"/>
                  </a:cubicBezTo>
                  <a:cubicBezTo>
                    <a:pt x="0" y="4590"/>
                    <a:pt x="1125" y="6110"/>
                    <a:pt x="2675" y="6870"/>
                  </a:cubicBezTo>
                  <a:cubicBezTo>
                    <a:pt x="3860" y="6201"/>
                    <a:pt x="4499" y="4986"/>
                    <a:pt x="4407" y="3770"/>
                  </a:cubicBezTo>
                  <a:cubicBezTo>
                    <a:pt x="4255" y="2007"/>
                    <a:pt x="3100" y="639"/>
                    <a:pt x="1733"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74" name="Google Shape;3907;p57">
              <a:extLst>
                <a:ext uri="{FF2B5EF4-FFF2-40B4-BE49-F238E27FC236}">
                  <a16:creationId xmlns:a16="http://schemas.microsoft.com/office/drawing/2014/main" xmlns="" id="{B5027F6D-3FAB-4401-BDB3-0DD8169267FB}"/>
                </a:ext>
              </a:extLst>
            </p:cNvPr>
            <p:cNvSpPr/>
            <p:nvPr/>
          </p:nvSpPr>
          <p:spPr>
            <a:xfrm>
              <a:off x="2246164" y="-1885557"/>
              <a:ext cx="257625" cy="81875"/>
            </a:xfrm>
            <a:custGeom>
              <a:avLst/>
              <a:gdLst/>
              <a:ahLst/>
              <a:cxnLst/>
              <a:rect l="l" t="t" r="r" b="b"/>
              <a:pathLst>
                <a:path w="10305" h="3275" extrusionOk="0">
                  <a:moveTo>
                    <a:pt x="1547" y="1"/>
                  </a:moveTo>
                  <a:cubicBezTo>
                    <a:pt x="1437" y="1"/>
                    <a:pt x="1327" y="3"/>
                    <a:pt x="1216" y="8"/>
                  </a:cubicBezTo>
                  <a:cubicBezTo>
                    <a:pt x="912" y="39"/>
                    <a:pt x="608" y="100"/>
                    <a:pt x="335" y="252"/>
                  </a:cubicBezTo>
                  <a:cubicBezTo>
                    <a:pt x="152" y="343"/>
                    <a:pt x="0" y="464"/>
                    <a:pt x="0" y="708"/>
                  </a:cubicBezTo>
                  <a:cubicBezTo>
                    <a:pt x="0" y="920"/>
                    <a:pt x="152" y="1042"/>
                    <a:pt x="304" y="1103"/>
                  </a:cubicBezTo>
                  <a:cubicBezTo>
                    <a:pt x="456" y="1194"/>
                    <a:pt x="639" y="1255"/>
                    <a:pt x="791" y="1315"/>
                  </a:cubicBezTo>
                  <a:cubicBezTo>
                    <a:pt x="2402" y="1771"/>
                    <a:pt x="4073" y="1984"/>
                    <a:pt x="5684" y="2258"/>
                  </a:cubicBezTo>
                  <a:cubicBezTo>
                    <a:pt x="7113" y="2470"/>
                    <a:pt x="8542" y="2714"/>
                    <a:pt x="9909" y="3200"/>
                  </a:cubicBezTo>
                  <a:cubicBezTo>
                    <a:pt x="9967" y="3219"/>
                    <a:pt x="10025" y="3275"/>
                    <a:pt x="10113" y="3275"/>
                  </a:cubicBezTo>
                  <a:cubicBezTo>
                    <a:pt x="10164" y="3275"/>
                    <a:pt x="10226" y="3256"/>
                    <a:pt x="10305" y="3200"/>
                  </a:cubicBezTo>
                  <a:cubicBezTo>
                    <a:pt x="10061" y="2866"/>
                    <a:pt x="9727" y="2683"/>
                    <a:pt x="9393" y="2470"/>
                  </a:cubicBezTo>
                  <a:cubicBezTo>
                    <a:pt x="8025" y="1680"/>
                    <a:pt x="6536" y="1103"/>
                    <a:pt x="5016" y="616"/>
                  </a:cubicBezTo>
                  <a:cubicBezTo>
                    <a:pt x="3849" y="283"/>
                    <a:pt x="2709" y="1"/>
                    <a:pt x="1547"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75" name="Google Shape;3908;p57">
              <a:extLst>
                <a:ext uri="{FF2B5EF4-FFF2-40B4-BE49-F238E27FC236}">
                  <a16:creationId xmlns:a16="http://schemas.microsoft.com/office/drawing/2014/main" xmlns="" id="{3B1CFFFF-5A45-44B5-B114-4FD3F60BAEC9}"/>
                </a:ext>
              </a:extLst>
            </p:cNvPr>
            <p:cNvSpPr/>
            <p:nvPr/>
          </p:nvSpPr>
          <p:spPr>
            <a:xfrm>
              <a:off x="2180064" y="-1946232"/>
              <a:ext cx="34975" cy="28350"/>
            </a:xfrm>
            <a:custGeom>
              <a:avLst/>
              <a:gdLst/>
              <a:ahLst/>
              <a:cxnLst/>
              <a:rect l="l" t="t" r="r" b="b"/>
              <a:pathLst>
                <a:path w="1399" h="1134" extrusionOk="0">
                  <a:moveTo>
                    <a:pt x="1265" y="0"/>
                  </a:moveTo>
                  <a:cubicBezTo>
                    <a:pt x="938" y="0"/>
                    <a:pt x="349" y="174"/>
                    <a:pt x="152" y="399"/>
                  </a:cubicBezTo>
                  <a:cubicBezTo>
                    <a:pt x="61" y="581"/>
                    <a:pt x="0" y="733"/>
                    <a:pt x="122" y="916"/>
                  </a:cubicBezTo>
                  <a:cubicBezTo>
                    <a:pt x="233" y="1049"/>
                    <a:pt x="344" y="1134"/>
                    <a:pt x="491" y="1134"/>
                  </a:cubicBezTo>
                  <a:cubicBezTo>
                    <a:pt x="545" y="1134"/>
                    <a:pt x="604" y="1122"/>
                    <a:pt x="669" y="1098"/>
                  </a:cubicBezTo>
                  <a:cubicBezTo>
                    <a:pt x="973" y="1007"/>
                    <a:pt x="1398" y="399"/>
                    <a:pt x="1337" y="4"/>
                  </a:cubicBezTo>
                  <a:cubicBezTo>
                    <a:pt x="1315" y="2"/>
                    <a:pt x="1291" y="0"/>
                    <a:pt x="12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 name="Google Shape;3909;p57">
              <a:extLst>
                <a:ext uri="{FF2B5EF4-FFF2-40B4-BE49-F238E27FC236}">
                  <a16:creationId xmlns:a16="http://schemas.microsoft.com/office/drawing/2014/main" xmlns="" id="{668E577D-C9C7-43C0-858B-4F1B4EB19C32}"/>
                </a:ext>
              </a:extLst>
            </p:cNvPr>
            <p:cNvSpPr/>
            <p:nvPr/>
          </p:nvSpPr>
          <p:spPr>
            <a:xfrm>
              <a:off x="2139014" y="-1974257"/>
              <a:ext cx="30425" cy="30300"/>
            </a:xfrm>
            <a:custGeom>
              <a:avLst/>
              <a:gdLst/>
              <a:ahLst/>
              <a:cxnLst/>
              <a:rect l="l" t="t" r="r" b="b"/>
              <a:pathLst>
                <a:path w="1217" h="1212" extrusionOk="0">
                  <a:moveTo>
                    <a:pt x="1216" y="0"/>
                  </a:moveTo>
                  <a:cubicBezTo>
                    <a:pt x="761" y="0"/>
                    <a:pt x="457" y="91"/>
                    <a:pt x="183" y="395"/>
                  </a:cubicBezTo>
                  <a:cubicBezTo>
                    <a:pt x="1" y="638"/>
                    <a:pt x="1" y="912"/>
                    <a:pt x="213" y="1094"/>
                  </a:cubicBezTo>
                  <a:cubicBezTo>
                    <a:pt x="318" y="1173"/>
                    <a:pt x="422" y="1212"/>
                    <a:pt x="519" y="1212"/>
                  </a:cubicBezTo>
                  <a:cubicBezTo>
                    <a:pt x="648" y="1212"/>
                    <a:pt x="765" y="1142"/>
                    <a:pt x="852" y="1003"/>
                  </a:cubicBezTo>
                  <a:cubicBezTo>
                    <a:pt x="1065" y="760"/>
                    <a:pt x="1186" y="395"/>
                    <a:pt x="121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 name="Google Shape;3910;p57">
              <a:extLst>
                <a:ext uri="{FF2B5EF4-FFF2-40B4-BE49-F238E27FC236}">
                  <a16:creationId xmlns:a16="http://schemas.microsoft.com/office/drawing/2014/main" xmlns="" id="{2689FC8C-263D-459E-BED8-18A6E9FD1CEA}"/>
                </a:ext>
              </a:extLst>
            </p:cNvPr>
            <p:cNvSpPr/>
            <p:nvPr/>
          </p:nvSpPr>
          <p:spPr>
            <a:xfrm>
              <a:off x="2205889" y="-1810382"/>
              <a:ext cx="37250" cy="24025"/>
            </a:xfrm>
            <a:custGeom>
              <a:avLst/>
              <a:gdLst/>
              <a:ahLst/>
              <a:cxnLst/>
              <a:rect l="l" t="t" r="r" b="b"/>
              <a:pathLst>
                <a:path w="1490" h="961" extrusionOk="0">
                  <a:moveTo>
                    <a:pt x="454" y="1"/>
                  </a:moveTo>
                  <a:cubicBezTo>
                    <a:pt x="423" y="1"/>
                    <a:pt x="393" y="4"/>
                    <a:pt x="365" y="11"/>
                  </a:cubicBezTo>
                  <a:cubicBezTo>
                    <a:pt x="213" y="41"/>
                    <a:pt x="92" y="132"/>
                    <a:pt x="61" y="315"/>
                  </a:cubicBezTo>
                  <a:cubicBezTo>
                    <a:pt x="0" y="497"/>
                    <a:pt x="122" y="649"/>
                    <a:pt x="274" y="740"/>
                  </a:cubicBezTo>
                  <a:cubicBezTo>
                    <a:pt x="605" y="893"/>
                    <a:pt x="936" y="960"/>
                    <a:pt x="1285" y="960"/>
                  </a:cubicBezTo>
                  <a:cubicBezTo>
                    <a:pt x="1353" y="960"/>
                    <a:pt x="1421" y="958"/>
                    <a:pt x="1490" y="953"/>
                  </a:cubicBezTo>
                  <a:cubicBezTo>
                    <a:pt x="1462" y="529"/>
                    <a:pt x="857" y="1"/>
                    <a:pt x="45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8" name="Google Shape;3911;p57">
              <a:extLst>
                <a:ext uri="{FF2B5EF4-FFF2-40B4-BE49-F238E27FC236}">
                  <a16:creationId xmlns:a16="http://schemas.microsoft.com/office/drawing/2014/main" xmlns="" id="{18D56F7A-46C8-4116-AE1D-39CB1BE3F00A}"/>
                </a:ext>
              </a:extLst>
            </p:cNvPr>
            <p:cNvSpPr/>
            <p:nvPr/>
          </p:nvSpPr>
          <p:spPr>
            <a:xfrm>
              <a:off x="2188414" y="-1768382"/>
              <a:ext cx="35725" cy="22725"/>
            </a:xfrm>
            <a:custGeom>
              <a:avLst/>
              <a:gdLst/>
              <a:ahLst/>
              <a:cxnLst/>
              <a:rect l="l" t="t" r="r" b="b"/>
              <a:pathLst>
                <a:path w="1429" h="909" extrusionOk="0">
                  <a:moveTo>
                    <a:pt x="415" y="1"/>
                  </a:moveTo>
                  <a:cubicBezTo>
                    <a:pt x="324" y="1"/>
                    <a:pt x="238" y="38"/>
                    <a:pt x="152" y="124"/>
                  </a:cubicBezTo>
                  <a:cubicBezTo>
                    <a:pt x="31" y="215"/>
                    <a:pt x="0" y="367"/>
                    <a:pt x="61" y="519"/>
                  </a:cubicBezTo>
                  <a:cubicBezTo>
                    <a:pt x="170" y="738"/>
                    <a:pt x="641" y="909"/>
                    <a:pt x="1033" y="909"/>
                  </a:cubicBezTo>
                  <a:cubicBezTo>
                    <a:pt x="1186" y="909"/>
                    <a:pt x="1326" y="883"/>
                    <a:pt x="1429" y="823"/>
                  </a:cubicBezTo>
                  <a:cubicBezTo>
                    <a:pt x="1216" y="489"/>
                    <a:pt x="943" y="276"/>
                    <a:pt x="639" y="63"/>
                  </a:cubicBezTo>
                  <a:cubicBezTo>
                    <a:pt x="559" y="23"/>
                    <a:pt x="485" y="1"/>
                    <a:pt x="4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 name="Google Shape;3912;p57">
              <a:extLst>
                <a:ext uri="{FF2B5EF4-FFF2-40B4-BE49-F238E27FC236}">
                  <a16:creationId xmlns:a16="http://schemas.microsoft.com/office/drawing/2014/main" xmlns="" id="{AC4FE2CB-5969-41EC-AF86-7FAAD8073A81}"/>
                </a:ext>
              </a:extLst>
            </p:cNvPr>
            <p:cNvSpPr/>
            <p:nvPr/>
          </p:nvSpPr>
          <p:spPr>
            <a:xfrm>
              <a:off x="1892814" y="-1617107"/>
              <a:ext cx="161125" cy="546850"/>
            </a:xfrm>
            <a:custGeom>
              <a:avLst/>
              <a:gdLst/>
              <a:ahLst/>
              <a:cxnLst/>
              <a:rect l="l" t="t" r="r" b="b"/>
              <a:pathLst>
                <a:path w="6445" h="21874" extrusionOk="0">
                  <a:moveTo>
                    <a:pt x="6444" y="0"/>
                  </a:moveTo>
                  <a:lnTo>
                    <a:pt x="6444" y="0"/>
                  </a:lnTo>
                  <a:cubicBezTo>
                    <a:pt x="5654" y="274"/>
                    <a:pt x="4803" y="547"/>
                    <a:pt x="4013" y="882"/>
                  </a:cubicBezTo>
                  <a:cubicBezTo>
                    <a:pt x="3709" y="973"/>
                    <a:pt x="3374" y="942"/>
                    <a:pt x="3070" y="1125"/>
                  </a:cubicBezTo>
                  <a:cubicBezTo>
                    <a:pt x="2675" y="1368"/>
                    <a:pt x="2463" y="1702"/>
                    <a:pt x="2432" y="2158"/>
                  </a:cubicBezTo>
                  <a:cubicBezTo>
                    <a:pt x="2311" y="4772"/>
                    <a:pt x="1581" y="7295"/>
                    <a:pt x="1004" y="9787"/>
                  </a:cubicBezTo>
                  <a:cubicBezTo>
                    <a:pt x="608" y="11642"/>
                    <a:pt x="304" y="13526"/>
                    <a:pt x="152" y="15380"/>
                  </a:cubicBezTo>
                  <a:cubicBezTo>
                    <a:pt x="0" y="16961"/>
                    <a:pt x="335" y="18541"/>
                    <a:pt x="1064" y="19970"/>
                  </a:cubicBezTo>
                  <a:cubicBezTo>
                    <a:pt x="1399" y="20699"/>
                    <a:pt x="1885" y="21216"/>
                    <a:pt x="2523" y="21672"/>
                  </a:cubicBezTo>
                  <a:cubicBezTo>
                    <a:pt x="2737" y="21815"/>
                    <a:pt x="2951" y="21874"/>
                    <a:pt x="3164" y="21874"/>
                  </a:cubicBezTo>
                  <a:cubicBezTo>
                    <a:pt x="3315" y="21874"/>
                    <a:pt x="3466" y="21844"/>
                    <a:pt x="3618" y="21794"/>
                  </a:cubicBezTo>
                  <a:cubicBezTo>
                    <a:pt x="4408" y="21520"/>
                    <a:pt x="5198" y="21186"/>
                    <a:pt x="5988" y="20851"/>
                  </a:cubicBezTo>
                  <a:cubicBezTo>
                    <a:pt x="4742" y="18329"/>
                    <a:pt x="4256" y="15532"/>
                    <a:pt x="4286" y="12705"/>
                  </a:cubicBezTo>
                  <a:cubicBezTo>
                    <a:pt x="4317" y="9483"/>
                    <a:pt x="5016" y="6322"/>
                    <a:pt x="5836" y="3222"/>
                  </a:cubicBezTo>
                  <a:cubicBezTo>
                    <a:pt x="6110" y="2189"/>
                    <a:pt x="6384" y="1094"/>
                    <a:pt x="6444"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80" name="Google Shape;3913;p57">
              <a:extLst>
                <a:ext uri="{FF2B5EF4-FFF2-40B4-BE49-F238E27FC236}">
                  <a16:creationId xmlns:a16="http://schemas.microsoft.com/office/drawing/2014/main" xmlns="" id="{38CB7DA5-20AA-48BE-AA3C-826C07E14A39}"/>
                </a:ext>
              </a:extLst>
            </p:cNvPr>
            <p:cNvSpPr/>
            <p:nvPr/>
          </p:nvSpPr>
          <p:spPr>
            <a:xfrm>
              <a:off x="1997689" y="-1755282"/>
              <a:ext cx="588175" cy="661000"/>
            </a:xfrm>
            <a:custGeom>
              <a:avLst/>
              <a:gdLst/>
              <a:ahLst/>
              <a:cxnLst/>
              <a:rect l="l" t="t" r="r" b="b"/>
              <a:pathLst>
                <a:path w="23527" h="26440" extrusionOk="0">
                  <a:moveTo>
                    <a:pt x="22737" y="0"/>
                  </a:moveTo>
                  <a:cubicBezTo>
                    <a:pt x="22599" y="0"/>
                    <a:pt x="22437" y="29"/>
                    <a:pt x="22250" y="86"/>
                  </a:cubicBezTo>
                  <a:cubicBezTo>
                    <a:pt x="20578" y="451"/>
                    <a:pt x="18937" y="907"/>
                    <a:pt x="17295" y="1332"/>
                  </a:cubicBezTo>
                  <a:cubicBezTo>
                    <a:pt x="13465" y="2275"/>
                    <a:pt x="9666" y="3460"/>
                    <a:pt x="5836" y="4524"/>
                  </a:cubicBezTo>
                  <a:cubicBezTo>
                    <a:pt x="4620" y="4858"/>
                    <a:pt x="3404" y="5254"/>
                    <a:pt x="2219" y="5618"/>
                  </a:cubicBezTo>
                  <a:cubicBezTo>
                    <a:pt x="2189" y="6682"/>
                    <a:pt x="1885" y="7807"/>
                    <a:pt x="1611" y="8810"/>
                  </a:cubicBezTo>
                  <a:cubicBezTo>
                    <a:pt x="760" y="11941"/>
                    <a:pt x="91" y="15102"/>
                    <a:pt x="61" y="18324"/>
                  </a:cubicBezTo>
                  <a:cubicBezTo>
                    <a:pt x="0" y="21090"/>
                    <a:pt x="517" y="23947"/>
                    <a:pt x="1763" y="26439"/>
                  </a:cubicBezTo>
                  <a:cubicBezTo>
                    <a:pt x="2341" y="26196"/>
                    <a:pt x="2888" y="25922"/>
                    <a:pt x="3435" y="25649"/>
                  </a:cubicBezTo>
                  <a:cubicBezTo>
                    <a:pt x="4924" y="24889"/>
                    <a:pt x="6414" y="24160"/>
                    <a:pt x="7569" y="23491"/>
                  </a:cubicBezTo>
                  <a:cubicBezTo>
                    <a:pt x="11642" y="21090"/>
                    <a:pt x="14833" y="18141"/>
                    <a:pt x="17660" y="14707"/>
                  </a:cubicBezTo>
                  <a:cubicBezTo>
                    <a:pt x="19393" y="12579"/>
                    <a:pt x="21003" y="10330"/>
                    <a:pt x="22159" y="7837"/>
                  </a:cubicBezTo>
                  <a:cubicBezTo>
                    <a:pt x="23192" y="5618"/>
                    <a:pt x="23526" y="3278"/>
                    <a:pt x="23435" y="877"/>
                  </a:cubicBezTo>
                  <a:cubicBezTo>
                    <a:pt x="23389" y="297"/>
                    <a:pt x="23183" y="0"/>
                    <a:pt x="22737" y="0"/>
                  </a:cubicBezTo>
                  <a:close/>
                </a:path>
              </a:pathLst>
            </a:custGeom>
            <a:solidFill>
              <a:schemeClr val="accent3"/>
            </a:solidFill>
            <a:ln>
              <a:noFill/>
            </a:ln>
          </p:spPr>
          <p:txBody>
            <a:bodyPr spcFirstLastPara="1" wrap="square" lIns="91425" tIns="91425" rIns="91425" bIns="91425" anchor="ctr" anchorCtr="0">
              <a:noAutofit/>
            </a:bodyPr>
            <a:lstStyle/>
            <a:p>
              <a:endParaRPr dirty="0"/>
            </a:p>
          </p:txBody>
        </p:sp>
        <p:sp>
          <p:nvSpPr>
            <p:cNvPr id="81" name="Google Shape;3914;p57">
              <a:extLst>
                <a:ext uri="{FF2B5EF4-FFF2-40B4-BE49-F238E27FC236}">
                  <a16:creationId xmlns:a16="http://schemas.microsoft.com/office/drawing/2014/main" xmlns="" id="{BE76735B-EB22-475D-95E0-3AD9CE0A3924}"/>
                </a:ext>
              </a:extLst>
            </p:cNvPr>
            <p:cNvSpPr/>
            <p:nvPr/>
          </p:nvSpPr>
          <p:spPr>
            <a:xfrm>
              <a:off x="2075189" y="-1531282"/>
              <a:ext cx="216600" cy="208475"/>
            </a:xfrm>
            <a:custGeom>
              <a:avLst/>
              <a:gdLst/>
              <a:ahLst/>
              <a:cxnLst/>
              <a:rect l="l" t="t" r="r" b="b"/>
              <a:pathLst>
                <a:path w="8664" h="8339" extrusionOk="0">
                  <a:moveTo>
                    <a:pt x="4916" y="1"/>
                  </a:moveTo>
                  <a:cubicBezTo>
                    <a:pt x="4888" y="1"/>
                    <a:pt x="4861" y="1"/>
                    <a:pt x="4833" y="2"/>
                  </a:cubicBezTo>
                  <a:cubicBezTo>
                    <a:pt x="4499" y="2"/>
                    <a:pt x="4225" y="63"/>
                    <a:pt x="3861" y="154"/>
                  </a:cubicBezTo>
                  <a:cubicBezTo>
                    <a:pt x="3618" y="245"/>
                    <a:pt x="3344" y="367"/>
                    <a:pt x="3222" y="427"/>
                  </a:cubicBezTo>
                  <a:cubicBezTo>
                    <a:pt x="973" y="1582"/>
                    <a:pt x="0" y="4652"/>
                    <a:pt x="1216" y="6658"/>
                  </a:cubicBezTo>
                  <a:cubicBezTo>
                    <a:pt x="1870" y="7741"/>
                    <a:pt x="2977" y="8338"/>
                    <a:pt x="4150" y="8338"/>
                  </a:cubicBezTo>
                  <a:cubicBezTo>
                    <a:pt x="4557" y="8338"/>
                    <a:pt x="4973" y="8266"/>
                    <a:pt x="5380" y="8117"/>
                  </a:cubicBezTo>
                  <a:cubicBezTo>
                    <a:pt x="6232" y="7813"/>
                    <a:pt x="6991" y="7206"/>
                    <a:pt x="7508" y="6415"/>
                  </a:cubicBezTo>
                  <a:cubicBezTo>
                    <a:pt x="8359" y="5108"/>
                    <a:pt x="8663" y="3406"/>
                    <a:pt x="7903" y="1856"/>
                  </a:cubicBezTo>
                  <a:cubicBezTo>
                    <a:pt x="7367" y="724"/>
                    <a:pt x="6247" y="1"/>
                    <a:pt x="491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 name="Google Shape;3915;p57">
              <a:extLst>
                <a:ext uri="{FF2B5EF4-FFF2-40B4-BE49-F238E27FC236}">
                  <a16:creationId xmlns:a16="http://schemas.microsoft.com/office/drawing/2014/main" xmlns="" id="{50CCCD33-5B99-4743-A6CE-8B8DB283E7AA}"/>
                </a:ext>
              </a:extLst>
            </p:cNvPr>
            <p:cNvSpPr/>
            <p:nvPr/>
          </p:nvSpPr>
          <p:spPr>
            <a:xfrm>
              <a:off x="2166364" y="-1531282"/>
              <a:ext cx="125425" cy="160425"/>
            </a:xfrm>
            <a:custGeom>
              <a:avLst/>
              <a:gdLst/>
              <a:ahLst/>
              <a:cxnLst/>
              <a:rect l="l" t="t" r="r" b="b"/>
              <a:pathLst>
                <a:path w="5017" h="6417" extrusionOk="0">
                  <a:moveTo>
                    <a:pt x="1269" y="1"/>
                  </a:moveTo>
                  <a:cubicBezTo>
                    <a:pt x="1241" y="1"/>
                    <a:pt x="1214" y="1"/>
                    <a:pt x="1186" y="2"/>
                  </a:cubicBezTo>
                  <a:cubicBezTo>
                    <a:pt x="214" y="1430"/>
                    <a:pt x="1" y="3376"/>
                    <a:pt x="822" y="4713"/>
                  </a:cubicBezTo>
                  <a:cubicBezTo>
                    <a:pt x="1445" y="5811"/>
                    <a:pt x="2589" y="6416"/>
                    <a:pt x="3774" y="6416"/>
                  </a:cubicBezTo>
                  <a:cubicBezTo>
                    <a:pt x="3803" y="6416"/>
                    <a:pt x="3832" y="6416"/>
                    <a:pt x="3861" y="6415"/>
                  </a:cubicBezTo>
                  <a:cubicBezTo>
                    <a:pt x="4712" y="5108"/>
                    <a:pt x="5016" y="3406"/>
                    <a:pt x="4256" y="1856"/>
                  </a:cubicBezTo>
                  <a:cubicBezTo>
                    <a:pt x="3720" y="724"/>
                    <a:pt x="2600" y="1"/>
                    <a:pt x="1269" y="1"/>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83" name="Google Shape;3916;p57">
              <a:extLst>
                <a:ext uri="{FF2B5EF4-FFF2-40B4-BE49-F238E27FC236}">
                  <a16:creationId xmlns:a16="http://schemas.microsoft.com/office/drawing/2014/main" xmlns="" id="{B266D37D-3117-42E9-ADA7-331812A3987C}"/>
                </a:ext>
              </a:extLst>
            </p:cNvPr>
            <p:cNvSpPr/>
            <p:nvPr/>
          </p:nvSpPr>
          <p:spPr>
            <a:xfrm>
              <a:off x="2341139" y="-1682057"/>
              <a:ext cx="193800" cy="191100"/>
            </a:xfrm>
            <a:custGeom>
              <a:avLst/>
              <a:gdLst/>
              <a:ahLst/>
              <a:cxnLst/>
              <a:rect l="l" t="t" r="r" b="b"/>
              <a:pathLst>
                <a:path w="7752" h="7644" extrusionOk="0">
                  <a:moveTo>
                    <a:pt x="7663" y="0"/>
                  </a:moveTo>
                  <a:cubicBezTo>
                    <a:pt x="7529" y="0"/>
                    <a:pt x="7499" y="120"/>
                    <a:pt x="7448" y="197"/>
                  </a:cubicBezTo>
                  <a:cubicBezTo>
                    <a:pt x="6475" y="1321"/>
                    <a:pt x="5351" y="2233"/>
                    <a:pt x="4256" y="3145"/>
                  </a:cubicBezTo>
                  <a:cubicBezTo>
                    <a:pt x="2949" y="4209"/>
                    <a:pt x="1673" y="5242"/>
                    <a:pt x="487" y="6458"/>
                  </a:cubicBezTo>
                  <a:cubicBezTo>
                    <a:pt x="366" y="6610"/>
                    <a:pt x="244" y="6732"/>
                    <a:pt x="183" y="6884"/>
                  </a:cubicBezTo>
                  <a:cubicBezTo>
                    <a:pt x="62" y="7036"/>
                    <a:pt x="1" y="7218"/>
                    <a:pt x="92" y="7401"/>
                  </a:cubicBezTo>
                  <a:cubicBezTo>
                    <a:pt x="214" y="7644"/>
                    <a:pt x="457" y="7644"/>
                    <a:pt x="639" y="7644"/>
                  </a:cubicBezTo>
                  <a:cubicBezTo>
                    <a:pt x="943" y="7613"/>
                    <a:pt x="1247" y="7522"/>
                    <a:pt x="1521" y="7370"/>
                  </a:cubicBezTo>
                  <a:cubicBezTo>
                    <a:pt x="2706" y="6762"/>
                    <a:pt x="3588" y="5881"/>
                    <a:pt x="4469" y="4908"/>
                  </a:cubicBezTo>
                  <a:cubicBezTo>
                    <a:pt x="5533" y="3692"/>
                    <a:pt x="6536" y="2476"/>
                    <a:pt x="7326" y="1078"/>
                  </a:cubicBezTo>
                  <a:cubicBezTo>
                    <a:pt x="7509" y="774"/>
                    <a:pt x="7721" y="410"/>
                    <a:pt x="7752" y="14"/>
                  </a:cubicBezTo>
                  <a:cubicBezTo>
                    <a:pt x="7718" y="5"/>
                    <a:pt x="7689" y="0"/>
                    <a:pt x="7663" y="0"/>
                  </a:cubicBezTo>
                  <a:close/>
                </a:path>
              </a:pathLst>
            </a:custGeom>
            <a:solidFill>
              <a:srgbClr val="18004B"/>
            </a:solidFill>
            <a:ln>
              <a:noFill/>
            </a:ln>
          </p:spPr>
          <p:txBody>
            <a:bodyPr spcFirstLastPara="1" wrap="square" lIns="91425" tIns="91425" rIns="91425" bIns="91425" anchor="ctr" anchorCtr="0">
              <a:noAutofit/>
            </a:bodyPr>
            <a:lstStyle/>
            <a:p>
              <a:endParaRPr/>
            </a:p>
          </p:txBody>
        </p:sp>
        <p:sp>
          <p:nvSpPr>
            <p:cNvPr id="84" name="Google Shape;3917;p57">
              <a:extLst>
                <a:ext uri="{FF2B5EF4-FFF2-40B4-BE49-F238E27FC236}">
                  <a16:creationId xmlns:a16="http://schemas.microsoft.com/office/drawing/2014/main" xmlns="" id="{0AC57151-4654-4CDE-95C9-BDE11AD15097}"/>
                </a:ext>
              </a:extLst>
            </p:cNvPr>
            <p:cNvSpPr/>
            <p:nvPr/>
          </p:nvSpPr>
          <p:spPr>
            <a:xfrm>
              <a:off x="2319864" y="-1428307"/>
              <a:ext cx="38025" cy="21275"/>
            </a:xfrm>
            <a:custGeom>
              <a:avLst/>
              <a:gdLst/>
              <a:ahLst/>
              <a:cxnLst/>
              <a:rect l="l" t="t" r="r" b="b"/>
              <a:pathLst>
                <a:path w="1521" h="851" extrusionOk="0">
                  <a:moveTo>
                    <a:pt x="493" y="0"/>
                  </a:moveTo>
                  <a:cubicBezTo>
                    <a:pt x="446" y="0"/>
                    <a:pt x="403" y="5"/>
                    <a:pt x="366" y="17"/>
                  </a:cubicBezTo>
                  <a:cubicBezTo>
                    <a:pt x="153" y="47"/>
                    <a:pt x="1" y="199"/>
                    <a:pt x="1" y="412"/>
                  </a:cubicBezTo>
                  <a:cubicBezTo>
                    <a:pt x="1" y="655"/>
                    <a:pt x="122" y="776"/>
                    <a:pt x="305" y="837"/>
                  </a:cubicBezTo>
                  <a:cubicBezTo>
                    <a:pt x="346" y="846"/>
                    <a:pt x="397" y="851"/>
                    <a:pt x="455" y="851"/>
                  </a:cubicBezTo>
                  <a:cubicBezTo>
                    <a:pt x="779" y="851"/>
                    <a:pt x="1314" y="714"/>
                    <a:pt x="1521" y="533"/>
                  </a:cubicBezTo>
                  <a:cubicBezTo>
                    <a:pt x="1361" y="267"/>
                    <a:pt x="827" y="0"/>
                    <a:pt x="49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5" name="Google Shape;3918;p57">
              <a:extLst>
                <a:ext uri="{FF2B5EF4-FFF2-40B4-BE49-F238E27FC236}">
                  <a16:creationId xmlns:a16="http://schemas.microsoft.com/office/drawing/2014/main" xmlns="" id="{4F86EA3D-AE29-4B6A-87A1-6D3D6BAD2109}"/>
                </a:ext>
              </a:extLst>
            </p:cNvPr>
            <p:cNvSpPr/>
            <p:nvPr/>
          </p:nvSpPr>
          <p:spPr>
            <a:xfrm>
              <a:off x="2296314" y="-1385007"/>
              <a:ext cx="37250" cy="24750"/>
            </a:xfrm>
            <a:custGeom>
              <a:avLst/>
              <a:gdLst/>
              <a:ahLst/>
              <a:cxnLst/>
              <a:rect l="l" t="t" r="r" b="b"/>
              <a:pathLst>
                <a:path w="1490" h="990" extrusionOk="0">
                  <a:moveTo>
                    <a:pt x="463" y="0"/>
                  </a:moveTo>
                  <a:cubicBezTo>
                    <a:pt x="295" y="0"/>
                    <a:pt x="129" y="119"/>
                    <a:pt x="61" y="321"/>
                  </a:cubicBezTo>
                  <a:cubicBezTo>
                    <a:pt x="1" y="595"/>
                    <a:pt x="122" y="807"/>
                    <a:pt x="396" y="929"/>
                  </a:cubicBezTo>
                  <a:cubicBezTo>
                    <a:pt x="517" y="969"/>
                    <a:pt x="636" y="990"/>
                    <a:pt x="754" y="990"/>
                  </a:cubicBezTo>
                  <a:cubicBezTo>
                    <a:pt x="990" y="990"/>
                    <a:pt x="1227" y="909"/>
                    <a:pt x="1490" y="747"/>
                  </a:cubicBezTo>
                  <a:cubicBezTo>
                    <a:pt x="1308" y="351"/>
                    <a:pt x="973" y="169"/>
                    <a:pt x="639" y="48"/>
                  </a:cubicBezTo>
                  <a:cubicBezTo>
                    <a:pt x="583" y="16"/>
                    <a:pt x="523" y="0"/>
                    <a:pt x="46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6" name="Google Shape;3919;p57">
              <a:extLst>
                <a:ext uri="{FF2B5EF4-FFF2-40B4-BE49-F238E27FC236}">
                  <a16:creationId xmlns:a16="http://schemas.microsoft.com/office/drawing/2014/main" xmlns="" id="{AA3AE5EA-EB5B-4BDA-9EF7-36BE9A99AF3C}"/>
                </a:ext>
              </a:extLst>
            </p:cNvPr>
            <p:cNvSpPr/>
            <p:nvPr/>
          </p:nvSpPr>
          <p:spPr>
            <a:xfrm>
              <a:off x="2276564" y="-1566207"/>
              <a:ext cx="30425" cy="36275"/>
            </a:xfrm>
            <a:custGeom>
              <a:avLst/>
              <a:gdLst/>
              <a:ahLst/>
              <a:cxnLst/>
              <a:rect l="l" t="t" r="r" b="b"/>
              <a:pathLst>
                <a:path w="1217" h="1451" extrusionOk="0">
                  <a:moveTo>
                    <a:pt x="1003" y="1"/>
                  </a:moveTo>
                  <a:lnTo>
                    <a:pt x="1003" y="1"/>
                  </a:lnTo>
                  <a:cubicBezTo>
                    <a:pt x="639" y="183"/>
                    <a:pt x="335" y="456"/>
                    <a:pt x="61" y="791"/>
                  </a:cubicBezTo>
                  <a:cubicBezTo>
                    <a:pt x="0" y="943"/>
                    <a:pt x="0" y="1156"/>
                    <a:pt x="91" y="1308"/>
                  </a:cubicBezTo>
                  <a:cubicBezTo>
                    <a:pt x="167" y="1403"/>
                    <a:pt x="255" y="1450"/>
                    <a:pt x="348" y="1450"/>
                  </a:cubicBezTo>
                  <a:cubicBezTo>
                    <a:pt x="403" y="1450"/>
                    <a:pt x="460" y="1433"/>
                    <a:pt x="517" y="1399"/>
                  </a:cubicBezTo>
                  <a:cubicBezTo>
                    <a:pt x="912" y="1247"/>
                    <a:pt x="1216" y="426"/>
                    <a:pt x="100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7" name="Google Shape;3920;p57">
              <a:extLst>
                <a:ext uri="{FF2B5EF4-FFF2-40B4-BE49-F238E27FC236}">
                  <a16:creationId xmlns:a16="http://schemas.microsoft.com/office/drawing/2014/main" xmlns="" id="{5105CACC-414C-4D72-B2E5-59AA4C0F5A7C}"/>
                </a:ext>
              </a:extLst>
            </p:cNvPr>
            <p:cNvSpPr/>
            <p:nvPr/>
          </p:nvSpPr>
          <p:spPr>
            <a:xfrm>
              <a:off x="2240089" y="-1589757"/>
              <a:ext cx="25850" cy="32075"/>
            </a:xfrm>
            <a:custGeom>
              <a:avLst/>
              <a:gdLst/>
              <a:ahLst/>
              <a:cxnLst/>
              <a:rect l="l" t="t" r="r" b="b"/>
              <a:pathLst>
                <a:path w="1034" h="1283" extrusionOk="0">
                  <a:moveTo>
                    <a:pt x="1034" y="0"/>
                  </a:moveTo>
                  <a:cubicBezTo>
                    <a:pt x="608" y="0"/>
                    <a:pt x="0" y="608"/>
                    <a:pt x="61" y="943"/>
                  </a:cubicBezTo>
                  <a:cubicBezTo>
                    <a:pt x="91" y="1095"/>
                    <a:pt x="152" y="1216"/>
                    <a:pt x="304" y="1247"/>
                  </a:cubicBezTo>
                  <a:cubicBezTo>
                    <a:pt x="361" y="1271"/>
                    <a:pt x="414" y="1282"/>
                    <a:pt x="462" y="1282"/>
                  </a:cubicBezTo>
                  <a:cubicBezTo>
                    <a:pt x="592" y="1282"/>
                    <a:pt x="685" y="1198"/>
                    <a:pt x="730" y="1064"/>
                  </a:cubicBezTo>
                  <a:cubicBezTo>
                    <a:pt x="882" y="730"/>
                    <a:pt x="1003" y="365"/>
                    <a:pt x="10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477736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6568" y="233915"/>
            <a:ext cx="4635797" cy="637953"/>
          </a:xfrm>
          <a:solidFill>
            <a:schemeClr val="accent3">
              <a:lumMod val="50000"/>
            </a:schemeClr>
          </a:solidFill>
        </p:spPr>
        <p:txBody>
          <a:bodyPr/>
          <a:lstStyle/>
          <a:p>
            <a:r>
              <a:rPr lang="id-ID" sz="2400" dirty="0" smtClean="0">
                <a:solidFill>
                  <a:schemeClr val="tx2"/>
                </a:solidFill>
                <a:latin typeface="Proxima Nova Semibold" panose="020B0604020202020204" charset="0"/>
              </a:rPr>
              <a:t>C. </a:t>
            </a:r>
            <a:r>
              <a:rPr lang="id-ID" sz="2400" dirty="0">
                <a:solidFill>
                  <a:schemeClr val="tx2"/>
                </a:solidFill>
                <a:latin typeface="Proxima Nova Semibold" panose="020B0604020202020204" charset="0"/>
              </a:rPr>
              <a:t>Siklus </a:t>
            </a:r>
            <a:r>
              <a:rPr lang="id-ID" sz="2400" dirty="0" smtClean="0">
                <a:solidFill>
                  <a:schemeClr val="tx2"/>
                </a:solidFill>
                <a:latin typeface="Proxima Nova Semibold" panose="020B0604020202020204" charset="0"/>
              </a:rPr>
              <a:t>Hidup Ordo </a:t>
            </a:r>
            <a:r>
              <a:rPr lang="id-ID" sz="2400" dirty="0">
                <a:solidFill>
                  <a:schemeClr val="tx2"/>
                </a:solidFill>
                <a:latin typeface="Proxima Nova Semibold" panose="020B0604020202020204" charset="0"/>
              </a:rPr>
              <a:t>Mecoptera </a:t>
            </a:r>
          </a:p>
        </p:txBody>
      </p:sp>
      <p:pic>
        <p:nvPicPr>
          <p:cNvPr id="10" name="Picture 9"/>
          <p:cNvPicPr/>
          <p:nvPr/>
        </p:nvPicPr>
        <p:blipFill>
          <a:blip r:embed="rId2"/>
          <a:stretch>
            <a:fillRect/>
          </a:stretch>
        </p:blipFill>
        <p:spPr>
          <a:xfrm>
            <a:off x="1648046" y="871868"/>
            <a:ext cx="5571462" cy="4068446"/>
          </a:xfrm>
          <a:prstGeom prst="rect">
            <a:avLst/>
          </a:prstGeom>
        </p:spPr>
      </p:pic>
    </p:spTree>
    <p:extLst>
      <p:ext uri="{BB962C8B-B14F-4D97-AF65-F5344CB8AC3E}">
        <p14:creationId xmlns:p14="http://schemas.microsoft.com/office/powerpoint/2010/main" val="382640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96" y="213846"/>
            <a:ext cx="3530009" cy="485570"/>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smtClean="0">
                <a:solidFill>
                  <a:schemeClr val="tx1"/>
                </a:solidFill>
              </a:rPr>
              <a:t>D. Klasifikasi Ordo Mecoptera </a:t>
            </a:r>
            <a:endParaRPr lang="id-ID" sz="2400" dirty="0">
              <a:solidFill>
                <a:schemeClr val="tx1"/>
              </a:solidFill>
            </a:endParaRPr>
          </a:p>
        </p:txBody>
      </p:sp>
      <p:sp>
        <p:nvSpPr>
          <p:cNvPr id="6" name="Rectangle 5"/>
          <p:cNvSpPr/>
          <p:nvPr/>
        </p:nvSpPr>
        <p:spPr>
          <a:xfrm>
            <a:off x="967563" y="1589678"/>
            <a:ext cx="3264195" cy="3323987"/>
          </a:xfrm>
          <a:prstGeom prst="rect">
            <a:avLst/>
          </a:prstGeom>
          <a:solidFill>
            <a:schemeClr val="accent2">
              <a:lumMod val="20000"/>
              <a:lumOff val="80000"/>
            </a:schemeClr>
          </a:solidFill>
        </p:spPr>
        <p:txBody>
          <a:bodyPr wrap="square">
            <a:spAutoFit/>
          </a:bodyPr>
          <a:lstStyle/>
          <a:p>
            <a:pPr marL="342900" lvl="0" indent="-342900" algn="just">
              <a:lnSpc>
                <a:spcPct val="150000"/>
              </a:lnSpc>
              <a:buFont typeface="+mj-lt"/>
              <a:buAutoNum type="arabicParenR"/>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Boreidae</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Boreidae </a:t>
            </a:r>
            <a:r>
              <a:rPr lang="id-ID" dirty="0">
                <a:latin typeface="Lato" panose="020B0604020202020204" charset="0"/>
                <a:ea typeface="Calibri" panose="020F0502020204030204" pitchFamily="34" charset="0"/>
                <a:cs typeface="Times New Roman" panose="02020603050405020304" pitchFamily="18" charset="0"/>
              </a:rPr>
              <a:t>biasa disebut juga dengan </a:t>
            </a:r>
            <a:r>
              <a:rPr lang="id-ID" b="1" dirty="0" smtClean="0">
                <a:latin typeface="Lato" panose="020B0604020202020204" charset="0"/>
                <a:ea typeface="Calibri" panose="020F0502020204030204" pitchFamily="34" charset="0"/>
                <a:cs typeface="Times New Roman" panose="02020603050405020304" pitchFamily="18" charset="0"/>
              </a:rPr>
              <a:t>lalat kalajengking </a:t>
            </a:r>
            <a:r>
              <a:rPr lang="id-ID" b="1" dirty="0">
                <a:latin typeface="Lato" panose="020B0604020202020204" charset="0"/>
                <a:ea typeface="Calibri" panose="020F0502020204030204" pitchFamily="34" charset="0"/>
                <a:cs typeface="Times New Roman" panose="02020603050405020304" pitchFamily="18" charset="0"/>
              </a:rPr>
              <a:t>salju</a:t>
            </a:r>
            <a:r>
              <a:rPr lang="id-ID" dirty="0">
                <a:latin typeface="Lato" panose="020B0604020202020204" charset="0"/>
                <a:ea typeface="Calibri" panose="020F0502020204030204" pitchFamily="34" charset="0"/>
                <a:cs typeface="Times New Roman" panose="02020603050405020304" pitchFamily="18" charset="0"/>
              </a:rPr>
              <a:t>. Contoh spesiesnya yaitu</a:t>
            </a:r>
            <a:r>
              <a:rPr lang="id-ID" dirty="0" smtClean="0">
                <a:latin typeface="Lato" panose="020B0604020202020204" charset="0"/>
                <a:ea typeface="Calibri" panose="020F0502020204030204" pitchFamily="34" charset="0"/>
                <a:cs typeface="Times New Roman" panose="02020603050405020304" pitchFamily="18" charset="0"/>
              </a:rPr>
              <a:t>: </a:t>
            </a:r>
            <a:r>
              <a:rPr lang="id-ID" i="1" dirty="0" smtClean="0">
                <a:latin typeface="Lato" panose="020B0604020202020204" charset="0"/>
                <a:ea typeface="Calibri" panose="020F0502020204030204" pitchFamily="34" charset="0"/>
                <a:cs typeface="Times New Roman" panose="02020603050405020304" pitchFamily="18" charset="0"/>
              </a:rPr>
              <a:t>Boreus hiemalis</a:t>
            </a: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i="1" dirty="0" smtClean="0">
                <a:latin typeface="Lato" panose="020B0604020202020204" charset="0"/>
                <a:ea typeface="Calibri" panose="020F0502020204030204" pitchFamily="34" charset="0"/>
                <a:cs typeface="Times New Roman" panose="02020603050405020304" pitchFamily="18" charset="0"/>
              </a:rPr>
              <a:t>    </a:t>
            </a:r>
          </a:p>
          <a:p>
            <a:pPr lvl="0" algn="just">
              <a:lnSpc>
                <a:spcPct val="150000"/>
              </a:lnSpc>
              <a:tabLst>
                <a:tab pos="3870960" algn="l"/>
              </a:tabLst>
            </a:pPr>
            <a:endParaRPr lang="id-ID" dirty="0">
              <a:effectLst/>
              <a:latin typeface="Lato" panose="020B0604020202020204" charset="0"/>
              <a:ea typeface="Calibri" panose="020F0502020204030204" pitchFamily="34" charset="0"/>
              <a:cs typeface="Times New Roman" panose="02020603050405020304" pitchFamily="18" charset="0"/>
            </a:endParaRPr>
          </a:p>
        </p:txBody>
      </p:sp>
      <p:sp>
        <p:nvSpPr>
          <p:cNvPr id="7" name="Rectangle 6"/>
          <p:cNvSpPr/>
          <p:nvPr/>
        </p:nvSpPr>
        <p:spPr>
          <a:xfrm>
            <a:off x="967563" y="775215"/>
            <a:ext cx="6400800" cy="738664"/>
          </a:xfrm>
          <a:prstGeom prst="rect">
            <a:avLst/>
          </a:prstGeom>
        </p:spPr>
        <p:txBody>
          <a:bodyPr wrap="square">
            <a:spAutoFit/>
          </a:bodyPr>
          <a:lstStyle/>
          <a:p>
            <a:pPr marL="727710" algn="just">
              <a:lnSpc>
                <a:spcPct val="150000"/>
              </a:lnSpc>
              <a:tabLst>
                <a:tab pos="3870960" algn="l"/>
              </a:tabLst>
            </a:pPr>
            <a:r>
              <a:rPr lang="id-ID" dirty="0">
                <a:latin typeface="Lato" panose="020B0604020202020204" charset="0"/>
                <a:ea typeface="Calibri" panose="020F0502020204030204" pitchFamily="34" charset="0"/>
                <a:cs typeface="Times New Roman" panose="02020603050405020304" pitchFamily="18" charset="0"/>
              </a:rPr>
              <a:t>Menurut Borror </a:t>
            </a:r>
            <a:r>
              <a:rPr lang="id-ID" i="1" dirty="0">
                <a:latin typeface="Lato" panose="020B0604020202020204" charset="0"/>
                <a:ea typeface="Calibri" panose="020F0502020204030204" pitchFamily="34" charset="0"/>
                <a:cs typeface="Times New Roman" panose="02020603050405020304" pitchFamily="18" charset="0"/>
              </a:rPr>
              <a:t>et all</a:t>
            </a:r>
            <a:r>
              <a:rPr lang="id-ID" dirty="0">
                <a:latin typeface="Lato" panose="020B0604020202020204" charset="0"/>
                <a:ea typeface="Calibri" panose="020F0502020204030204" pitchFamily="34" charset="0"/>
                <a:cs typeface="Times New Roman" panose="02020603050405020304" pitchFamily="18" charset="0"/>
              </a:rPr>
              <a:t>. 1989, ada </a:t>
            </a:r>
            <a:r>
              <a:rPr lang="id-ID" b="1" dirty="0">
                <a:latin typeface="Lato" panose="020B0604020202020204" charset="0"/>
                <a:ea typeface="Calibri" panose="020F0502020204030204" pitchFamily="34" charset="0"/>
                <a:cs typeface="Times New Roman" panose="02020603050405020304" pitchFamily="18" charset="0"/>
              </a:rPr>
              <a:t>lima famili umum Mecoptera </a:t>
            </a:r>
            <a:r>
              <a:rPr lang="id-ID" dirty="0">
                <a:latin typeface="Lato" panose="020B0604020202020204" charset="0"/>
                <a:ea typeface="Calibri" panose="020F0502020204030204" pitchFamily="34" charset="0"/>
                <a:cs typeface="Times New Roman" panose="02020603050405020304" pitchFamily="18" charset="0"/>
              </a:rPr>
              <a:t>dibedakan menurut bentuk dan kebiasaannya adalah sebagai berikut: </a:t>
            </a:r>
            <a:endParaRPr lang="id-ID" dirty="0">
              <a:latin typeface="Lato" panose="020B0604020202020204"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1265275" y="2997716"/>
            <a:ext cx="2480310" cy="1657350"/>
          </a:xfrm>
          <a:prstGeom prst="rect">
            <a:avLst/>
          </a:prstGeom>
        </p:spPr>
      </p:pic>
      <p:sp>
        <p:nvSpPr>
          <p:cNvPr id="5" name="Rectangle 4"/>
          <p:cNvSpPr/>
          <p:nvPr/>
        </p:nvSpPr>
        <p:spPr>
          <a:xfrm>
            <a:off x="4657072" y="1595105"/>
            <a:ext cx="3317348" cy="3323987"/>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a:latin typeface="Lato" panose="020B0604020202020204" charset="0"/>
                <a:ea typeface="Calibri" panose="020F0502020204030204" pitchFamily="34" charset="0"/>
                <a:cs typeface="Times New Roman" panose="02020603050405020304" pitchFamily="18" charset="0"/>
              </a:rPr>
              <a:t>2) </a:t>
            </a:r>
            <a:r>
              <a:rPr lang="id-ID" b="1" dirty="0" smtClean="0">
                <a:latin typeface="Lato" panose="020B0604020202020204" charset="0"/>
                <a:ea typeface="Calibri" panose="020F0502020204030204" pitchFamily="34" charset="0"/>
                <a:cs typeface="Times New Roman" panose="02020603050405020304" pitchFamily="18" charset="0"/>
              </a:rPr>
              <a:t>Meropeidae</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Meropeidae </a:t>
            </a:r>
            <a:r>
              <a:rPr lang="id-ID" dirty="0">
                <a:latin typeface="Lato" panose="020B0604020202020204" charset="0"/>
                <a:ea typeface="Calibri" panose="020F0502020204030204" pitchFamily="34" charset="0"/>
                <a:cs typeface="Times New Roman" panose="02020603050405020304" pitchFamily="18" charset="0"/>
              </a:rPr>
              <a:t>sering disebut dengan </a:t>
            </a:r>
            <a:r>
              <a:rPr lang="id-ID" b="1" dirty="0">
                <a:latin typeface="Lato" panose="020B0604020202020204" charset="0"/>
                <a:ea typeface="Calibri" panose="020F0502020204030204" pitchFamily="34" charset="0"/>
                <a:cs typeface="Times New Roman" panose="02020603050405020304" pitchFamily="18" charset="0"/>
              </a:rPr>
              <a:t>lalat kalajengking telinga</a:t>
            </a:r>
            <a:r>
              <a:rPr lang="id-ID" dirty="0">
                <a:latin typeface="Lato" panose="020B0604020202020204" charset="0"/>
                <a:ea typeface="Calibri" panose="020F0502020204030204" pitchFamily="34" charset="0"/>
                <a:cs typeface="Times New Roman" panose="02020603050405020304" pitchFamily="18" charset="0"/>
              </a:rPr>
              <a:t>. Contoh spesiesnya yaitu</a:t>
            </a:r>
            <a:r>
              <a:rPr lang="id-ID" dirty="0" smtClean="0">
                <a:latin typeface="Lato" panose="020B0604020202020204" charset="0"/>
                <a:ea typeface="Calibri" panose="020F0502020204030204" pitchFamily="34" charset="0"/>
                <a:cs typeface="Times New Roman" panose="02020603050405020304" pitchFamily="18" charset="0"/>
              </a:rPr>
              <a:t>: </a:t>
            </a:r>
            <a:r>
              <a:rPr lang="id-ID" i="1" dirty="0" smtClean="0">
                <a:latin typeface="Lato" panose="020B0604020202020204" charset="0"/>
                <a:ea typeface="Calibri" panose="020F0502020204030204" pitchFamily="34" charset="0"/>
                <a:cs typeface="Times New Roman" panose="02020603050405020304" pitchFamily="18" charset="0"/>
              </a:rPr>
              <a:t>Austromerope brasiliensis</a:t>
            </a: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p>
        </p:txBody>
      </p:sp>
      <p:pic>
        <p:nvPicPr>
          <p:cNvPr id="9" name="Picture 8"/>
          <p:cNvPicPr>
            <a:picLocks noChangeAspect="1"/>
          </p:cNvPicPr>
          <p:nvPr/>
        </p:nvPicPr>
        <p:blipFill>
          <a:blip r:embed="rId3"/>
          <a:stretch>
            <a:fillRect/>
          </a:stretch>
        </p:blipFill>
        <p:spPr>
          <a:xfrm>
            <a:off x="5407648" y="2997716"/>
            <a:ext cx="1646063" cy="1597290"/>
          </a:xfrm>
          <a:prstGeom prst="rect">
            <a:avLst/>
          </a:prstGeom>
        </p:spPr>
      </p:pic>
    </p:spTree>
    <p:extLst>
      <p:ext uri="{BB962C8B-B14F-4D97-AF65-F5344CB8AC3E}">
        <p14:creationId xmlns:p14="http://schemas.microsoft.com/office/powerpoint/2010/main" val="148561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61332" y="343417"/>
            <a:ext cx="4877420" cy="485570"/>
          </a:xfrm>
          <a:prstGeom prst="rect">
            <a:avLst/>
          </a:prstGeom>
          <a:solidFill>
            <a:schemeClr val="accent1">
              <a:lumMod val="40000"/>
              <a:lumOff val="60000"/>
            </a:schemeClr>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smtClean="0">
                <a:solidFill>
                  <a:schemeClr val="tx1"/>
                </a:solidFill>
              </a:rPr>
              <a:t>D. Klasifikasi Ordo Mecoptera (Lanjutan)</a:t>
            </a:r>
            <a:endParaRPr lang="id-ID" sz="2400" dirty="0">
              <a:solidFill>
                <a:schemeClr val="tx1"/>
              </a:solidFill>
            </a:endParaRPr>
          </a:p>
        </p:txBody>
      </p:sp>
      <p:sp>
        <p:nvSpPr>
          <p:cNvPr id="6" name="Rectangle 5"/>
          <p:cNvSpPr/>
          <p:nvPr/>
        </p:nvSpPr>
        <p:spPr>
          <a:xfrm>
            <a:off x="259547" y="1137904"/>
            <a:ext cx="2913321" cy="3647152"/>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3) Panorpida</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Panorpidae </a:t>
            </a:r>
            <a:r>
              <a:rPr lang="id-ID" dirty="0">
                <a:latin typeface="Lato" panose="020B0604020202020204" charset="0"/>
                <a:ea typeface="Calibri" panose="020F0502020204030204" pitchFamily="34" charset="0"/>
                <a:cs typeface="Times New Roman" panose="02020603050405020304" pitchFamily="18" charset="0"/>
              </a:rPr>
              <a:t>sering disebut dengan </a:t>
            </a:r>
            <a:r>
              <a:rPr lang="id-ID" b="1" dirty="0">
                <a:latin typeface="Lato" panose="020B0604020202020204" charset="0"/>
                <a:ea typeface="Calibri" panose="020F0502020204030204" pitchFamily="34" charset="0"/>
                <a:cs typeface="Times New Roman" panose="02020603050405020304" pitchFamily="18" charset="0"/>
              </a:rPr>
              <a:t>lalat kalajengking berwajah </a:t>
            </a:r>
            <a:r>
              <a:rPr lang="id-ID" b="1" dirty="0" smtClean="0">
                <a:latin typeface="Lato" panose="020B0604020202020204" charset="0"/>
                <a:ea typeface="Calibri" panose="020F0502020204030204" pitchFamily="34" charset="0"/>
                <a:cs typeface="Times New Roman" panose="02020603050405020304" pitchFamily="18" charset="0"/>
              </a:rPr>
              <a:t>panjang</a:t>
            </a:r>
            <a:r>
              <a:rPr lang="id-ID" b="1" dirty="0">
                <a:latin typeface="Lato" panose="020B0604020202020204" charset="0"/>
                <a:ea typeface="Calibri" panose="020F0502020204030204" pitchFamily="34" charset="0"/>
                <a:cs typeface="Times New Roman" panose="02020603050405020304" pitchFamily="18" charset="0"/>
              </a:rPr>
              <a:t>. </a:t>
            </a:r>
            <a:r>
              <a:rPr lang="id-ID" dirty="0">
                <a:latin typeface="Lato" panose="020B0604020202020204" charset="0"/>
                <a:ea typeface="Calibri" panose="020F0502020204030204" pitchFamily="34" charset="0"/>
                <a:cs typeface="Times New Roman" panose="02020603050405020304" pitchFamily="18" charset="0"/>
              </a:rPr>
              <a:t>Contoh spesiesnya yaitu</a:t>
            </a:r>
            <a:r>
              <a:rPr lang="id-ID" dirty="0" smtClean="0">
                <a:latin typeface="Lato" panose="020B0604020202020204" charset="0"/>
                <a:ea typeface="Calibri" panose="020F0502020204030204" pitchFamily="34" charset="0"/>
                <a:cs typeface="Times New Roman" panose="02020603050405020304" pitchFamily="18" charset="0"/>
              </a:rPr>
              <a:t>: </a:t>
            </a:r>
            <a:r>
              <a:rPr lang="id-ID" i="1" dirty="0" smtClean="0">
                <a:latin typeface="Lato" panose="020B0604020202020204" charset="0"/>
                <a:ea typeface="Calibri" panose="020F0502020204030204" pitchFamily="34" charset="0"/>
                <a:cs typeface="Times New Roman" panose="02020603050405020304" pitchFamily="18" charset="0"/>
              </a:rPr>
              <a:t>Panorpa alpina</a:t>
            </a: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i="1" dirty="0" smtClean="0">
                <a:latin typeface="Lato" panose="020B0604020202020204" charset="0"/>
                <a:ea typeface="Calibri" panose="020F0502020204030204" pitchFamily="34" charset="0"/>
                <a:cs typeface="Times New Roman" panose="02020603050405020304" pitchFamily="18" charset="0"/>
              </a:rPr>
              <a:t>    </a:t>
            </a:r>
          </a:p>
          <a:p>
            <a:pPr lvl="0" algn="just">
              <a:lnSpc>
                <a:spcPct val="150000"/>
              </a:lnSpc>
              <a:tabLst>
                <a:tab pos="3870960" algn="l"/>
              </a:tabLst>
            </a:pPr>
            <a:endParaRPr lang="id-ID" dirty="0">
              <a:effectLst/>
              <a:latin typeface="Lato" panose="020B0604020202020204" charset="0"/>
              <a:ea typeface="Calibri" panose="020F0502020204030204" pitchFamily="34" charset="0"/>
              <a:cs typeface="Times New Roman" panose="02020603050405020304" pitchFamily="18" charset="0"/>
            </a:endParaRPr>
          </a:p>
        </p:txBody>
      </p:sp>
      <p:sp>
        <p:nvSpPr>
          <p:cNvPr id="5" name="Rectangle 4"/>
          <p:cNvSpPr/>
          <p:nvPr/>
        </p:nvSpPr>
        <p:spPr>
          <a:xfrm>
            <a:off x="3351441" y="1148757"/>
            <a:ext cx="2712255" cy="3647152"/>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4) Panorpodidae</a:t>
            </a:r>
          </a:p>
          <a:p>
            <a:pPr lvl="0" algn="just">
              <a:lnSpc>
                <a:spcPct val="150000"/>
              </a:lnSpc>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Panorpodidae </a:t>
            </a:r>
            <a:r>
              <a:rPr lang="id-ID" dirty="0">
                <a:latin typeface="Lato" panose="020B0604020202020204" charset="0"/>
                <a:ea typeface="Calibri" panose="020F0502020204030204" pitchFamily="34" charset="0"/>
                <a:cs typeface="Times New Roman" panose="02020603050405020304" pitchFamily="18" charset="0"/>
              </a:rPr>
              <a:t>sering disebut dengan </a:t>
            </a:r>
            <a:r>
              <a:rPr lang="id-ID" b="1" dirty="0">
                <a:latin typeface="Lato" panose="020B0604020202020204" charset="0"/>
                <a:ea typeface="Calibri" panose="020F0502020204030204" pitchFamily="34" charset="0"/>
                <a:cs typeface="Times New Roman" panose="02020603050405020304" pitchFamily="18" charset="0"/>
              </a:rPr>
              <a:t>lalat </a:t>
            </a:r>
            <a:r>
              <a:rPr lang="id-ID" b="1" dirty="0" smtClean="0">
                <a:latin typeface="Lato" panose="020B0604020202020204" charset="0"/>
                <a:ea typeface="Calibri" panose="020F0502020204030204" pitchFamily="34" charset="0"/>
                <a:cs typeface="Times New Roman" panose="02020603050405020304" pitchFamily="18" charset="0"/>
              </a:rPr>
              <a:t>kalajengking berwajah </a:t>
            </a:r>
            <a:r>
              <a:rPr lang="id-ID" b="1" dirty="0">
                <a:latin typeface="Lato" panose="020B0604020202020204" charset="0"/>
                <a:ea typeface="Calibri" panose="020F0502020204030204" pitchFamily="34" charset="0"/>
                <a:cs typeface="Times New Roman" panose="02020603050405020304" pitchFamily="18" charset="0"/>
              </a:rPr>
              <a:t>pendek</a:t>
            </a:r>
            <a:r>
              <a:rPr lang="id-ID" dirty="0" smtClean="0">
                <a:latin typeface="Lato" panose="020B0604020202020204" charset="0"/>
                <a:ea typeface="Calibri" panose="020F0502020204030204" pitchFamily="34" charset="0"/>
                <a:cs typeface="Times New Roman" panose="02020603050405020304" pitchFamily="18" charset="0"/>
              </a:rPr>
              <a:t>. Contoh </a:t>
            </a:r>
            <a:r>
              <a:rPr lang="id-ID" dirty="0">
                <a:latin typeface="Lato" panose="020B0604020202020204" charset="0"/>
                <a:ea typeface="Calibri" panose="020F0502020204030204" pitchFamily="34" charset="0"/>
                <a:cs typeface="Times New Roman" panose="02020603050405020304" pitchFamily="18" charset="0"/>
              </a:rPr>
              <a:t>spesiesnya yaitu</a:t>
            </a:r>
            <a:r>
              <a:rPr lang="id-ID" dirty="0" smtClean="0">
                <a:latin typeface="Lato" panose="020B0604020202020204" charset="0"/>
                <a:ea typeface="Calibri" panose="020F0502020204030204" pitchFamily="34" charset="0"/>
                <a:cs typeface="Times New Roman" panose="02020603050405020304" pitchFamily="18" charset="0"/>
              </a:rPr>
              <a:t>: </a:t>
            </a:r>
            <a:r>
              <a:rPr lang="id-ID" i="1" dirty="0" smtClean="0">
                <a:latin typeface="Lato" panose="020B0604020202020204" charset="0"/>
                <a:ea typeface="Calibri" panose="020F0502020204030204" pitchFamily="34" charset="0"/>
                <a:cs typeface="Times New Roman" panose="02020603050405020304" pitchFamily="18" charset="0"/>
              </a:rPr>
              <a:t>Panorpodes </a:t>
            </a:r>
            <a:r>
              <a:rPr lang="id-ID" i="1" dirty="0">
                <a:latin typeface="Lato" panose="020B0604020202020204" charset="0"/>
                <a:ea typeface="Calibri" panose="020F0502020204030204" pitchFamily="34" charset="0"/>
                <a:cs typeface="Times New Roman" panose="02020603050405020304" pitchFamily="18" charset="0"/>
              </a:rPr>
              <a:t>kuandianensis</a:t>
            </a: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p>
        </p:txBody>
      </p:sp>
      <p:pic>
        <p:nvPicPr>
          <p:cNvPr id="10" name="Picture 9"/>
          <p:cNvPicPr/>
          <p:nvPr/>
        </p:nvPicPr>
        <p:blipFill>
          <a:blip r:embed="rId2"/>
          <a:stretch>
            <a:fillRect/>
          </a:stretch>
        </p:blipFill>
        <p:spPr>
          <a:xfrm>
            <a:off x="647633" y="2837204"/>
            <a:ext cx="2219325" cy="1638935"/>
          </a:xfrm>
          <a:prstGeom prst="rect">
            <a:avLst/>
          </a:prstGeom>
        </p:spPr>
      </p:pic>
      <p:pic>
        <p:nvPicPr>
          <p:cNvPr id="2" name="Picture 1"/>
          <p:cNvPicPr>
            <a:picLocks noChangeAspect="1"/>
          </p:cNvPicPr>
          <p:nvPr/>
        </p:nvPicPr>
        <p:blipFill rotWithShape="1">
          <a:blip r:embed="rId3"/>
          <a:srcRect l="50633"/>
          <a:stretch/>
        </p:blipFill>
        <p:spPr>
          <a:xfrm>
            <a:off x="3766588" y="3198508"/>
            <a:ext cx="1881962" cy="1425248"/>
          </a:xfrm>
          <a:prstGeom prst="rect">
            <a:avLst/>
          </a:prstGeom>
        </p:spPr>
      </p:pic>
      <p:sp>
        <p:nvSpPr>
          <p:cNvPr id="14" name="Rectangle 13"/>
          <p:cNvSpPr/>
          <p:nvPr/>
        </p:nvSpPr>
        <p:spPr>
          <a:xfrm>
            <a:off x="6242270" y="1148537"/>
            <a:ext cx="2712255" cy="3647152"/>
          </a:xfrm>
          <a:prstGeom prst="rect">
            <a:avLst/>
          </a:prstGeom>
          <a:solidFill>
            <a:schemeClr val="accent2">
              <a:lumMod val="20000"/>
              <a:lumOff val="80000"/>
            </a:schemeClr>
          </a:solidFill>
        </p:spPr>
        <p:txBody>
          <a:bodyPr wrap="square">
            <a:spAutoFit/>
          </a:bodyPr>
          <a:lstStyle/>
          <a:p>
            <a:pPr lvl="0" algn="just">
              <a:lnSpc>
                <a:spcPct val="150000"/>
              </a:lnSpc>
              <a:tabLst>
                <a:tab pos="3870960" algn="l"/>
              </a:tabLst>
            </a:pPr>
            <a:r>
              <a:rPr lang="id-ID" b="1" dirty="0" smtClean="0">
                <a:latin typeface="Lato" panose="020B0604020202020204" charset="0"/>
                <a:ea typeface="Calibri" panose="020F0502020204030204" pitchFamily="34" charset="0"/>
                <a:cs typeface="Times New Roman" panose="02020603050405020304" pitchFamily="18" charset="0"/>
              </a:rPr>
              <a:t>5) Bittacidae</a:t>
            </a:r>
            <a:endParaRPr lang="id-ID" b="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r>
              <a:rPr lang="id-ID" smtClean="0">
                <a:latin typeface="Lato" panose="020B0604020202020204" charset="0"/>
                <a:ea typeface="Calibri" panose="020F0502020204030204" pitchFamily="34" charset="0"/>
                <a:cs typeface="Times New Roman" panose="02020603050405020304" pitchFamily="18" charset="0"/>
              </a:rPr>
              <a:t>Bittacidae </a:t>
            </a:r>
            <a:r>
              <a:rPr lang="id-ID" dirty="0" smtClean="0">
                <a:latin typeface="Lato" panose="020B0604020202020204" charset="0"/>
                <a:ea typeface="Calibri" panose="020F0502020204030204" pitchFamily="34" charset="0"/>
                <a:cs typeface="Times New Roman" panose="02020603050405020304" pitchFamily="18" charset="0"/>
              </a:rPr>
              <a:t>sering </a:t>
            </a:r>
            <a:r>
              <a:rPr lang="id-ID" dirty="0">
                <a:latin typeface="Lato" panose="020B0604020202020204" charset="0"/>
                <a:ea typeface="Calibri" panose="020F0502020204030204" pitchFamily="34" charset="0"/>
                <a:cs typeface="Times New Roman" panose="02020603050405020304" pitchFamily="18" charset="0"/>
              </a:rPr>
              <a:t>disebut  dengan</a:t>
            </a:r>
            <a:r>
              <a:rPr lang="id-ID" b="1" dirty="0">
                <a:latin typeface="Lato" panose="020B0604020202020204" charset="0"/>
                <a:ea typeface="Calibri" panose="020F0502020204030204" pitchFamily="34" charset="0"/>
                <a:cs typeface="Times New Roman" panose="02020603050405020304" pitchFamily="18" charset="0"/>
              </a:rPr>
              <a:t> lalat gantung atau lalat kalajengking </a:t>
            </a:r>
            <a:r>
              <a:rPr lang="id-ID" b="1" dirty="0" smtClean="0">
                <a:latin typeface="Lato" panose="020B0604020202020204" charset="0"/>
                <a:ea typeface="Calibri" panose="020F0502020204030204" pitchFamily="34" charset="0"/>
                <a:cs typeface="Times New Roman" panose="02020603050405020304" pitchFamily="18" charset="0"/>
              </a:rPr>
              <a:t>gantung. </a:t>
            </a:r>
            <a:r>
              <a:rPr lang="id-ID" dirty="0" smtClean="0">
                <a:latin typeface="Lato" panose="020B0604020202020204" charset="0"/>
                <a:ea typeface="Calibri" panose="020F0502020204030204" pitchFamily="34" charset="0"/>
                <a:cs typeface="Times New Roman" panose="02020603050405020304" pitchFamily="18" charset="0"/>
              </a:rPr>
              <a:t>Contoh </a:t>
            </a:r>
            <a:r>
              <a:rPr lang="id-ID" dirty="0">
                <a:latin typeface="Lato" panose="020B0604020202020204" charset="0"/>
                <a:ea typeface="Calibri" panose="020F0502020204030204" pitchFamily="34" charset="0"/>
                <a:cs typeface="Times New Roman" panose="02020603050405020304" pitchFamily="18" charset="0"/>
              </a:rPr>
              <a:t>spesiesnya yaitu</a:t>
            </a:r>
            <a:r>
              <a:rPr lang="id-ID" dirty="0" smtClean="0">
                <a:latin typeface="Lato" panose="020B0604020202020204" charset="0"/>
                <a:ea typeface="Calibri" panose="020F0502020204030204" pitchFamily="34" charset="0"/>
                <a:cs typeface="Times New Roman" panose="02020603050405020304" pitchFamily="18" charset="0"/>
              </a:rPr>
              <a:t>: </a:t>
            </a:r>
            <a:r>
              <a:rPr lang="id-ID" i="1" dirty="0" smtClean="0">
                <a:latin typeface="Lato" panose="020B0604020202020204" charset="0"/>
                <a:ea typeface="Calibri" panose="020F0502020204030204" pitchFamily="34" charset="0"/>
                <a:cs typeface="Times New Roman" panose="02020603050405020304" pitchFamily="18" charset="0"/>
              </a:rPr>
              <a:t>Hylobittacus apicalis</a:t>
            </a: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smtClean="0">
              <a:latin typeface="Lato" panose="020B0604020202020204" charset="0"/>
              <a:ea typeface="Calibri" panose="020F0502020204030204" pitchFamily="34" charset="0"/>
              <a:cs typeface="Times New Roman" panose="02020603050405020304" pitchFamily="18" charset="0"/>
            </a:endParaRPr>
          </a:p>
          <a:p>
            <a:pPr lvl="0" algn="just">
              <a:lnSpc>
                <a:spcPct val="150000"/>
              </a:lnSpc>
              <a:tabLst>
                <a:tab pos="3870960" algn="l"/>
              </a:tabLst>
            </a:pPr>
            <a:endParaRPr lang="id-ID" i="1" dirty="0"/>
          </a:p>
        </p:txBody>
      </p:sp>
      <p:pic>
        <p:nvPicPr>
          <p:cNvPr id="16" name="Picture 15"/>
          <p:cNvPicPr>
            <a:picLocks noChangeAspect="1"/>
          </p:cNvPicPr>
          <p:nvPr/>
        </p:nvPicPr>
        <p:blipFill>
          <a:blip r:embed="rId4"/>
          <a:stretch>
            <a:fillRect/>
          </a:stretch>
        </p:blipFill>
        <p:spPr>
          <a:xfrm>
            <a:off x="6715416" y="3198509"/>
            <a:ext cx="1839681" cy="1425247"/>
          </a:xfrm>
          <a:prstGeom prst="rect">
            <a:avLst/>
          </a:prstGeom>
        </p:spPr>
      </p:pic>
      <p:grpSp>
        <p:nvGrpSpPr>
          <p:cNvPr id="46" name="Google Shape;4235;p57"/>
          <p:cNvGrpSpPr/>
          <p:nvPr/>
        </p:nvGrpSpPr>
        <p:grpSpPr>
          <a:xfrm rot="20693691">
            <a:off x="8003692" y="307724"/>
            <a:ext cx="841241" cy="1042525"/>
            <a:chOff x="23095300" y="12301400"/>
            <a:chExt cx="1155075" cy="1431450"/>
          </a:xfrm>
        </p:grpSpPr>
        <p:sp>
          <p:nvSpPr>
            <p:cNvPr id="47" name="Google Shape;4236;p57"/>
            <p:cNvSpPr/>
            <p:nvPr/>
          </p:nvSpPr>
          <p:spPr>
            <a:xfrm>
              <a:off x="23292125" y="12311850"/>
              <a:ext cx="694550" cy="1008325"/>
            </a:xfrm>
            <a:custGeom>
              <a:avLst/>
              <a:gdLst/>
              <a:ahLst/>
              <a:cxnLst/>
              <a:rect l="l" t="t" r="r" b="b"/>
              <a:pathLst>
                <a:path w="27782" h="40333" extrusionOk="0">
                  <a:moveTo>
                    <a:pt x="24485" y="0"/>
                  </a:moveTo>
                  <a:cubicBezTo>
                    <a:pt x="21759" y="0"/>
                    <a:pt x="15347" y="6409"/>
                    <a:pt x="11915" y="10301"/>
                  </a:cubicBezTo>
                  <a:cubicBezTo>
                    <a:pt x="6262" y="16745"/>
                    <a:pt x="2706" y="26989"/>
                    <a:pt x="2706" y="26989"/>
                  </a:cubicBezTo>
                  <a:lnTo>
                    <a:pt x="1216" y="31426"/>
                  </a:lnTo>
                  <a:lnTo>
                    <a:pt x="0" y="37505"/>
                  </a:lnTo>
                  <a:lnTo>
                    <a:pt x="2493" y="40332"/>
                  </a:lnTo>
                  <a:lnTo>
                    <a:pt x="2766" y="40028"/>
                  </a:lnTo>
                  <a:lnTo>
                    <a:pt x="6353" y="36077"/>
                  </a:lnTo>
                  <a:cubicBezTo>
                    <a:pt x="8025" y="34739"/>
                    <a:pt x="11976" y="32916"/>
                    <a:pt x="14438" y="30910"/>
                  </a:cubicBezTo>
                  <a:cubicBezTo>
                    <a:pt x="16292" y="29390"/>
                    <a:pt x="16992" y="27596"/>
                    <a:pt x="16900" y="26563"/>
                  </a:cubicBezTo>
                  <a:cubicBezTo>
                    <a:pt x="16688" y="23341"/>
                    <a:pt x="20669" y="23219"/>
                    <a:pt x="22098" y="20089"/>
                  </a:cubicBezTo>
                  <a:cubicBezTo>
                    <a:pt x="23010" y="18113"/>
                    <a:pt x="21794" y="16441"/>
                    <a:pt x="21885" y="14222"/>
                  </a:cubicBezTo>
                  <a:cubicBezTo>
                    <a:pt x="21916" y="13280"/>
                    <a:pt x="23679" y="11335"/>
                    <a:pt x="24165" y="10545"/>
                  </a:cubicBezTo>
                  <a:cubicBezTo>
                    <a:pt x="25867" y="7718"/>
                    <a:pt x="27782" y="970"/>
                    <a:pt x="24894" y="58"/>
                  </a:cubicBezTo>
                  <a:cubicBezTo>
                    <a:pt x="24769" y="19"/>
                    <a:pt x="24633" y="0"/>
                    <a:pt x="24485" y="0"/>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37;p57"/>
            <p:cNvSpPr/>
            <p:nvPr/>
          </p:nvSpPr>
          <p:spPr>
            <a:xfrm>
              <a:off x="23342275" y="13150675"/>
              <a:ext cx="908075" cy="376800"/>
            </a:xfrm>
            <a:custGeom>
              <a:avLst/>
              <a:gdLst/>
              <a:ahLst/>
              <a:cxnLst/>
              <a:rect l="l" t="t" r="r" b="b"/>
              <a:pathLst>
                <a:path w="36323" h="15072" extrusionOk="0">
                  <a:moveTo>
                    <a:pt x="20031" y="1"/>
                  </a:moveTo>
                  <a:cubicBezTo>
                    <a:pt x="20031" y="1"/>
                    <a:pt x="11581" y="305"/>
                    <a:pt x="5502" y="4074"/>
                  </a:cubicBezTo>
                  <a:cubicBezTo>
                    <a:pt x="5502" y="4074"/>
                    <a:pt x="456" y="6019"/>
                    <a:pt x="244" y="6779"/>
                  </a:cubicBezTo>
                  <a:cubicBezTo>
                    <a:pt x="0" y="7539"/>
                    <a:pt x="2736" y="10579"/>
                    <a:pt x="2736" y="10579"/>
                  </a:cubicBezTo>
                  <a:cubicBezTo>
                    <a:pt x="2736" y="10579"/>
                    <a:pt x="2865" y="10511"/>
                    <a:pt x="3103" y="10511"/>
                  </a:cubicBezTo>
                  <a:cubicBezTo>
                    <a:pt x="3595" y="10511"/>
                    <a:pt x="4556" y="10801"/>
                    <a:pt x="5806" y="12585"/>
                  </a:cubicBezTo>
                  <a:cubicBezTo>
                    <a:pt x="7020" y="14336"/>
                    <a:pt x="8834" y="15071"/>
                    <a:pt x="10419" y="15071"/>
                  </a:cubicBezTo>
                  <a:cubicBezTo>
                    <a:pt x="11255" y="15071"/>
                    <a:pt x="12027" y="14867"/>
                    <a:pt x="12615" y="14500"/>
                  </a:cubicBezTo>
                  <a:cubicBezTo>
                    <a:pt x="12956" y="14272"/>
                    <a:pt x="13536" y="13277"/>
                    <a:pt x="16041" y="13277"/>
                  </a:cubicBezTo>
                  <a:cubicBezTo>
                    <a:pt x="16880" y="13277"/>
                    <a:pt x="17936" y="13389"/>
                    <a:pt x="19271" y="13679"/>
                  </a:cubicBezTo>
                  <a:cubicBezTo>
                    <a:pt x="19645" y="13762"/>
                    <a:pt x="20001" y="13800"/>
                    <a:pt x="20340" y="13800"/>
                  </a:cubicBezTo>
                  <a:cubicBezTo>
                    <a:pt x="23726" y="13800"/>
                    <a:pt x="25434" y="9995"/>
                    <a:pt x="26262" y="9028"/>
                  </a:cubicBezTo>
                  <a:cubicBezTo>
                    <a:pt x="26995" y="8183"/>
                    <a:pt x="27885" y="7651"/>
                    <a:pt x="29562" y="7651"/>
                  </a:cubicBezTo>
                  <a:cubicBezTo>
                    <a:pt x="29693" y="7651"/>
                    <a:pt x="29829" y="7654"/>
                    <a:pt x="29971" y="7661"/>
                  </a:cubicBezTo>
                  <a:cubicBezTo>
                    <a:pt x="29982" y="7661"/>
                    <a:pt x="29993" y="7661"/>
                    <a:pt x="30004" y="7661"/>
                  </a:cubicBezTo>
                  <a:cubicBezTo>
                    <a:pt x="31966" y="7661"/>
                    <a:pt x="36322" y="5009"/>
                    <a:pt x="36111" y="3770"/>
                  </a:cubicBezTo>
                  <a:cubicBezTo>
                    <a:pt x="36111" y="3770"/>
                    <a:pt x="34348" y="457"/>
                    <a:pt x="20031" y="1"/>
                  </a:cubicBezTo>
                  <a:close/>
                </a:path>
              </a:pathLst>
            </a:custGeom>
            <a:solidFill>
              <a:srgbClr val="FF7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38;p57"/>
            <p:cNvSpPr/>
            <p:nvPr/>
          </p:nvSpPr>
          <p:spPr>
            <a:xfrm>
              <a:off x="23095300" y="12724850"/>
              <a:ext cx="68425" cy="108950"/>
            </a:xfrm>
            <a:custGeom>
              <a:avLst/>
              <a:gdLst/>
              <a:ahLst/>
              <a:cxnLst/>
              <a:rect l="l" t="t" r="r" b="b"/>
              <a:pathLst>
                <a:path w="2737" h="4358" extrusionOk="0">
                  <a:moveTo>
                    <a:pt x="197" y="1"/>
                  </a:moveTo>
                  <a:cubicBezTo>
                    <a:pt x="125" y="1"/>
                    <a:pt x="54" y="29"/>
                    <a:pt x="31" y="73"/>
                  </a:cubicBezTo>
                  <a:cubicBezTo>
                    <a:pt x="1" y="104"/>
                    <a:pt x="1" y="225"/>
                    <a:pt x="1" y="286"/>
                  </a:cubicBezTo>
                  <a:cubicBezTo>
                    <a:pt x="92" y="1471"/>
                    <a:pt x="487" y="2596"/>
                    <a:pt x="1156" y="3569"/>
                  </a:cubicBezTo>
                  <a:cubicBezTo>
                    <a:pt x="1399" y="3903"/>
                    <a:pt x="1703" y="4207"/>
                    <a:pt x="2129" y="4329"/>
                  </a:cubicBezTo>
                  <a:cubicBezTo>
                    <a:pt x="2186" y="4348"/>
                    <a:pt x="2250" y="4358"/>
                    <a:pt x="2312" y="4358"/>
                  </a:cubicBezTo>
                  <a:cubicBezTo>
                    <a:pt x="2447" y="4358"/>
                    <a:pt x="2573" y="4311"/>
                    <a:pt x="2615" y="4207"/>
                  </a:cubicBezTo>
                  <a:cubicBezTo>
                    <a:pt x="2676" y="4116"/>
                    <a:pt x="2676" y="4055"/>
                    <a:pt x="2676" y="3964"/>
                  </a:cubicBezTo>
                  <a:lnTo>
                    <a:pt x="2676" y="3781"/>
                  </a:lnTo>
                  <a:cubicBezTo>
                    <a:pt x="2736" y="3660"/>
                    <a:pt x="2736" y="3508"/>
                    <a:pt x="2706" y="3356"/>
                  </a:cubicBezTo>
                  <a:cubicBezTo>
                    <a:pt x="2584" y="2262"/>
                    <a:pt x="2007" y="1198"/>
                    <a:pt x="1186" y="468"/>
                  </a:cubicBezTo>
                  <a:cubicBezTo>
                    <a:pt x="1034" y="377"/>
                    <a:pt x="882" y="256"/>
                    <a:pt x="730" y="164"/>
                  </a:cubicBezTo>
                  <a:cubicBezTo>
                    <a:pt x="700" y="134"/>
                    <a:pt x="609" y="104"/>
                    <a:pt x="578" y="73"/>
                  </a:cubicBezTo>
                  <a:lnTo>
                    <a:pt x="578" y="104"/>
                  </a:lnTo>
                  <a:cubicBezTo>
                    <a:pt x="457" y="73"/>
                    <a:pt x="396" y="12"/>
                    <a:pt x="274" y="12"/>
                  </a:cubicBezTo>
                  <a:cubicBezTo>
                    <a:pt x="250" y="4"/>
                    <a:pt x="223" y="1"/>
                    <a:pt x="197"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39;p57"/>
            <p:cNvSpPr/>
            <p:nvPr/>
          </p:nvSpPr>
          <p:spPr>
            <a:xfrm>
              <a:off x="23144225" y="12810575"/>
              <a:ext cx="52175" cy="355200"/>
            </a:xfrm>
            <a:custGeom>
              <a:avLst/>
              <a:gdLst/>
              <a:ahLst/>
              <a:cxnLst/>
              <a:rect l="l" t="t" r="r" b="b"/>
              <a:pathLst>
                <a:path w="2087" h="14208" extrusionOk="0">
                  <a:moveTo>
                    <a:pt x="105" y="1"/>
                  </a:moveTo>
                  <a:cubicBezTo>
                    <a:pt x="55" y="1"/>
                    <a:pt x="0" y="73"/>
                    <a:pt x="20" y="170"/>
                  </a:cubicBezTo>
                  <a:cubicBezTo>
                    <a:pt x="20" y="170"/>
                    <a:pt x="141" y="383"/>
                    <a:pt x="293" y="808"/>
                  </a:cubicBezTo>
                  <a:cubicBezTo>
                    <a:pt x="445" y="1234"/>
                    <a:pt x="597" y="1842"/>
                    <a:pt x="749" y="2511"/>
                  </a:cubicBezTo>
                  <a:cubicBezTo>
                    <a:pt x="1053" y="3939"/>
                    <a:pt x="1083" y="5702"/>
                    <a:pt x="1083" y="7070"/>
                  </a:cubicBezTo>
                  <a:cubicBezTo>
                    <a:pt x="1083" y="8438"/>
                    <a:pt x="1114" y="10231"/>
                    <a:pt x="1327" y="11690"/>
                  </a:cubicBezTo>
                  <a:cubicBezTo>
                    <a:pt x="1387" y="12359"/>
                    <a:pt x="1539" y="12967"/>
                    <a:pt x="1661" y="13423"/>
                  </a:cubicBezTo>
                  <a:cubicBezTo>
                    <a:pt x="1813" y="13848"/>
                    <a:pt x="1874" y="14122"/>
                    <a:pt x="1874" y="14122"/>
                  </a:cubicBezTo>
                  <a:cubicBezTo>
                    <a:pt x="1897" y="14181"/>
                    <a:pt x="1935" y="14208"/>
                    <a:pt x="1972" y="14208"/>
                  </a:cubicBezTo>
                  <a:cubicBezTo>
                    <a:pt x="2030" y="14208"/>
                    <a:pt x="2086" y="14142"/>
                    <a:pt x="2086" y="14030"/>
                  </a:cubicBezTo>
                  <a:cubicBezTo>
                    <a:pt x="2086" y="14030"/>
                    <a:pt x="1995" y="13757"/>
                    <a:pt x="1874" y="13362"/>
                  </a:cubicBezTo>
                  <a:cubicBezTo>
                    <a:pt x="1783" y="12936"/>
                    <a:pt x="1661" y="12328"/>
                    <a:pt x="1570" y="11599"/>
                  </a:cubicBezTo>
                  <a:cubicBezTo>
                    <a:pt x="1418" y="10201"/>
                    <a:pt x="1418" y="8438"/>
                    <a:pt x="1418" y="7040"/>
                  </a:cubicBezTo>
                  <a:cubicBezTo>
                    <a:pt x="1418" y="5641"/>
                    <a:pt x="1327" y="3848"/>
                    <a:pt x="1023" y="2450"/>
                  </a:cubicBezTo>
                  <a:cubicBezTo>
                    <a:pt x="871" y="1751"/>
                    <a:pt x="627" y="1143"/>
                    <a:pt x="476" y="748"/>
                  </a:cubicBezTo>
                  <a:cubicBezTo>
                    <a:pt x="293" y="352"/>
                    <a:pt x="172" y="79"/>
                    <a:pt x="172" y="79"/>
                  </a:cubicBezTo>
                  <a:cubicBezTo>
                    <a:pt x="161" y="24"/>
                    <a:pt x="134" y="1"/>
                    <a:pt x="1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0;p57"/>
            <p:cNvSpPr/>
            <p:nvPr/>
          </p:nvSpPr>
          <p:spPr>
            <a:xfrm>
              <a:off x="23315675" y="12730200"/>
              <a:ext cx="45625" cy="112475"/>
            </a:xfrm>
            <a:custGeom>
              <a:avLst/>
              <a:gdLst/>
              <a:ahLst/>
              <a:cxnLst/>
              <a:rect l="l" t="t" r="r" b="b"/>
              <a:pathLst>
                <a:path w="1825" h="4499" extrusionOk="0">
                  <a:moveTo>
                    <a:pt x="1115" y="1"/>
                  </a:moveTo>
                  <a:cubicBezTo>
                    <a:pt x="951" y="1"/>
                    <a:pt x="871" y="181"/>
                    <a:pt x="791" y="315"/>
                  </a:cubicBezTo>
                  <a:cubicBezTo>
                    <a:pt x="761" y="376"/>
                    <a:pt x="730" y="467"/>
                    <a:pt x="669" y="558"/>
                  </a:cubicBezTo>
                  <a:cubicBezTo>
                    <a:pt x="213" y="1166"/>
                    <a:pt x="31" y="1987"/>
                    <a:pt x="61" y="2747"/>
                  </a:cubicBezTo>
                  <a:cubicBezTo>
                    <a:pt x="31" y="3081"/>
                    <a:pt x="1" y="3416"/>
                    <a:pt x="1" y="3750"/>
                  </a:cubicBezTo>
                  <a:cubicBezTo>
                    <a:pt x="1" y="3993"/>
                    <a:pt x="31" y="4267"/>
                    <a:pt x="213" y="4419"/>
                  </a:cubicBezTo>
                  <a:cubicBezTo>
                    <a:pt x="293" y="4475"/>
                    <a:pt x="377" y="4498"/>
                    <a:pt x="461" y="4498"/>
                  </a:cubicBezTo>
                  <a:cubicBezTo>
                    <a:pt x="604" y="4498"/>
                    <a:pt x="749" y="4434"/>
                    <a:pt x="882" y="4358"/>
                  </a:cubicBezTo>
                  <a:cubicBezTo>
                    <a:pt x="1064" y="4327"/>
                    <a:pt x="1216" y="4145"/>
                    <a:pt x="1277" y="3993"/>
                  </a:cubicBezTo>
                  <a:cubicBezTo>
                    <a:pt x="1368" y="3811"/>
                    <a:pt x="1429" y="3659"/>
                    <a:pt x="1490" y="3446"/>
                  </a:cubicBezTo>
                  <a:cubicBezTo>
                    <a:pt x="1824" y="2534"/>
                    <a:pt x="1764" y="1470"/>
                    <a:pt x="1642" y="498"/>
                  </a:cubicBezTo>
                  <a:cubicBezTo>
                    <a:pt x="1612" y="254"/>
                    <a:pt x="1520" y="11"/>
                    <a:pt x="1338" y="11"/>
                  </a:cubicBezTo>
                  <a:cubicBezTo>
                    <a:pt x="1308" y="11"/>
                    <a:pt x="1247" y="11"/>
                    <a:pt x="1216" y="42"/>
                  </a:cubicBezTo>
                  <a:lnTo>
                    <a:pt x="1186" y="11"/>
                  </a:lnTo>
                  <a:cubicBezTo>
                    <a:pt x="1161" y="4"/>
                    <a:pt x="1137" y="1"/>
                    <a:pt x="111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41;p57"/>
            <p:cNvSpPr/>
            <p:nvPr/>
          </p:nvSpPr>
          <p:spPr>
            <a:xfrm>
              <a:off x="23217650" y="12813475"/>
              <a:ext cx="119325" cy="346000"/>
            </a:xfrm>
            <a:custGeom>
              <a:avLst/>
              <a:gdLst/>
              <a:ahLst/>
              <a:cxnLst/>
              <a:rect l="l" t="t" r="r" b="b"/>
              <a:pathLst>
                <a:path w="4773" h="13840" extrusionOk="0">
                  <a:moveTo>
                    <a:pt x="4492" y="1"/>
                  </a:moveTo>
                  <a:cubicBezTo>
                    <a:pt x="4446" y="1"/>
                    <a:pt x="4408" y="39"/>
                    <a:pt x="4408" y="115"/>
                  </a:cubicBezTo>
                  <a:cubicBezTo>
                    <a:pt x="4408" y="115"/>
                    <a:pt x="4499" y="1240"/>
                    <a:pt x="4165" y="2638"/>
                  </a:cubicBezTo>
                  <a:cubicBezTo>
                    <a:pt x="3861" y="4036"/>
                    <a:pt x="3101" y="5677"/>
                    <a:pt x="2432" y="6924"/>
                  </a:cubicBezTo>
                  <a:cubicBezTo>
                    <a:pt x="1794" y="8170"/>
                    <a:pt x="973" y="9811"/>
                    <a:pt x="426" y="11179"/>
                  </a:cubicBezTo>
                  <a:cubicBezTo>
                    <a:pt x="153" y="11908"/>
                    <a:pt x="1" y="12547"/>
                    <a:pt x="1" y="13003"/>
                  </a:cubicBezTo>
                  <a:cubicBezTo>
                    <a:pt x="1" y="13489"/>
                    <a:pt x="92" y="13763"/>
                    <a:pt x="92" y="13763"/>
                  </a:cubicBezTo>
                  <a:cubicBezTo>
                    <a:pt x="105" y="13816"/>
                    <a:pt x="142" y="13840"/>
                    <a:pt x="176" y="13840"/>
                  </a:cubicBezTo>
                  <a:cubicBezTo>
                    <a:pt x="220" y="13840"/>
                    <a:pt x="261" y="13800"/>
                    <a:pt x="244" y="13732"/>
                  </a:cubicBezTo>
                  <a:cubicBezTo>
                    <a:pt x="244" y="13732"/>
                    <a:pt x="153" y="13459"/>
                    <a:pt x="213" y="13003"/>
                  </a:cubicBezTo>
                  <a:cubicBezTo>
                    <a:pt x="213" y="12577"/>
                    <a:pt x="396" y="11939"/>
                    <a:pt x="669" y="11300"/>
                  </a:cubicBezTo>
                  <a:cubicBezTo>
                    <a:pt x="1216" y="9963"/>
                    <a:pt x="2098" y="8383"/>
                    <a:pt x="2736" y="7106"/>
                  </a:cubicBezTo>
                  <a:cubicBezTo>
                    <a:pt x="3405" y="5860"/>
                    <a:pt x="4165" y="4158"/>
                    <a:pt x="4408" y="2699"/>
                  </a:cubicBezTo>
                  <a:cubicBezTo>
                    <a:pt x="4773" y="1270"/>
                    <a:pt x="4621" y="115"/>
                    <a:pt x="4621" y="115"/>
                  </a:cubicBezTo>
                  <a:cubicBezTo>
                    <a:pt x="4590" y="39"/>
                    <a:pt x="4537" y="1"/>
                    <a:pt x="4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42;p57"/>
            <p:cNvSpPr/>
            <p:nvPr/>
          </p:nvSpPr>
          <p:spPr>
            <a:xfrm>
              <a:off x="23270850" y="12307375"/>
              <a:ext cx="685450" cy="1082950"/>
            </a:xfrm>
            <a:custGeom>
              <a:avLst/>
              <a:gdLst/>
              <a:ahLst/>
              <a:cxnLst/>
              <a:rect l="l" t="t" r="r" b="b"/>
              <a:pathLst>
                <a:path w="27418" h="43318" extrusionOk="0">
                  <a:moveTo>
                    <a:pt x="25363" y="0"/>
                  </a:moveTo>
                  <a:cubicBezTo>
                    <a:pt x="25186" y="0"/>
                    <a:pt x="25007" y="20"/>
                    <a:pt x="24834" y="55"/>
                  </a:cubicBezTo>
                  <a:cubicBezTo>
                    <a:pt x="24226" y="146"/>
                    <a:pt x="23648" y="419"/>
                    <a:pt x="23101" y="723"/>
                  </a:cubicBezTo>
                  <a:cubicBezTo>
                    <a:pt x="22007" y="1331"/>
                    <a:pt x="20943" y="2091"/>
                    <a:pt x="19909" y="2942"/>
                  </a:cubicBezTo>
                  <a:cubicBezTo>
                    <a:pt x="15806" y="6347"/>
                    <a:pt x="11855" y="10906"/>
                    <a:pt x="8724" y="15952"/>
                  </a:cubicBezTo>
                  <a:cubicBezTo>
                    <a:pt x="5563" y="20997"/>
                    <a:pt x="3283" y="26529"/>
                    <a:pt x="1915" y="31544"/>
                  </a:cubicBezTo>
                  <a:cubicBezTo>
                    <a:pt x="1611" y="32608"/>
                    <a:pt x="1368" y="33703"/>
                    <a:pt x="1125" y="34766"/>
                  </a:cubicBezTo>
                  <a:cubicBezTo>
                    <a:pt x="912" y="35861"/>
                    <a:pt x="669" y="36924"/>
                    <a:pt x="547" y="37928"/>
                  </a:cubicBezTo>
                  <a:cubicBezTo>
                    <a:pt x="426" y="38900"/>
                    <a:pt x="243" y="39812"/>
                    <a:pt x="213" y="40602"/>
                  </a:cubicBezTo>
                  <a:cubicBezTo>
                    <a:pt x="122" y="41453"/>
                    <a:pt x="61" y="42183"/>
                    <a:pt x="0" y="42669"/>
                  </a:cubicBezTo>
                  <a:lnTo>
                    <a:pt x="1034" y="43216"/>
                  </a:lnTo>
                  <a:lnTo>
                    <a:pt x="1155" y="43277"/>
                  </a:lnTo>
                  <a:cubicBezTo>
                    <a:pt x="1176" y="43277"/>
                    <a:pt x="1223" y="43318"/>
                    <a:pt x="1252" y="43318"/>
                  </a:cubicBezTo>
                  <a:cubicBezTo>
                    <a:pt x="1267" y="43318"/>
                    <a:pt x="1277" y="43308"/>
                    <a:pt x="1277" y="43277"/>
                  </a:cubicBezTo>
                  <a:lnTo>
                    <a:pt x="1429" y="43095"/>
                  </a:lnTo>
                  <a:lnTo>
                    <a:pt x="1581" y="42852"/>
                  </a:lnTo>
                  <a:lnTo>
                    <a:pt x="1885" y="42456"/>
                  </a:lnTo>
                  <a:cubicBezTo>
                    <a:pt x="2250" y="41879"/>
                    <a:pt x="2675" y="41332"/>
                    <a:pt x="3101" y="40846"/>
                  </a:cubicBezTo>
                  <a:cubicBezTo>
                    <a:pt x="3952" y="39812"/>
                    <a:pt x="4833" y="38839"/>
                    <a:pt x="5775" y="37928"/>
                  </a:cubicBezTo>
                  <a:cubicBezTo>
                    <a:pt x="7660" y="36104"/>
                    <a:pt x="9696" y="34493"/>
                    <a:pt x="11824" y="33338"/>
                  </a:cubicBezTo>
                  <a:cubicBezTo>
                    <a:pt x="12918" y="32760"/>
                    <a:pt x="13982" y="32183"/>
                    <a:pt x="14985" y="31514"/>
                  </a:cubicBezTo>
                  <a:cubicBezTo>
                    <a:pt x="15928" y="30815"/>
                    <a:pt x="16839" y="29994"/>
                    <a:pt x="17326" y="28961"/>
                  </a:cubicBezTo>
                  <a:cubicBezTo>
                    <a:pt x="17569" y="28414"/>
                    <a:pt x="17751" y="27867"/>
                    <a:pt x="17782" y="27319"/>
                  </a:cubicBezTo>
                  <a:cubicBezTo>
                    <a:pt x="17873" y="26803"/>
                    <a:pt x="17873" y="26256"/>
                    <a:pt x="18025" y="25769"/>
                  </a:cubicBezTo>
                  <a:cubicBezTo>
                    <a:pt x="18238" y="24766"/>
                    <a:pt x="19089" y="24128"/>
                    <a:pt x="19879" y="23611"/>
                  </a:cubicBezTo>
                  <a:cubicBezTo>
                    <a:pt x="20669" y="23064"/>
                    <a:pt x="21520" y="22547"/>
                    <a:pt x="22037" y="21818"/>
                  </a:cubicBezTo>
                  <a:cubicBezTo>
                    <a:pt x="22615" y="21088"/>
                    <a:pt x="22949" y="20298"/>
                    <a:pt x="23162" y="19538"/>
                  </a:cubicBezTo>
                  <a:cubicBezTo>
                    <a:pt x="23344" y="18778"/>
                    <a:pt x="23344" y="18018"/>
                    <a:pt x="23223" y="17319"/>
                  </a:cubicBezTo>
                  <a:cubicBezTo>
                    <a:pt x="23101" y="16651"/>
                    <a:pt x="22949" y="16043"/>
                    <a:pt x="22888" y="15496"/>
                  </a:cubicBezTo>
                  <a:cubicBezTo>
                    <a:pt x="22675" y="14401"/>
                    <a:pt x="22919" y="13581"/>
                    <a:pt x="23223" y="13064"/>
                  </a:cubicBezTo>
                  <a:cubicBezTo>
                    <a:pt x="23375" y="12851"/>
                    <a:pt x="23527" y="12669"/>
                    <a:pt x="23618" y="12547"/>
                  </a:cubicBezTo>
                  <a:cubicBezTo>
                    <a:pt x="23709" y="12426"/>
                    <a:pt x="23770" y="12365"/>
                    <a:pt x="23770" y="12365"/>
                  </a:cubicBezTo>
                  <a:cubicBezTo>
                    <a:pt x="24144" y="11925"/>
                    <a:pt x="24292" y="11678"/>
                    <a:pt x="24236" y="11678"/>
                  </a:cubicBezTo>
                  <a:cubicBezTo>
                    <a:pt x="24188" y="11678"/>
                    <a:pt x="23987" y="11864"/>
                    <a:pt x="23648" y="12274"/>
                  </a:cubicBezTo>
                  <a:cubicBezTo>
                    <a:pt x="23648" y="12274"/>
                    <a:pt x="23587" y="12334"/>
                    <a:pt x="23496" y="12456"/>
                  </a:cubicBezTo>
                  <a:cubicBezTo>
                    <a:pt x="23375" y="12578"/>
                    <a:pt x="23223" y="12760"/>
                    <a:pt x="23071" y="13034"/>
                  </a:cubicBezTo>
                  <a:cubicBezTo>
                    <a:pt x="22919" y="13307"/>
                    <a:pt x="22767" y="13641"/>
                    <a:pt x="22675" y="14097"/>
                  </a:cubicBezTo>
                  <a:cubicBezTo>
                    <a:pt x="22615" y="14553"/>
                    <a:pt x="22615" y="15040"/>
                    <a:pt x="22675" y="15617"/>
                  </a:cubicBezTo>
                  <a:cubicBezTo>
                    <a:pt x="22797" y="16711"/>
                    <a:pt x="23283" y="18049"/>
                    <a:pt x="22919" y="19569"/>
                  </a:cubicBezTo>
                  <a:cubicBezTo>
                    <a:pt x="22736" y="20298"/>
                    <a:pt x="22372" y="21058"/>
                    <a:pt x="21855" y="21727"/>
                  </a:cubicBezTo>
                  <a:cubicBezTo>
                    <a:pt x="21368" y="22426"/>
                    <a:pt x="20548" y="22912"/>
                    <a:pt x="19757" y="23429"/>
                  </a:cubicBezTo>
                  <a:cubicBezTo>
                    <a:pt x="19332" y="23733"/>
                    <a:pt x="18967" y="24006"/>
                    <a:pt x="18572" y="24402"/>
                  </a:cubicBezTo>
                  <a:cubicBezTo>
                    <a:pt x="18238" y="24766"/>
                    <a:pt x="17934" y="25222"/>
                    <a:pt x="17782" y="25769"/>
                  </a:cubicBezTo>
                  <a:cubicBezTo>
                    <a:pt x="17630" y="26286"/>
                    <a:pt x="17630" y="26833"/>
                    <a:pt x="17569" y="27350"/>
                  </a:cubicBezTo>
                  <a:cubicBezTo>
                    <a:pt x="17478" y="27897"/>
                    <a:pt x="17326" y="28383"/>
                    <a:pt x="17113" y="28870"/>
                  </a:cubicBezTo>
                  <a:cubicBezTo>
                    <a:pt x="16657" y="29873"/>
                    <a:pt x="15776" y="30633"/>
                    <a:pt x="14833" y="31301"/>
                  </a:cubicBezTo>
                  <a:cubicBezTo>
                    <a:pt x="13861" y="32000"/>
                    <a:pt x="12797" y="32517"/>
                    <a:pt x="11703" y="33125"/>
                  </a:cubicBezTo>
                  <a:cubicBezTo>
                    <a:pt x="9545" y="34310"/>
                    <a:pt x="7478" y="35952"/>
                    <a:pt x="5593" y="37776"/>
                  </a:cubicBezTo>
                  <a:cubicBezTo>
                    <a:pt x="4681" y="38687"/>
                    <a:pt x="3769" y="39660"/>
                    <a:pt x="2888" y="40694"/>
                  </a:cubicBezTo>
                  <a:lnTo>
                    <a:pt x="1642" y="42274"/>
                  </a:lnTo>
                  <a:lnTo>
                    <a:pt x="1338" y="42700"/>
                  </a:lnTo>
                  <a:lnTo>
                    <a:pt x="1186" y="42882"/>
                  </a:lnTo>
                  <a:lnTo>
                    <a:pt x="426" y="42487"/>
                  </a:lnTo>
                  <a:cubicBezTo>
                    <a:pt x="456" y="42061"/>
                    <a:pt x="487" y="41423"/>
                    <a:pt x="578" y="40694"/>
                  </a:cubicBezTo>
                  <a:cubicBezTo>
                    <a:pt x="608" y="39903"/>
                    <a:pt x="791" y="38991"/>
                    <a:pt x="912" y="37988"/>
                  </a:cubicBezTo>
                  <a:cubicBezTo>
                    <a:pt x="1064" y="37016"/>
                    <a:pt x="1307" y="35952"/>
                    <a:pt x="1490" y="34888"/>
                  </a:cubicBezTo>
                  <a:cubicBezTo>
                    <a:pt x="1763" y="33824"/>
                    <a:pt x="1976" y="32700"/>
                    <a:pt x="2280" y="31696"/>
                  </a:cubicBezTo>
                  <a:cubicBezTo>
                    <a:pt x="3617" y="26712"/>
                    <a:pt x="5897" y="21210"/>
                    <a:pt x="8997" y="16195"/>
                  </a:cubicBezTo>
                  <a:cubicBezTo>
                    <a:pt x="12128" y="11179"/>
                    <a:pt x="16049" y="6620"/>
                    <a:pt x="20092" y="3185"/>
                  </a:cubicBezTo>
                  <a:cubicBezTo>
                    <a:pt x="21125" y="2365"/>
                    <a:pt x="22189" y="1605"/>
                    <a:pt x="23253" y="997"/>
                  </a:cubicBezTo>
                  <a:cubicBezTo>
                    <a:pt x="23800" y="693"/>
                    <a:pt x="24317" y="419"/>
                    <a:pt x="24894" y="298"/>
                  </a:cubicBezTo>
                  <a:cubicBezTo>
                    <a:pt x="25050" y="265"/>
                    <a:pt x="25204" y="248"/>
                    <a:pt x="25353" y="248"/>
                  </a:cubicBezTo>
                  <a:cubicBezTo>
                    <a:pt x="25756" y="248"/>
                    <a:pt x="26126" y="374"/>
                    <a:pt x="26414" y="663"/>
                  </a:cubicBezTo>
                  <a:cubicBezTo>
                    <a:pt x="26779" y="997"/>
                    <a:pt x="26900" y="1574"/>
                    <a:pt x="26992" y="2061"/>
                  </a:cubicBezTo>
                  <a:cubicBezTo>
                    <a:pt x="27052" y="2577"/>
                    <a:pt x="27144" y="3094"/>
                    <a:pt x="27144" y="3581"/>
                  </a:cubicBezTo>
                  <a:cubicBezTo>
                    <a:pt x="27144" y="4553"/>
                    <a:pt x="27052" y="5465"/>
                    <a:pt x="26870" y="6255"/>
                  </a:cubicBezTo>
                  <a:cubicBezTo>
                    <a:pt x="26536" y="7897"/>
                    <a:pt x="25928" y="9082"/>
                    <a:pt x="25472" y="9872"/>
                  </a:cubicBezTo>
                  <a:cubicBezTo>
                    <a:pt x="25016" y="10663"/>
                    <a:pt x="24712" y="11058"/>
                    <a:pt x="24712" y="11058"/>
                  </a:cubicBezTo>
                  <a:cubicBezTo>
                    <a:pt x="24367" y="11502"/>
                    <a:pt x="24226" y="11750"/>
                    <a:pt x="24285" y="11750"/>
                  </a:cubicBezTo>
                  <a:cubicBezTo>
                    <a:pt x="24335" y="11750"/>
                    <a:pt x="24529" y="11570"/>
                    <a:pt x="24864" y="11179"/>
                  </a:cubicBezTo>
                  <a:cubicBezTo>
                    <a:pt x="24864" y="11179"/>
                    <a:pt x="25198" y="10784"/>
                    <a:pt x="25654" y="9994"/>
                  </a:cubicBezTo>
                  <a:cubicBezTo>
                    <a:pt x="26110" y="9204"/>
                    <a:pt x="26718" y="7927"/>
                    <a:pt x="27113" y="6316"/>
                  </a:cubicBezTo>
                  <a:cubicBezTo>
                    <a:pt x="27296" y="5495"/>
                    <a:pt x="27417" y="4553"/>
                    <a:pt x="27356" y="3581"/>
                  </a:cubicBezTo>
                  <a:cubicBezTo>
                    <a:pt x="27356" y="3064"/>
                    <a:pt x="27296" y="2547"/>
                    <a:pt x="27204" y="2000"/>
                  </a:cubicBezTo>
                  <a:cubicBezTo>
                    <a:pt x="27144" y="1483"/>
                    <a:pt x="27022" y="906"/>
                    <a:pt x="26566" y="450"/>
                  </a:cubicBezTo>
                  <a:cubicBezTo>
                    <a:pt x="26240" y="124"/>
                    <a:pt x="25806" y="0"/>
                    <a:pt x="25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43;p57"/>
            <p:cNvSpPr/>
            <p:nvPr/>
          </p:nvSpPr>
          <p:spPr>
            <a:xfrm>
              <a:off x="23287025" y="12301400"/>
              <a:ext cx="620075" cy="1074000"/>
            </a:xfrm>
            <a:custGeom>
              <a:avLst/>
              <a:gdLst/>
              <a:ahLst/>
              <a:cxnLst/>
              <a:rect l="l" t="t" r="r" b="b"/>
              <a:pathLst>
                <a:path w="24803" h="42960" extrusionOk="0">
                  <a:moveTo>
                    <a:pt x="24758" y="0"/>
                  </a:moveTo>
                  <a:cubicBezTo>
                    <a:pt x="24718" y="0"/>
                    <a:pt x="24638" y="107"/>
                    <a:pt x="24551" y="324"/>
                  </a:cubicBezTo>
                  <a:cubicBezTo>
                    <a:pt x="24551" y="324"/>
                    <a:pt x="24491" y="537"/>
                    <a:pt x="24278" y="932"/>
                  </a:cubicBezTo>
                  <a:cubicBezTo>
                    <a:pt x="24095" y="1297"/>
                    <a:pt x="23822" y="1874"/>
                    <a:pt x="23487" y="2543"/>
                  </a:cubicBezTo>
                  <a:cubicBezTo>
                    <a:pt x="22819" y="3911"/>
                    <a:pt x="21694" y="5795"/>
                    <a:pt x="20326" y="7832"/>
                  </a:cubicBezTo>
                  <a:cubicBezTo>
                    <a:pt x="17591" y="11935"/>
                    <a:pt x="13700" y="16677"/>
                    <a:pt x="10964" y="20628"/>
                  </a:cubicBezTo>
                  <a:cubicBezTo>
                    <a:pt x="9597" y="22574"/>
                    <a:pt x="8138" y="24944"/>
                    <a:pt x="6861" y="27376"/>
                  </a:cubicBezTo>
                  <a:cubicBezTo>
                    <a:pt x="5554" y="29777"/>
                    <a:pt x="4369" y="32300"/>
                    <a:pt x="3396" y="34549"/>
                  </a:cubicBezTo>
                  <a:cubicBezTo>
                    <a:pt x="2393" y="36799"/>
                    <a:pt x="1572" y="38805"/>
                    <a:pt x="995" y="40233"/>
                  </a:cubicBezTo>
                  <a:cubicBezTo>
                    <a:pt x="417" y="41692"/>
                    <a:pt x="83" y="42574"/>
                    <a:pt x="83" y="42574"/>
                  </a:cubicBezTo>
                  <a:cubicBezTo>
                    <a:pt x="1" y="42820"/>
                    <a:pt x="7" y="42960"/>
                    <a:pt x="59" y="42960"/>
                  </a:cubicBezTo>
                  <a:cubicBezTo>
                    <a:pt x="104" y="42960"/>
                    <a:pt x="181" y="42858"/>
                    <a:pt x="265" y="42635"/>
                  </a:cubicBezTo>
                  <a:cubicBezTo>
                    <a:pt x="265" y="42635"/>
                    <a:pt x="630" y="41814"/>
                    <a:pt x="1238" y="40355"/>
                  </a:cubicBezTo>
                  <a:cubicBezTo>
                    <a:pt x="1785" y="38957"/>
                    <a:pt x="2636" y="36951"/>
                    <a:pt x="3669" y="34701"/>
                  </a:cubicBezTo>
                  <a:cubicBezTo>
                    <a:pt x="4642" y="32452"/>
                    <a:pt x="5858" y="29960"/>
                    <a:pt x="7165" y="27558"/>
                  </a:cubicBezTo>
                  <a:cubicBezTo>
                    <a:pt x="8442" y="25157"/>
                    <a:pt x="9901" y="22847"/>
                    <a:pt x="11268" y="20871"/>
                  </a:cubicBezTo>
                  <a:cubicBezTo>
                    <a:pt x="14004" y="16920"/>
                    <a:pt x="17864" y="12178"/>
                    <a:pt x="20569" y="8014"/>
                  </a:cubicBezTo>
                  <a:cubicBezTo>
                    <a:pt x="21937" y="5978"/>
                    <a:pt x="23001" y="4093"/>
                    <a:pt x="23670" y="2665"/>
                  </a:cubicBezTo>
                  <a:cubicBezTo>
                    <a:pt x="24035" y="1935"/>
                    <a:pt x="24278" y="1388"/>
                    <a:pt x="24430" y="993"/>
                  </a:cubicBezTo>
                  <a:cubicBezTo>
                    <a:pt x="24642" y="628"/>
                    <a:pt x="24703" y="385"/>
                    <a:pt x="24703" y="385"/>
                  </a:cubicBezTo>
                  <a:cubicBezTo>
                    <a:pt x="24799" y="130"/>
                    <a:pt x="24803" y="0"/>
                    <a:pt x="24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44;p57"/>
            <p:cNvSpPr/>
            <p:nvPr/>
          </p:nvSpPr>
          <p:spPr>
            <a:xfrm>
              <a:off x="23292950" y="12663925"/>
              <a:ext cx="538775" cy="710650"/>
            </a:xfrm>
            <a:custGeom>
              <a:avLst/>
              <a:gdLst/>
              <a:ahLst/>
              <a:cxnLst/>
              <a:rect l="l" t="t" r="r" b="b"/>
              <a:pathLst>
                <a:path w="21551" h="28426" extrusionOk="0">
                  <a:moveTo>
                    <a:pt x="21519" y="1"/>
                  </a:moveTo>
                  <a:lnTo>
                    <a:pt x="21519" y="1"/>
                  </a:lnTo>
                  <a:cubicBezTo>
                    <a:pt x="21493" y="1"/>
                    <a:pt x="21436" y="80"/>
                    <a:pt x="21366" y="261"/>
                  </a:cubicBezTo>
                  <a:cubicBezTo>
                    <a:pt x="21366" y="261"/>
                    <a:pt x="21275" y="413"/>
                    <a:pt x="21123" y="656"/>
                  </a:cubicBezTo>
                  <a:cubicBezTo>
                    <a:pt x="21001" y="930"/>
                    <a:pt x="20758" y="1325"/>
                    <a:pt x="20454" y="1781"/>
                  </a:cubicBezTo>
                  <a:cubicBezTo>
                    <a:pt x="19785" y="2693"/>
                    <a:pt x="18843" y="3939"/>
                    <a:pt x="17658" y="5215"/>
                  </a:cubicBezTo>
                  <a:cubicBezTo>
                    <a:pt x="15317" y="7860"/>
                    <a:pt x="11943" y="10747"/>
                    <a:pt x="9542" y="13240"/>
                  </a:cubicBezTo>
                  <a:cubicBezTo>
                    <a:pt x="8326" y="14547"/>
                    <a:pt x="7080" y="16067"/>
                    <a:pt x="5925" y="17678"/>
                  </a:cubicBezTo>
                  <a:cubicBezTo>
                    <a:pt x="4800" y="19319"/>
                    <a:pt x="3736" y="21021"/>
                    <a:pt x="2885" y="22602"/>
                  </a:cubicBezTo>
                  <a:cubicBezTo>
                    <a:pt x="2004" y="24152"/>
                    <a:pt x="1335" y="25550"/>
                    <a:pt x="849" y="26553"/>
                  </a:cubicBezTo>
                  <a:cubicBezTo>
                    <a:pt x="393" y="27526"/>
                    <a:pt x="89" y="28134"/>
                    <a:pt x="89" y="28134"/>
                  </a:cubicBezTo>
                  <a:cubicBezTo>
                    <a:pt x="1" y="28310"/>
                    <a:pt x="15" y="28425"/>
                    <a:pt x="72" y="28425"/>
                  </a:cubicBezTo>
                  <a:cubicBezTo>
                    <a:pt x="113" y="28425"/>
                    <a:pt x="177" y="28365"/>
                    <a:pt x="241" y="28225"/>
                  </a:cubicBezTo>
                  <a:lnTo>
                    <a:pt x="1031" y="26614"/>
                  </a:lnTo>
                  <a:cubicBezTo>
                    <a:pt x="1518" y="25641"/>
                    <a:pt x="2247" y="24273"/>
                    <a:pt x="3129" y="22693"/>
                  </a:cubicBezTo>
                  <a:cubicBezTo>
                    <a:pt x="3949" y="21143"/>
                    <a:pt x="5013" y="19441"/>
                    <a:pt x="6168" y="17830"/>
                  </a:cubicBezTo>
                  <a:cubicBezTo>
                    <a:pt x="7293" y="16249"/>
                    <a:pt x="8539" y="14729"/>
                    <a:pt x="9724" y="13483"/>
                  </a:cubicBezTo>
                  <a:cubicBezTo>
                    <a:pt x="12126" y="10960"/>
                    <a:pt x="15469" y="8042"/>
                    <a:pt x="17810" y="5398"/>
                  </a:cubicBezTo>
                  <a:cubicBezTo>
                    <a:pt x="18995" y="4060"/>
                    <a:pt x="19937" y="2814"/>
                    <a:pt x="20545" y="1842"/>
                  </a:cubicBezTo>
                  <a:cubicBezTo>
                    <a:pt x="20849" y="1355"/>
                    <a:pt x="21092" y="990"/>
                    <a:pt x="21244" y="717"/>
                  </a:cubicBezTo>
                  <a:cubicBezTo>
                    <a:pt x="21396" y="443"/>
                    <a:pt x="21457" y="291"/>
                    <a:pt x="21457" y="291"/>
                  </a:cubicBezTo>
                  <a:cubicBezTo>
                    <a:pt x="21539" y="110"/>
                    <a:pt x="21550" y="1"/>
                    <a:pt x="2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45;p57"/>
            <p:cNvSpPr/>
            <p:nvPr/>
          </p:nvSpPr>
          <p:spPr>
            <a:xfrm>
              <a:off x="23298175" y="12927075"/>
              <a:ext cx="435025" cy="447350"/>
            </a:xfrm>
            <a:custGeom>
              <a:avLst/>
              <a:gdLst/>
              <a:ahLst/>
              <a:cxnLst/>
              <a:rect l="l" t="t" r="r" b="b"/>
              <a:pathLst>
                <a:path w="17401" h="17894" extrusionOk="0">
                  <a:moveTo>
                    <a:pt x="17306" y="1"/>
                  </a:moveTo>
                  <a:cubicBezTo>
                    <a:pt x="17267" y="1"/>
                    <a:pt x="17212" y="21"/>
                    <a:pt x="17145" y="69"/>
                  </a:cubicBezTo>
                  <a:cubicBezTo>
                    <a:pt x="17145" y="69"/>
                    <a:pt x="16841" y="404"/>
                    <a:pt x="16294" y="951"/>
                  </a:cubicBezTo>
                  <a:cubicBezTo>
                    <a:pt x="15716" y="1468"/>
                    <a:pt x="14835" y="2167"/>
                    <a:pt x="13801" y="2835"/>
                  </a:cubicBezTo>
                  <a:cubicBezTo>
                    <a:pt x="12798" y="3535"/>
                    <a:pt x="11613" y="4294"/>
                    <a:pt x="10427" y="5054"/>
                  </a:cubicBezTo>
                  <a:cubicBezTo>
                    <a:pt x="9242" y="5814"/>
                    <a:pt x="8148" y="6665"/>
                    <a:pt x="7266" y="7547"/>
                  </a:cubicBezTo>
                  <a:cubicBezTo>
                    <a:pt x="5473" y="9249"/>
                    <a:pt x="3679" y="11802"/>
                    <a:pt x="2372" y="13930"/>
                  </a:cubicBezTo>
                  <a:cubicBezTo>
                    <a:pt x="1673" y="14963"/>
                    <a:pt x="1157" y="15906"/>
                    <a:pt x="731" y="16605"/>
                  </a:cubicBezTo>
                  <a:cubicBezTo>
                    <a:pt x="305" y="17243"/>
                    <a:pt x="93" y="17668"/>
                    <a:pt x="93" y="17668"/>
                  </a:cubicBezTo>
                  <a:cubicBezTo>
                    <a:pt x="0" y="17798"/>
                    <a:pt x="20" y="17894"/>
                    <a:pt x="85" y="17894"/>
                  </a:cubicBezTo>
                  <a:cubicBezTo>
                    <a:pt x="126" y="17894"/>
                    <a:pt x="185" y="17855"/>
                    <a:pt x="245" y="17760"/>
                  </a:cubicBezTo>
                  <a:cubicBezTo>
                    <a:pt x="245" y="17760"/>
                    <a:pt x="1278" y="16179"/>
                    <a:pt x="2585" y="14082"/>
                  </a:cubicBezTo>
                  <a:cubicBezTo>
                    <a:pt x="3953" y="11985"/>
                    <a:pt x="5807" y="9492"/>
                    <a:pt x="7540" y="7820"/>
                  </a:cubicBezTo>
                  <a:cubicBezTo>
                    <a:pt x="8421" y="6969"/>
                    <a:pt x="9485" y="6149"/>
                    <a:pt x="10610" y="5358"/>
                  </a:cubicBezTo>
                  <a:cubicBezTo>
                    <a:pt x="11765" y="4598"/>
                    <a:pt x="12950" y="3839"/>
                    <a:pt x="13953" y="3109"/>
                  </a:cubicBezTo>
                  <a:cubicBezTo>
                    <a:pt x="14987" y="2380"/>
                    <a:pt x="15868" y="1650"/>
                    <a:pt x="16446" y="1133"/>
                  </a:cubicBezTo>
                  <a:cubicBezTo>
                    <a:pt x="16993" y="586"/>
                    <a:pt x="17297" y="221"/>
                    <a:pt x="17297" y="221"/>
                  </a:cubicBezTo>
                  <a:cubicBezTo>
                    <a:pt x="17400" y="97"/>
                    <a:pt x="17391" y="1"/>
                    <a:pt x="17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46;p57"/>
            <p:cNvSpPr/>
            <p:nvPr/>
          </p:nvSpPr>
          <p:spPr>
            <a:xfrm>
              <a:off x="23285250" y="12348200"/>
              <a:ext cx="532750" cy="1021925"/>
            </a:xfrm>
            <a:custGeom>
              <a:avLst/>
              <a:gdLst/>
              <a:ahLst/>
              <a:cxnLst/>
              <a:rect l="l" t="t" r="r" b="b"/>
              <a:pathLst>
                <a:path w="21310" h="40877" extrusionOk="0">
                  <a:moveTo>
                    <a:pt x="21255" y="1"/>
                  </a:moveTo>
                  <a:cubicBezTo>
                    <a:pt x="21213" y="1"/>
                    <a:pt x="21123" y="75"/>
                    <a:pt x="21005" y="245"/>
                  </a:cubicBezTo>
                  <a:cubicBezTo>
                    <a:pt x="21005" y="245"/>
                    <a:pt x="20488" y="914"/>
                    <a:pt x="19698" y="2130"/>
                  </a:cubicBezTo>
                  <a:cubicBezTo>
                    <a:pt x="18938" y="3346"/>
                    <a:pt x="17783" y="5018"/>
                    <a:pt x="16537" y="6963"/>
                  </a:cubicBezTo>
                  <a:cubicBezTo>
                    <a:pt x="15230" y="8847"/>
                    <a:pt x="13680" y="10914"/>
                    <a:pt x="12190" y="13042"/>
                  </a:cubicBezTo>
                  <a:cubicBezTo>
                    <a:pt x="10731" y="15139"/>
                    <a:pt x="9272" y="17267"/>
                    <a:pt x="8087" y="19151"/>
                  </a:cubicBezTo>
                  <a:cubicBezTo>
                    <a:pt x="6932" y="21066"/>
                    <a:pt x="5625" y="23255"/>
                    <a:pt x="4531" y="25626"/>
                  </a:cubicBezTo>
                  <a:cubicBezTo>
                    <a:pt x="3437" y="27966"/>
                    <a:pt x="2525" y="30398"/>
                    <a:pt x="1856" y="32617"/>
                  </a:cubicBezTo>
                  <a:cubicBezTo>
                    <a:pt x="1187" y="34805"/>
                    <a:pt x="731" y="36811"/>
                    <a:pt x="458" y="38240"/>
                  </a:cubicBezTo>
                  <a:cubicBezTo>
                    <a:pt x="154" y="39638"/>
                    <a:pt x="32" y="40520"/>
                    <a:pt x="32" y="40520"/>
                  </a:cubicBezTo>
                  <a:cubicBezTo>
                    <a:pt x="1" y="40755"/>
                    <a:pt x="34" y="40877"/>
                    <a:pt x="87" y="40877"/>
                  </a:cubicBezTo>
                  <a:cubicBezTo>
                    <a:pt x="135" y="40877"/>
                    <a:pt x="201" y="40770"/>
                    <a:pt x="245" y="40550"/>
                  </a:cubicBezTo>
                  <a:cubicBezTo>
                    <a:pt x="245" y="40550"/>
                    <a:pt x="336" y="39668"/>
                    <a:pt x="640" y="38270"/>
                  </a:cubicBezTo>
                  <a:cubicBezTo>
                    <a:pt x="944" y="36872"/>
                    <a:pt x="1400" y="34896"/>
                    <a:pt x="2099" y="32677"/>
                  </a:cubicBezTo>
                  <a:cubicBezTo>
                    <a:pt x="2768" y="30489"/>
                    <a:pt x="3680" y="28088"/>
                    <a:pt x="4804" y="25778"/>
                  </a:cubicBezTo>
                  <a:cubicBezTo>
                    <a:pt x="5899" y="23437"/>
                    <a:pt x="7175" y="21249"/>
                    <a:pt x="8361" y="19334"/>
                  </a:cubicBezTo>
                  <a:cubicBezTo>
                    <a:pt x="9546" y="17449"/>
                    <a:pt x="10944" y="15322"/>
                    <a:pt x="12434" y="13224"/>
                  </a:cubicBezTo>
                  <a:cubicBezTo>
                    <a:pt x="13923" y="11097"/>
                    <a:pt x="15473" y="9060"/>
                    <a:pt x="16719" y="7115"/>
                  </a:cubicBezTo>
                  <a:cubicBezTo>
                    <a:pt x="17966" y="5169"/>
                    <a:pt x="19029" y="3467"/>
                    <a:pt x="19850" y="2252"/>
                  </a:cubicBezTo>
                  <a:cubicBezTo>
                    <a:pt x="20640" y="1066"/>
                    <a:pt x="21127" y="337"/>
                    <a:pt x="21127" y="337"/>
                  </a:cubicBezTo>
                  <a:cubicBezTo>
                    <a:pt x="21282" y="129"/>
                    <a:pt x="21310" y="1"/>
                    <a:pt x="2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47;p57"/>
            <p:cNvSpPr/>
            <p:nvPr/>
          </p:nvSpPr>
          <p:spPr>
            <a:xfrm>
              <a:off x="23293650" y="13147650"/>
              <a:ext cx="956725" cy="382250"/>
            </a:xfrm>
            <a:custGeom>
              <a:avLst/>
              <a:gdLst/>
              <a:ahLst/>
              <a:cxnLst/>
              <a:rect l="l" t="t" r="r" b="b"/>
              <a:pathLst>
                <a:path w="38269" h="15290" extrusionOk="0">
                  <a:moveTo>
                    <a:pt x="21815" y="202"/>
                  </a:moveTo>
                  <a:cubicBezTo>
                    <a:pt x="21870" y="241"/>
                    <a:pt x="22085" y="274"/>
                    <a:pt x="22463" y="274"/>
                  </a:cubicBezTo>
                  <a:cubicBezTo>
                    <a:pt x="22463" y="274"/>
                    <a:pt x="22888" y="274"/>
                    <a:pt x="23618" y="304"/>
                  </a:cubicBezTo>
                  <a:cubicBezTo>
                    <a:pt x="24377" y="365"/>
                    <a:pt x="25381" y="426"/>
                    <a:pt x="26718" y="578"/>
                  </a:cubicBezTo>
                  <a:cubicBezTo>
                    <a:pt x="28025" y="730"/>
                    <a:pt x="29606" y="1003"/>
                    <a:pt x="31369" y="1307"/>
                  </a:cubicBezTo>
                  <a:cubicBezTo>
                    <a:pt x="33101" y="1611"/>
                    <a:pt x="35077" y="2037"/>
                    <a:pt x="36870" y="3101"/>
                  </a:cubicBezTo>
                  <a:cubicBezTo>
                    <a:pt x="37296" y="3405"/>
                    <a:pt x="37843" y="3678"/>
                    <a:pt x="37934" y="4073"/>
                  </a:cubicBezTo>
                  <a:cubicBezTo>
                    <a:pt x="37995" y="4529"/>
                    <a:pt x="37478" y="4924"/>
                    <a:pt x="37083" y="5259"/>
                  </a:cubicBezTo>
                  <a:cubicBezTo>
                    <a:pt x="36262" y="5928"/>
                    <a:pt x="35320" y="6566"/>
                    <a:pt x="34256" y="6961"/>
                  </a:cubicBezTo>
                  <a:cubicBezTo>
                    <a:pt x="33192" y="7387"/>
                    <a:pt x="32068" y="7599"/>
                    <a:pt x="30913" y="7721"/>
                  </a:cubicBezTo>
                  <a:cubicBezTo>
                    <a:pt x="30335" y="7812"/>
                    <a:pt x="29727" y="7873"/>
                    <a:pt x="29150" y="8177"/>
                  </a:cubicBezTo>
                  <a:cubicBezTo>
                    <a:pt x="28572" y="8481"/>
                    <a:pt x="28177" y="8937"/>
                    <a:pt x="27812" y="9423"/>
                  </a:cubicBezTo>
                  <a:cubicBezTo>
                    <a:pt x="27144" y="10426"/>
                    <a:pt x="26688" y="11520"/>
                    <a:pt x="25836" y="12280"/>
                  </a:cubicBezTo>
                  <a:cubicBezTo>
                    <a:pt x="25016" y="13101"/>
                    <a:pt x="23982" y="13587"/>
                    <a:pt x="22888" y="13770"/>
                  </a:cubicBezTo>
                  <a:cubicBezTo>
                    <a:pt x="22595" y="13835"/>
                    <a:pt x="22302" y="13865"/>
                    <a:pt x="22008" y="13865"/>
                  </a:cubicBezTo>
                  <a:cubicBezTo>
                    <a:pt x="21755" y="13865"/>
                    <a:pt x="21501" y="13842"/>
                    <a:pt x="21247" y="13800"/>
                  </a:cubicBezTo>
                  <a:cubicBezTo>
                    <a:pt x="20730" y="13739"/>
                    <a:pt x="20213" y="13557"/>
                    <a:pt x="19697" y="13405"/>
                  </a:cubicBezTo>
                  <a:cubicBezTo>
                    <a:pt x="19149" y="13192"/>
                    <a:pt x="18663" y="13040"/>
                    <a:pt x="18086" y="12979"/>
                  </a:cubicBezTo>
                  <a:cubicBezTo>
                    <a:pt x="17943" y="12955"/>
                    <a:pt x="17797" y="12944"/>
                    <a:pt x="17652" y="12944"/>
                  </a:cubicBezTo>
                  <a:cubicBezTo>
                    <a:pt x="17243" y="12944"/>
                    <a:pt x="16834" y="13035"/>
                    <a:pt x="16475" y="13192"/>
                  </a:cubicBezTo>
                  <a:cubicBezTo>
                    <a:pt x="15502" y="13587"/>
                    <a:pt x="14803" y="14256"/>
                    <a:pt x="13921" y="14681"/>
                  </a:cubicBezTo>
                  <a:cubicBezTo>
                    <a:pt x="13504" y="14905"/>
                    <a:pt x="13049" y="15004"/>
                    <a:pt x="12587" y="15004"/>
                  </a:cubicBezTo>
                  <a:cubicBezTo>
                    <a:pt x="12108" y="15004"/>
                    <a:pt x="11620" y="14898"/>
                    <a:pt x="11155" y="14712"/>
                  </a:cubicBezTo>
                  <a:cubicBezTo>
                    <a:pt x="10243" y="14377"/>
                    <a:pt x="9484" y="13739"/>
                    <a:pt x="8754" y="13101"/>
                  </a:cubicBezTo>
                  <a:cubicBezTo>
                    <a:pt x="8025" y="12402"/>
                    <a:pt x="7386" y="11733"/>
                    <a:pt x="6657" y="11156"/>
                  </a:cubicBezTo>
                  <a:cubicBezTo>
                    <a:pt x="5259" y="9970"/>
                    <a:pt x="3769" y="9119"/>
                    <a:pt x="2493" y="8724"/>
                  </a:cubicBezTo>
                  <a:cubicBezTo>
                    <a:pt x="1824" y="8481"/>
                    <a:pt x="1277" y="8329"/>
                    <a:pt x="760" y="8268"/>
                  </a:cubicBezTo>
                  <a:cubicBezTo>
                    <a:pt x="669" y="8207"/>
                    <a:pt x="547" y="8207"/>
                    <a:pt x="426" y="8177"/>
                  </a:cubicBezTo>
                  <a:lnTo>
                    <a:pt x="304" y="8177"/>
                  </a:lnTo>
                  <a:lnTo>
                    <a:pt x="304" y="7812"/>
                  </a:lnTo>
                  <a:cubicBezTo>
                    <a:pt x="1125" y="7387"/>
                    <a:pt x="1915" y="6961"/>
                    <a:pt x="2675" y="6566"/>
                  </a:cubicBezTo>
                  <a:cubicBezTo>
                    <a:pt x="3465" y="6140"/>
                    <a:pt x="4225" y="5745"/>
                    <a:pt x="4955" y="5380"/>
                  </a:cubicBezTo>
                  <a:cubicBezTo>
                    <a:pt x="6444" y="4651"/>
                    <a:pt x="7812" y="4013"/>
                    <a:pt x="9088" y="3435"/>
                  </a:cubicBezTo>
                  <a:cubicBezTo>
                    <a:pt x="11672" y="2341"/>
                    <a:pt x="13891" y="1611"/>
                    <a:pt x="15715" y="1155"/>
                  </a:cubicBezTo>
                  <a:cubicBezTo>
                    <a:pt x="17538" y="730"/>
                    <a:pt x="18906" y="517"/>
                    <a:pt x="19818" y="426"/>
                  </a:cubicBezTo>
                  <a:cubicBezTo>
                    <a:pt x="20274" y="396"/>
                    <a:pt x="20608" y="365"/>
                    <a:pt x="20821" y="365"/>
                  </a:cubicBezTo>
                  <a:cubicBezTo>
                    <a:pt x="21064" y="335"/>
                    <a:pt x="21186" y="335"/>
                    <a:pt x="21186" y="335"/>
                  </a:cubicBezTo>
                  <a:cubicBezTo>
                    <a:pt x="21583" y="306"/>
                    <a:pt x="21795" y="258"/>
                    <a:pt x="21815" y="202"/>
                  </a:cubicBezTo>
                  <a:close/>
                  <a:moveTo>
                    <a:pt x="20791" y="0"/>
                  </a:moveTo>
                  <a:cubicBezTo>
                    <a:pt x="20578" y="0"/>
                    <a:pt x="20213" y="61"/>
                    <a:pt x="19757" y="92"/>
                  </a:cubicBezTo>
                  <a:cubicBezTo>
                    <a:pt x="18815" y="183"/>
                    <a:pt x="17447" y="396"/>
                    <a:pt x="15624" y="821"/>
                  </a:cubicBezTo>
                  <a:cubicBezTo>
                    <a:pt x="13830" y="1277"/>
                    <a:pt x="11551" y="2006"/>
                    <a:pt x="8967" y="3101"/>
                  </a:cubicBezTo>
                  <a:cubicBezTo>
                    <a:pt x="7690" y="3617"/>
                    <a:pt x="6292" y="4317"/>
                    <a:pt x="4803" y="5046"/>
                  </a:cubicBezTo>
                  <a:cubicBezTo>
                    <a:pt x="4073" y="5411"/>
                    <a:pt x="3313" y="5806"/>
                    <a:pt x="2523" y="6201"/>
                  </a:cubicBezTo>
                  <a:cubicBezTo>
                    <a:pt x="1733" y="6627"/>
                    <a:pt x="882" y="7083"/>
                    <a:pt x="0" y="7538"/>
                  </a:cubicBezTo>
                  <a:lnTo>
                    <a:pt x="0" y="8177"/>
                  </a:lnTo>
                  <a:lnTo>
                    <a:pt x="0" y="8329"/>
                  </a:lnTo>
                  <a:cubicBezTo>
                    <a:pt x="0" y="8359"/>
                    <a:pt x="91" y="8359"/>
                    <a:pt x="122" y="8359"/>
                  </a:cubicBezTo>
                  <a:cubicBezTo>
                    <a:pt x="213" y="8359"/>
                    <a:pt x="274" y="8420"/>
                    <a:pt x="365" y="8420"/>
                  </a:cubicBezTo>
                  <a:cubicBezTo>
                    <a:pt x="456" y="8450"/>
                    <a:pt x="578" y="8450"/>
                    <a:pt x="699" y="8481"/>
                  </a:cubicBezTo>
                  <a:cubicBezTo>
                    <a:pt x="1186" y="8572"/>
                    <a:pt x="1763" y="8724"/>
                    <a:pt x="2371" y="8937"/>
                  </a:cubicBezTo>
                  <a:cubicBezTo>
                    <a:pt x="3617" y="9362"/>
                    <a:pt x="5076" y="10152"/>
                    <a:pt x="6444" y="11338"/>
                  </a:cubicBezTo>
                  <a:cubicBezTo>
                    <a:pt x="7113" y="11915"/>
                    <a:pt x="7751" y="12584"/>
                    <a:pt x="8481" y="13283"/>
                  </a:cubicBezTo>
                  <a:cubicBezTo>
                    <a:pt x="9210" y="13952"/>
                    <a:pt x="10000" y="14590"/>
                    <a:pt x="11003" y="14985"/>
                  </a:cubicBezTo>
                  <a:cubicBezTo>
                    <a:pt x="11507" y="15174"/>
                    <a:pt x="12059" y="15290"/>
                    <a:pt x="12606" y="15290"/>
                  </a:cubicBezTo>
                  <a:cubicBezTo>
                    <a:pt x="13115" y="15290"/>
                    <a:pt x="13619" y="15190"/>
                    <a:pt x="14073" y="14955"/>
                  </a:cubicBezTo>
                  <a:cubicBezTo>
                    <a:pt x="14985" y="14499"/>
                    <a:pt x="15745" y="13800"/>
                    <a:pt x="16566" y="13466"/>
                  </a:cubicBezTo>
                  <a:cubicBezTo>
                    <a:pt x="16899" y="13310"/>
                    <a:pt x="17248" y="13248"/>
                    <a:pt x="17608" y="13248"/>
                  </a:cubicBezTo>
                  <a:cubicBezTo>
                    <a:pt x="18233" y="13248"/>
                    <a:pt x="18889" y="13436"/>
                    <a:pt x="19545" y="13648"/>
                  </a:cubicBezTo>
                  <a:cubicBezTo>
                    <a:pt x="20061" y="13800"/>
                    <a:pt x="20608" y="13982"/>
                    <a:pt x="21186" y="14074"/>
                  </a:cubicBezTo>
                  <a:cubicBezTo>
                    <a:pt x="21432" y="14101"/>
                    <a:pt x="21690" y="14116"/>
                    <a:pt x="21952" y="14116"/>
                  </a:cubicBezTo>
                  <a:cubicBezTo>
                    <a:pt x="22273" y="14116"/>
                    <a:pt x="22601" y="14093"/>
                    <a:pt x="22918" y="14043"/>
                  </a:cubicBezTo>
                  <a:cubicBezTo>
                    <a:pt x="24104" y="13830"/>
                    <a:pt x="25198" y="13314"/>
                    <a:pt x="26080" y="12463"/>
                  </a:cubicBezTo>
                  <a:cubicBezTo>
                    <a:pt x="26992" y="11642"/>
                    <a:pt x="27447" y="10487"/>
                    <a:pt x="28086" y="9545"/>
                  </a:cubicBezTo>
                  <a:cubicBezTo>
                    <a:pt x="28420" y="9058"/>
                    <a:pt x="28815" y="8633"/>
                    <a:pt x="29302" y="8359"/>
                  </a:cubicBezTo>
                  <a:cubicBezTo>
                    <a:pt x="29788" y="8116"/>
                    <a:pt x="30365" y="8025"/>
                    <a:pt x="30943" y="7964"/>
                  </a:cubicBezTo>
                  <a:cubicBezTo>
                    <a:pt x="32128" y="7842"/>
                    <a:pt x="33283" y="7630"/>
                    <a:pt x="34347" y="7174"/>
                  </a:cubicBezTo>
                  <a:cubicBezTo>
                    <a:pt x="35411" y="6718"/>
                    <a:pt x="36414" y="6110"/>
                    <a:pt x="37296" y="5380"/>
                  </a:cubicBezTo>
                  <a:cubicBezTo>
                    <a:pt x="37478" y="5198"/>
                    <a:pt x="37691" y="5046"/>
                    <a:pt x="37904" y="4803"/>
                  </a:cubicBezTo>
                  <a:cubicBezTo>
                    <a:pt x="38086" y="4621"/>
                    <a:pt x="38268" y="4317"/>
                    <a:pt x="38238" y="3982"/>
                  </a:cubicBezTo>
                  <a:cubicBezTo>
                    <a:pt x="38147" y="3617"/>
                    <a:pt x="37934" y="3405"/>
                    <a:pt x="37691" y="3253"/>
                  </a:cubicBezTo>
                  <a:cubicBezTo>
                    <a:pt x="37478" y="3040"/>
                    <a:pt x="37235" y="2949"/>
                    <a:pt x="37022" y="2797"/>
                  </a:cubicBezTo>
                  <a:cubicBezTo>
                    <a:pt x="35168" y="1733"/>
                    <a:pt x="33131" y="1307"/>
                    <a:pt x="31399" y="1003"/>
                  </a:cubicBezTo>
                  <a:cubicBezTo>
                    <a:pt x="29606" y="699"/>
                    <a:pt x="28055" y="487"/>
                    <a:pt x="26718" y="304"/>
                  </a:cubicBezTo>
                  <a:cubicBezTo>
                    <a:pt x="25381" y="183"/>
                    <a:pt x="24317" y="122"/>
                    <a:pt x="23618" y="92"/>
                  </a:cubicBezTo>
                  <a:lnTo>
                    <a:pt x="22463" y="92"/>
                  </a:lnTo>
                  <a:cubicBezTo>
                    <a:pt x="22061" y="92"/>
                    <a:pt x="21842" y="129"/>
                    <a:pt x="21807" y="171"/>
                  </a:cubicBezTo>
                  <a:lnTo>
                    <a:pt x="21807" y="171"/>
                  </a:lnTo>
                  <a:cubicBezTo>
                    <a:pt x="21758" y="115"/>
                    <a:pt x="21532" y="55"/>
                    <a:pt x="2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48;p57"/>
            <p:cNvSpPr/>
            <p:nvPr/>
          </p:nvSpPr>
          <p:spPr>
            <a:xfrm>
              <a:off x="23296950" y="13253725"/>
              <a:ext cx="949650" cy="94925"/>
            </a:xfrm>
            <a:custGeom>
              <a:avLst/>
              <a:gdLst/>
              <a:ahLst/>
              <a:cxnLst/>
              <a:rect l="l" t="t" r="r" b="b"/>
              <a:pathLst>
                <a:path w="37986" h="3797" extrusionOk="0">
                  <a:moveTo>
                    <a:pt x="37751" y="1"/>
                  </a:moveTo>
                  <a:cubicBezTo>
                    <a:pt x="37714" y="1"/>
                    <a:pt x="37670" y="4"/>
                    <a:pt x="37620" y="13"/>
                  </a:cubicBezTo>
                  <a:cubicBezTo>
                    <a:pt x="37620" y="13"/>
                    <a:pt x="34793" y="681"/>
                    <a:pt x="31085" y="1137"/>
                  </a:cubicBezTo>
                  <a:cubicBezTo>
                    <a:pt x="29200" y="1381"/>
                    <a:pt x="27072" y="1593"/>
                    <a:pt x="25005" y="1685"/>
                  </a:cubicBezTo>
                  <a:cubicBezTo>
                    <a:pt x="22908" y="1806"/>
                    <a:pt x="20811" y="1836"/>
                    <a:pt x="18987" y="1836"/>
                  </a:cubicBezTo>
                  <a:cubicBezTo>
                    <a:pt x="15340" y="1836"/>
                    <a:pt x="10628" y="1836"/>
                    <a:pt x="6859" y="2323"/>
                  </a:cubicBezTo>
                  <a:cubicBezTo>
                    <a:pt x="5005" y="2536"/>
                    <a:pt x="3333" y="2840"/>
                    <a:pt x="2209" y="3113"/>
                  </a:cubicBezTo>
                  <a:cubicBezTo>
                    <a:pt x="1601" y="3235"/>
                    <a:pt x="1145" y="3356"/>
                    <a:pt x="841" y="3447"/>
                  </a:cubicBezTo>
                  <a:cubicBezTo>
                    <a:pt x="537" y="3569"/>
                    <a:pt x="324" y="3599"/>
                    <a:pt x="324" y="3599"/>
                  </a:cubicBezTo>
                  <a:cubicBezTo>
                    <a:pt x="54" y="3689"/>
                    <a:pt x="1" y="3796"/>
                    <a:pt x="127" y="3796"/>
                  </a:cubicBezTo>
                  <a:cubicBezTo>
                    <a:pt x="171" y="3796"/>
                    <a:pt x="237" y="3783"/>
                    <a:pt x="324" y="3751"/>
                  </a:cubicBezTo>
                  <a:cubicBezTo>
                    <a:pt x="324" y="3751"/>
                    <a:pt x="537" y="3721"/>
                    <a:pt x="841" y="3630"/>
                  </a:cubicBezTo>
                  <a:cubicBezTo>
                    <a:pt x="1175" y="3508"/>
                    <a:pt x="1631" y="3417"/>
                    <a:pt x="2209" y="3295"/>
                  </a:cubicBezTo>
                  <a:cubicBezTo>
                    <a:pt x="3364" y="3022"/>
                    <a:pt x="5005" y="2748"/>
                    <a:pt x="6859" y="2566"/>
                  </a:cubicBezTo>
                  <a:cubicBezTo>
                    <a:pt x="10628" y="2140"/>
                    <a:pt x="15309" y="2232"/>
                    <a:pt x="18987" y="2201"/>
                  </a:cubicBezTo>
                  <a:cubicBezTo>
                    <a:pt x="20811" y="2201"/>
                    <a:pt x="22938" y="2140"/>
                    <a:pt x="25036" y="1988"/>
                  </a:cubicBezTo>
                  <a:cubicBezTo>
                    <a:pt x="27133" y="1897"/>
                    <a:pt x="29261" y="1654"/>
                    <a:pt x="31115" y="1381"/>
                  </a:cubicBezTo>
                  <a:cubicBezTo>
                    <a:pt x="34884" y="864"/>
                    <a:pt x="37650" y="226"/>
                    <a:pt x="37650" y="226"/>
                  </a:cubicBezTo>
                  <a:cubicBezTo>
                    <a:pt x="37964" y="147"/>
                    <a:pt x="37985" y="1"/>
                    <a:pt x="37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49;p57"/>
            <p:cNvSpPr/>
            <p:nvPr/>
          </p:nvSpPr>
          <p:spPr>
            <a:xfrm>
              <a:off x="23310775" y="13332175"/>
              <a:ext cx="682975" cy="61325"/>
            </a:xfrm>
            <a:custGeom>
              <a:avLst/>
              <a:gdLst/>
              <a:ahLst/>
              <a:cxnLst/>
              <a:rect l="l" t="t" r="r" b="b"/>
              <a:pathLst>
                <a:path w="27319" h="2453" extrusionOk="0">
                  <a:moveTo>
                    <a:pt x="8920" y="1"/>
                  </a:moveTo>
                  <a:cubicBezTo>
                    <a:pt x="7564" y="1"/>
                    <a:pt x="6221" y="106"/>
                    <a:pt x="4999" y="188"/>
                  </a:cubicBezTo>
                  <a:cubicBezTo>
                    <a:pt x="3631" y="309"/>
                    <a:pt x="2446" y="461"/>
                    <a:pt x="1595" y="583"/>
                  </a:cubicBezTo>
                  <a:cubicBezTo>
                    <a:pt x="744" y="705"/>
                    <a:pt x="227" y="765"/>
                    <a:pt x="227" y="765"/>
                  </a:cubicBezTo>
                  <a:cubicBezTo>
                    <a:pt x="48" y="832"/>
                    <a:pt x="1" y="932"/>
                    <a:pt x="109" y="932"/>
                  </a:cubicBezTo>
                  <a:cubicBezTo>
                    <a:pt x="148" y="932"/>
                    <a:pt x="207" y="919"/>
                    <a:pt x="288" y="887"/>
                  </a:cubicBezTo>
                  <a:cubicBezTo>
                    <a:pt x="288" y="887"/>
                    <a:pt x="805" y="796"/>
                    <a:pt x="1656" y="735"/>
                  </a:cubicBezTo>
                  <a:cubicBezTo>
                    <a:pt x="2476" y="644"/>
                    <a:pt x="3662" y="553"/>
                    <a:pt x="5030" y="431"/>
                  </a:cubicBezTo>
                  <a:cubicBezTo>
                    <a:pt x="6130" y="356"/>
                    <a:pt x="7354" y="302"/>
                    <a:pt x="8600" y="302"/>
                  </a:cubicBezTo>
                  <a:cubicBezTo>
                    <a:pt x="8868" y="302"/>
                    <a:pt x="9137" y="304"/>
                    <a:pt x="9407" y="309"/>
                  </a:cubicBezTo>
                  <a:cubicBezTo>
                    <a:pt x="10926" y="340"/>
                    <a:pt x="12385" y="492"/>
                    <a:pt x="13692" y="735"/>
                  </a:cubicBezTo>
                  <a:cubicBezTo>
                    <a:pt x="16276" y="1161"/>
                    <a:pt x="19528" y="1981"/>
                    <a:pt x="22264" y="2285"/>
                  </a:cubicBezTo>
                  <a:cubicBezTo>
                    <a:pt x="23235" y="2415"/>
                    <a:pt x="24114" y="2452"/>
                    <a:pt x="24858" y="2452"/>
                  </a:cubicBezTo>
                  <a:cubicBezTo>
                    <a:pt x="25162" y="2452"/>
                    <a:pt x="25443" y="2446"/>
                    <a:pt x="25699" y="2437"/>
                  </a:cubicBezTo>
                  <a:cubicBezTo>
                    <a:pt x="26124" y="2437"/>
                    <a:pt x="26459" y="2407"/>
                    <a:pt x="26671" y="2376"/>
                  </a:cubicBezTo>
                  <a:cubicBezTo>
                    <a:pt x="26945" y="2316"/>
                    <a:pt x="27066" y="2316"/>
                    <a:pt x="27066" y="2316"/>
                  </a:cubicBezTo>
                  <a:cubicBezTo>
                    <a:pt x="27319" y="2287"/>
                    <a:pt x="27287" y="2130"/>
                    <a:pt x="27089" y="2130"/>
                  </a:cubicBezTo>
                  <a:cubicBezTo>
                    <a:pt x="27072" y="2130"/>
                    <a:pt x="27055" y="2131"/>
                    <a:pt x="27036" y="2133"/>
                  </a:cubicBezTo>
                  <a:cubicBezTo>
                    <a:pt x="27036" y="2133"/>
                    <a:pt x="26914" y="2133"/>
                    <a:pt x="26671" y="2164"/>
                  </a:cubicBezTo>
                  <a:cubicBezTo>
                    <a:pt x="26459" y="2164"/>
                    <a:pt x="26124" y="2224"/>
                    <a:pt x="25699" y="2224"/>
                  </a:cubicBezTo>
                  <a:cubicBezTo>
                    <a:pt x="25522" y="2231"/>
                    <a:pt x="25330" y="2234"/>
                    <a:pt x="25125" y="2234"/>
                  </a:cubicBezTo>
                  <a:cubicBezTo>
                    <a:pt x="24340" y="2234"/>
                    <a:pt x="23361" y="2180"/>
                    <a:pt x="22325" y="2012"/>
                  </a:cubicBezTo>
                  <a:cubicBezTo>
                    <a:pt x="19619" y="1677"/>
                    <a:pt x="16337" y="796"/>
                    <a:pt x="13723" y="401"/>
                  </a:cubicBezTo>
                  <a:cubicBezTo>
                    <a:pt x="12446" y="157"/>
                    <a:pt x="10926" y="6"/>
                    <a:pt x="9407" y="6"/>
                  </a:cubicBezTo>
                  <a:cubicBezTo>
                    <a:pt x="9244" y="2"/>
                    <a:pt x="9082" y="1"/>
                    <a:pt x="8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50;p57"/>
            <p:cNvSpPr/>
            <p:nvPr/>
          </p:nvSpPr>
          <p:spPr>
            <a:xfrm>
              <a:off x="23297450" y="13351300"/>
              <a:ext cx="428250" cy="128525"/>
            </a:xfrm>
            <a:custGeom>
              <a:avLst/>
              <a:gdLst/>
              <a:ahLst/>
              <a:cxnLst/>
              <a:rect l="l" t="t" r="r" b="b"/>
              <a:pathLst>
                <a:path w="17130" h="5141" extrusionOk="0">
                  <a:moveTo>
                    <a:pt x="152" y="0"/>
                  </a:moveTo>
                  <a:cubicBezTo>
                    <a:pt x="0" y="0"/>
                    <a:pt x="0" y="152"/>
                    <a:pt x="152" y="213"/>
                  </a:cubicBezTo>
                  <a:cubicBezTo>
                    <a:pt x="152" y="213"/>
                    <a:pt x="517" y="213"/>
                    <a:pt x="1034" y="274"/>
                  </a:cubicBezTo>
                  <a:cubicBezTo>
                    <a:pt x="1581" y="304"/>
                    <a:pt x="2341" y="365"/>
                    <a:pt x="3192" y="578"/>
                  </a:cubicBezTo>
                  <a:cubicBezTo>
                    <a:pt x="4955" y="882"/>
                    <a:pt x="6961" y="1703"/>
                    <a:pt x="8572" y="2341"/>
                  </a:cubicBezTo>
                  <a:cubicBezTo>
                    <a:pt x="10152" y="3040"/>
                    <a:pt x="12158" y="3921"/>
                    <a:pt x="13891" y="4408"/>
                  </a:cubicBezTo>
                  <a:cubicBezTo>
                    <a:pt x="14742" y="4681"/>
                    <a:pt x="15502" y="4864"/>
                    <a:pt x="16049" y="4985"/>
                  </a:cubicBezTo>
                  <a:cubicBezTo>
                    <a:pt x="16566" y="5046"/>
                    <a:pt x="16931" y="5137"/>
                    <a:pt x="16931" y="5137"/>
                  </a:cubicBezTo>
                  <a:cubicBezTo>
                    <a:pt x="16944" y="5140"/>
                    <a:pt x="16957" y="5141"/>
                    <a:pt x="16969" y="5141"/>
                  </a:cubicBezTo>
                  <a:cubicBezTo>
                    <a:pt x="17116" y="5141"/>
                    <a:pt x="17129" y="4981"/>
                    <a:pt x="16961" y="4924"/>
                  </a:cubicBezTo>
                  <a:cubicBezTo>
                    <a:pt x="16961" y="4924"/>
                    <a:pt x="16627" y="4864"/>
                    <a:pt x="16079" y="4742"/>
                  </a:cubicBezTo>
                  <a:cubicBezTo>
                    <a:pt x="15563" y="4621"/>
                    <a:pt x="14803" y="4408"/>
                    <a:pt x="13952" y="4134"/>
                  </a:cubicBezTo>
                  <a:cubicBezTo>
                    <a:pt x="12280" y="3617"/>
                    <a:pt x="10304" y="2675"/>
                    <a:pt x="8724" y="2006"/>
                  </a:cubicBezTo>
                  <a:cubicBezTo>
                    <a:pt x="7113" y="1338"/>
                    <a:pt x="5015" y="578"/>
                    <a:pt x="3283" y="274"/>
                  </a:cubicBezTo>
                  <a:cubicBezTo>
                    <a:pt x="2401" y="92"/>
                    <a:pt x="1641" y="31"/>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51;p57"/>
            <p:cNvSpPr/>
            <p:nvPr/>
          </p:nvSpPr>
          <p:spPr>
            <a:xfrm>
              <a:off x="23302150" y="13191625"/>
              <a:ext cx="860125" cy="153200"/>
            </a:xfrm>
            <a:custGeom>
              <a:avLst/>
              <a:gdLst/>
              <a:ahLst/>
              <a:cxnLst/>
              <a:rect l="l" t="t" r="r" b="b"/>
              <a:pathLst>
                <a:path w="34405" h="6128" extrusionOk="0">
                  <a:moveTo>
                    <a:pt x="34172" y="0"/>
                  </a:moveTo>
                  <a:cubicBezTo>
                    <a:pt x="34150" y="0"/>
                    <a:pt x="34125" y="2"/>
                    <a:pt x="34098" y="4"/>
                  </a:cubicBezTo>
                  <a:cubicBezTo>
                    <a:pt x="34098" y="4"/>
                    <a:pt x="33460" y="187"/>
                    <a:pt x="32396" y="339"/>
                  </a:cubicBezTo>
                  <a:cubicBezTo>
                    <a:pt x="31416" y="475"/>
                    <a:pt x="30095" y="587"/>
                    <a:pt x="28585" y="587"/>
                  </a:cubicBezTo>
                  <a:cubicBezTo>
                    <a:pt x="28409" y="587"/>
                    <a:pt x="28231" y="585"/>
                    <a:pt x="28050" y="582"/>
                  </a:cubicBezTo>
                  <a:cubicBezTo>
                    <a:pt x="26348" y="582"/>
                    <a:pt x="24372" y="430"/>
                    <a:pt x="22427" y="430"/>
                  </a:cubicBezTo>
                  <a:cubicBezTo>
                    <a:pt x="20451" y="430"/>
                    <a:pt x="18505" y="612"/>
                    <a:pt x="16834" y="886"/>
                  </a:cubicBezTo>
                  <a:cubicBezTo>
                    <a:pt x="13460" y="1372"/>
                    <a:pt x="9265" y="2588"/>
                    <a:pt x="6013" y="3773"/>
                  </a:cubicBezTo>
                  <a:cubicBezTo>
                    <a:pt x="4371" y="4381"/>
                    <a:pt x="2943" y="4898"/>
                    <a:pt x="1909" y="5293"/>
                  </a:cubicBezTo>
                  <a:cubicBezTo>
                    <a:pt x="876" y="5658"/>
                    <a:pt x="268" y="5901"/>
                    <a:pt x="268" y="5901"/>
                  </a:cubicBezTo>
                  <a:cubicBezTo>
                    <a:pt x="41" y="6014"/>
                    <a:pt x="1" y="6128"/>
                    <a:pt x="146" y="6128"/>
                  </a:cubicBezTo>
                  <a:cubicBezTo>
                    <a:pt x="195" y="6128"/>
                    <a:pt x="266" y="6114"/>
                    <a:pt x="359" y="6083"/>
                  </a:cubicBezTo>
                  <a:cubicBezTo>
                    <a:pt x="359" y="6083"/>
                    <a:pt x="967" y="5871"/>
                    <a:pt x="1970" y="5476"/>
                  </a:cubicBezTo>
                  <a:cubicBezTo>
                    <a:pt x="3004" y="5111"/>
                    <a:pt x="4463" y="4594"/>
                    <a:pt x="6074" y="4047"/>
                  </a:cubicBezTo>
                  <a:cubicBezTo>
                    <a:pt x="9356" y="2922"/>
                    <a:pt x="13521" y="1767"/>
                    <a:pt x="16864" y="1251"/>
                  </a:cubicBezTo>
                  <a:cubicBezTo>
                    <a:pt x="18566" y="1007"/>
                    <a:pt x="20451" y="855"/>
                    <a:pt x="22396" y="795"/>
                  </a:cubicBezTo>
                  <a:cubicBezTo>
                    <a:pt x="24341" y="795"/>
                    <a:pt x="26256" y="916"/>
                    <a:pt x="28019" y="916"/>
                  </a:cubicBezTo>
                  <a:cubicBezTo>
                    <a:pt x="29752" y="916"/>
                    <a:pt x="31272" y="795"/>
                    <a:pt x="32396" y="612"/>
                  </a:cubicBezTo>
                  <a:cubicBezTo>
                    <a:pt x="33460" y="430"/>
                    <a:pt x="34098" y="247"/>
                    <a:pt x="34098" y="247"/>
                  </a:cubicBezTo>
                  <a:cubicBezTo>
                    <a:pt x="34403" y="137"/>
                    <a:pt x="34405" y="0"/>
                    <a:pt x="34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52;p57"/>
            <p:cNvSpPr/>
            <p:nvPr/>
          </p:nvSpPr>
          <p:spPr>
            <a:xfrm>
              <a:off x="23115075" y="13126225"/>
              <a:ext cx="144400" cy="141625"/>
            </a:xfrm>
            <a:custGeom>
              <a:avLst/>
              <a:gdLst/>
              <a:ahLst/>
              <a:cxnLst/>
              <a:rect l="l" t="t" r="r" b="b"/>
              <a:pathLst>
                <a:path w="5776" h="5665" extrusionOk="0">
                  <a:moveTo>
                    <a:pt x="2804" y="1"/>
                  </a:moveTo>
                  <a:cubicBezTo>
                    <a:pt x="2554" y="1"/>
                    <a:pt x="2296" y="44"/>
                    <a:pt x="2067" y="158"/>
                  </a:cubicBezTo>
                  <a:cubicBezTo>
                    <a:pt x="699" y="797"/>
                    <a:pt x="0" y="2256"/>
                    <a:pt x="304" y="3502"/>
                  </a:cubicBezTo>
                  <a:cubicBezTo>
                    <a:pt x="517" y="4170"/>
                    <a:pt x="882" y="4870"/>
                    <a:pt x="1459" y="5234"/>
                  </a:cubicBezTo>
                  <a:cubicBezTo>
                    <a:pt x="1876" y="5528"/>
                    <a:pt x="2376" y="5664"/>
                    <a:pt x="2882" y="5664"/>
                  </a:cubicBezTo>
                  <a:cubicBezTo>
                    <a:pt x="3633" y="5664"/>
                    <a:pt x="4398" y="5366"/>
                    <a:pt x="4924" y="4839"/>
                  </a:cubicBezTo>
                  <a:cubicBezTo>
                    <a:pt x="5745" y="3836"/>
                    <a:pt x="5775" y="2316"/>
                    <a:pt x="5076" y="1283"/>
                  </a:cubicBezTo>
                  <a:cubicBezTo>
                    <a:pt x="4772" y="888"/>
                    <a:pt x="4347" y="523"/>
                    <a:pt x="3921" y="280"/>
                  </a:cubicBezTo>
                  <a:cubicBezTo>
                    <a:pt x="3741" y="160"/>
                    <a:pt x="3285" y="1"/>
                    <a:pt x="2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53;p57"/>
            <p:cNvSpPr/>
            <p:nvPr/>
          </p:nvSpPr>
          <p:spPr>
            <a:xfrm>
              <a:off x="23189725" y="13216875"/>
              <a:ext cx="427200" cy="515975"/>
            </a:xfrm>
            <a:custGeom>
              <a:avLst/>
              <a:gdLst/>
              <a:ahLst/>
              <a:cxnLst/>
              <a:rect l="l" t="t" r="r" b="b"/>
              <a:pathLst>
                <a:path w="17088" h="20639" extrusionOk="0">
                  <a:moveTo>
                    <a:pt x="1961" y="1"/>
                  </a:moveTo>
                  <a:cubicBezTo>
                    <a:pt x="919" y="1"/>
                    <a:pt x="1" y="860"/>
                    <a:pt x="54" y="1973"/>
                  </a:cubicBezTo>
                  <a:cubicBezTo>
                    <a:pt x="115" y="3098"/>
                    <a:pt x="418" y="4192"/>
                    <a:pt x="874" y="5225"/>
                  </a:cubicBezTo>
                  <a:cubicBezTo>
                    <a:pt x="1574" y="6836"/>
                    <a:pt x="2729" y="8235"/>
                    <a:pt x="3944" y="9481"/>
                  </a:cubicBezTo>
                  <a:cubicBezTo>
                    <a:pt x="4735" y="10271"/>
                    <a:pt x="5647" y="11092"/>
                    <a:pt x="6741" y="11335"/>
                  </a:cubicBezTo>
                  <a:cubicBezTo>
                    <a:pt x="6984" y="11426"/>
                    <a:pt x="7258" y="11426"/>
                    <a:pt x="7501" y="11457"/>
                  </a:cubicBezTo>
                  <a:cubicBezTo>
                    <a:pt x="8929" y="13675"/>
                    <a:pt x="10601" y="15681"/>
                    <a:pt x="12303" y="17688"/>
                  </a:cubicBezTo>
                  <a:cubicBezTo>
                    <a:pt x="13093" y="18630"/>
                    <a:pt x="13945" y="19603"/>
                    <a:pt x="15039" y="20271"/>
                  </a:cubicBezTo>
                  <a:cubicBezTo>
                    <a:pt x="15191" y="20393"/>
                    <a:pt x="15343" y="20454"/>
                    <a:pt x="15525" y="20545"/>
                  </a:cubicBezTo>
                  <a:cubicBezTo>
                    <a:pt x="15660" y="20609"/>
                    <a:pt x="15797" y="20639"/>
                    <a:pt x="15930" y="20639"/>
                  </a:cubicBezTo>
                  <a:cubicBezTo>
                    <a:pt x="16551" y="20639"/>
                    <a:pt x="17088" y="20004"/>
                    <a:pt x="16863" y="19329"/>
                  </a:cubicBezTo>
                  <a:cubicBezTo>
                    <a:pt x="16589" y="18569"/>
                    <a:pt x="16224" y="17840"/>
                    <a:pt x="15829" y="17171"/>
                  </a:cubicBezTo>
                  <a:cubicBezTo>
                    <a:pt x="14249" y="14344"/>
                    <a:pt x="12364" y="11639"/>
                    <a:pt x="10024" y="9481"/>
                  </a:cubicBezTo>
                  <a:cubicBezTo>
                    <a:pt x="10084" y="8630"/>
                    <a:pt x="9780" y="7779"/>
                    <a:pt x="9416" y="6988"/>
                  </a:cubicBezTo>
                  <a:cubicBezTo>
                    <a:pt x="8109" y="4435"/>
                    <a:pt x="6194" y="2186"/>
                    <a:pt x="3792" y="636"/>
                  </a:cubicBezTo>
                  <a:cubicBezTo>
                    <a:pt x="3367" y="362"/>
                    <a:pt x="2911" y="180"/>
                    <a:pt x="2425" y="58"/>
                  </a:cubicBezTo>
                  <a:cubicBezTo>
                    <a:pt x="2269" y="19"/>
                    <a:pt x="2113" y="1"/>
                    <a:pt x="1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54;p57"/>
            <p:cNvSpPr/>
            <p:nvPr/>
          </p:nvSpPr>
          <p:spPr>
            <a:xfrm>
              <a:off x="23376550" y="13450850"/>
              <a:ext cx="69100" cy="54825"/>
            </a:xfrm>
            <a:custGeom>
              <a:avLst/>
              <a:gdLst/>
              <a:ahLst/>
              <a:cxnLst/>
              <a:rect l="l" t="t" r="r" b="b"/>
              <a:pathLst>
                <a:path w="2764" h="2193" extrusionOk="0">
                  <a:moveTo>
                    <a:pt x="2581" y="0"/>
                  </a:moveTo>
                  <a:cubicBezTo>
                    <a:pt x="2581" y="0"/>
                    <a:pt x="2399" y="122"/>
                    <a:pt x="2095" y="304"/>
                  </a:cubicBezTo>
                  <a:cubicBezTo>
                    <a:pt x="1821" y="517"/>
                    <a:pt x="1487" y="730"/>
                    <a:pt x="1213" y="912"/>
                  </a:cubicBezTo>
                  <a:cubicBezTo>
                    <a:pt x="940" y="1125"/>
                    <a:pt x="636" y="1429"/>
                    <a:pt x="423" y="1642"/>
                  </a:cubicBezTo>
                  <a:cubicBezTo>
                    <a:pt x="180" y="1885"/>
                    <a:pt x="28" y="2067"/>
                    <a:pt x="28" y="2067"/>
                  </a:cubicBezTo>
                  <a:cubicBezTo>
                    <a:pt x="0" y="2067"/>
                    <a:pt x="98" y="2193"/>
                    <a:pt x="139" y="2193"/>
                  </a:cubicBezTo>
                  <a:cubicBezTo>
                    <a:pt x="143" y="2193"/>
                    <a:pt x="146" y="2191"/>
                    <a:pt x="149" y="2189"/>
                  </a:cubicBezTo>
                  <a:cubicBezTo>
                    <a:pt x="149" y="2189"/>
                    <a:pt x="332" y="1976"/>
                    <a:pt x="605" y="1794"/>
                  </a:cubicBezTo>
                  <a:cubicBezTo>
                    <a:pt x="879" y="1611"/>
                    <a:pt x="1183" y="1338"/>
                    <a:pt x="1456" y="1155"/>
                  </a:cubicBezTo>
                  <a:cubicBezTo>
                    <a:pt x="1699" y="973"/>
                    <a:pt x="2003" y="730"/>
                    <a:pt x="2277" y="517"/>
                  </a:cubicBezTo>
                  <a:cubicBezTo>
                    <a:pt x="2551" y="304"/>
                    <a:pt x="2733" y="152"/>
                    <a:pt x="2733" y="152"/>
                  </a:cubicBezTo>
                  <a:cubicBezTo>
                    <a:pt x="2763" y="122"/>
                    <a:pt x="2702" y="0"/>
                    <a:pt x="2581"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55;p57"/>
            <p:cNvSpPr/>
            <p:nvPr/>
          </p:nvSpPr>
          <p:spPr>
            <a:xfrm>
              <a:off x="23399400" y="13484275"/>
              <a:ext cx="75125" cy="54325"/>
            </a:xfrm>
            <a:custGeom>
              <a:avLst/>
              <a:gdLst/>
              <a:ahLst/>
              <a:cxnLst/>
              <a:rect l="l" t="t" r="r" b="b"/>
              <a:pathLst>
                <a:path w="3005" h="2173" extrusionOk="0">
                  <a:moveTo>
                    <a:pt x="2852" y="1"/>
                  </a:moveTo>
                  <a:cubicBezTo>
                    <a:pt x="2852" y="1"/>
                    <a:pt x="1940" y="517"/>
                    <a:pt x="1363" y="912"/>
                  </a:cubicBezTo>
                  <a:cubicBezTo>
                    <a:pt x="785" y="1277"/>
                    <a:pt x="26" y="2007"/>
                    <a:pt x="26" y="2007"/>
                  </a:cubicBezTo>
                  <a:cubicBezTo>
                    <a:pt x="0" y="2058"/>
                    <a:pt x="81" y="2173"/>
                    <a:pt x="126" y="2173"/>
                  </a:cubicBezTo>
                  <a:cubicBezTo>
                    <a:pt x="135" y="2173"/>
                    <a:pt x="142" y="2169"/>
                    <a:pt x="147" y="2159"/>
                  </a:cubicBezTo>
                  <a:cubicBezTo>
                    <a:pt x="147" y="2159"/>
                    <a:pt x="1059" y="1612"/>
                    <a:pt x="1606" y="1216"/>
                  </a:cubicBezTo>
                  <a:cubicBezTo>
                    <a:pt x="2123" y="852"/>
                    <a:pt x="2974" y="183"/>
                    <a:pt x="2974" y="183"/>
                  </a:cubicBezTo>
                  <a:cubicBezTo>
                    <a:pt x="3004" y="183"/>
                    <a:pt x="2913" y="31"/>
                    <a:pt x="2852"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56;p57"/>
            <p:cNvSpPr/>
            <p:nvPr/>
          </p:nvSpPr>
          <p:spPr>
            <a:xfrm>
              <a:off x="23425850" y="13521500"/>
              <a:ext cx="75275" cy="47150"/>
            </a:xfrm>
            <a:custGeom>
              <a:avLst/>
              <a:gdLst/>
              <a:ahLst/>
              <a:cxnLst/>
              <a:rect l="l" t="t" r="r" b="b"/>
              <a:pathLst>
                <a:path w="3011" h="1886" extrusionOk="0">
                  <a:moveTo>
                    <a:pt x="2858" y="1"/>
                  </a:moveTo>
                  <a:cubicBezTo>
                    <a:pt x="2858" y="1"/>
                    <a:pt x="1946" y="457"/>
                    <a:pt x="1369" y="791"/>
                  </a:cubicBezTo>
                  <a:cubicBezTo>
                    <a:pt x="852" y="1126"/>
                    <a:pt x="1" y="1734"/>
                    <a:pt x="1" y="1734"/>
                  </a:cubicBezTo>
                  <a:cubicBezTo>
                    <a:pt x="1" y="1734"/>
                    <a:pt x="92" y="1886"/>
                    <a:pt x="123" y="1886"/>
                  </a:cubicBezTo>
                  <a:cubicBezTo>
                    <a:pt x="123" y="1886"/>
                    <a:pt x="1034" y="1430"/>
                    <a:pt x="1612" y="1095"/>
                  </a:cubicBezTo>
                  <a:cubicBezTo>
                    <a:pt x="2129" y="761"/>
                    <a:pt x="2980" y="153"/>
                    <a:pt x="2980" y="153"/>
                  </a:cubicBezTo>
                  <a:cubicBezTo>
                    <a:pt x="3010" y="123"/>
                    <a:pt x="2919" y="1"/>
                    <a:pt x="2858"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57;p57"/>
            <p:cNvSpPr/>
            <p:nvPr/>
          </p:nvSpPr>
          <p:spPr>
            <a:xfrm>
              <a:off x="23455500" y="13555600"/>
              <a:ext cx="81250" cy="48775"/>
            </a:xfrm>
            <a:custGeom>
              <a:avLst/>
              <a:gdLst/>
              <a:ahLst/>
              <a:cxnLst/>
              <a:rect l="l" t="t" r="r" b="b"/>
              <a:pathLst>
                <a:path w="3250" h="1951" extrusionOk="0">
                  <a:moveTo>
                    <a:pt x="3125" y="1"/>
                  </a:moveTo>
                  <a:cubicBezTo>
                    <a:pt x="3117" y="1"/>
                    <a:pt x="3109" y="2"/>
                    <a:pt x="3101" y="5"/>
                  </a:cubicBezTo>
                  <a:cubicBezTo>
                    <a:pt x="3101" y="5"/>
                    <a:pt x="2098" y="400"/>
                    <a:pt x="1490" y="765"/>
                  </a:cubicBezTo>
                  <a:cubicBezTo>
                    <a:pt x="882" y="1099"/>
                    <a:pt x="0" y="1798"/>
                    <a:pt x="0" y="1798"/>
                  </a:cubicBezTo>
                  <a:cubicBezTo>
                    <a:pt x="0" y="1829"/>
                    <a:pt x="61" y="1950"/>
                    <a:pt x="122" y="1950"/>
                  </a:cubicBezTo>
                  <a:cubicBezTo>
                    <a:pt x="122" y="1950"/>
                    <a:pt x="1064" y="1403"/>
                    <a:pt x="1672" y="1069"/>
                  </a:cubicBezTo>
                  <a:cubicBezTo>
                    <a:pt x="2280" y="734"/>
                    <a:pt x="3222" y="157"/>
                    <a:pt x="3222" y="157"/>
                  </a:cubicBezTo>
                  <a:cubicBezTo>
                    <a:pt x="3250" y="129"/>
                    <a:pt x="3202" y="1"/>
                    <a:pt x="3125"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8;p57"/>
            <p:cNvSpPr/>
            <p:nvPr/>
          </p:nvSpPr>
          <p:spPr>
            <a:xfrm>
              <a:off x="23487425" y="13605100"/>
              <a:ext cx="77525" cy="41825"/>
            </a:xfrm>
            <a:custGeom>
              <a:avLst/>
              <a:gdLst/>
              <a:ahLst/>
              <a:cxnLst/>
              <a:rect l="l" t="t" r="r" b="b"/>
              <a:pathLst>
                <a:path w="3101" h="1673" extrusionOk="0">
                  <a:moveTo>
                    <a:pt x="3009" y="1"/>
                  </a:moveTo>
                  <a:cubicBezTo>
                    <a:pt x="3009" y="1"/>
                    <a:pt x="2067" y="365"/>
                    <a:pt x="1489" y="669"/>
                  </a:cubicBezTo>
                  <a:cubicBezTo>
                    <a:pt x="912" y="973"/>
                    <a:pt x="61" y="1520"/>
                    <a:pt x="61" y="1520"/>
                  </a:cubicBezTo>
                  <a:cubicBezTo>
                    <a:pt x="0" y="1520"/>
                    <a:pt x="91" y="1672"/>
                    <a:pt x="122" y="1672"/>
                  </a:cubicBezTo>
                  <a:cubicBezTo>
                    <a:pt x="122" y="1672"/>
                    <a:pt x="1064" y="1277"/>
                    <a:pt x="1641" y="973"/>
                  </a:cubicBezTo>
                  <a:cubicBezTo>
                    <a:pt x="2219" y="669"/>
                    <a:pt x="3100" y="152"/>
                    <a:pt x="3100" y="152"/>
                  </a:cubicBezTo>
                  <a:cubicBezTo>
                    <a:pt x="3100" y="122"/>
                    <a:pt x="3009" y="1"/>
                    <a:pt x="3009" y="1"/>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59;p57"/>
            <p:cNvSpPr/>
            <p:nvPr/>
          </p:nvSpPr>
          <p:spPr>
            <a:xfrm>
              <a:off x="23525400" y="13654500"/>
              <a:ext cx="66150" cy="34200"/>
            </a:xfrm>
            <a:custGeom>
              <a:avLst/>
              <a:gdLst/>
              <a:ahLst/>
              <a:cxnLst/>
              <a:rect l="l" t="t" r="r" b="b"/>
              <a:pathLst>
                <a:path w="2646" h="1368" extrusionOk="0">
                  <a:moveTo>
                    <a:pt x="2432" y="0"/>
                  </a:moveTo>
                  <a:cubicBezTo>
                    <a:pt x="2432" y="0"/>
                    <a:pt x="1673" y="304"/>
                    <a:pt x="1186" y="517"/>
                  </a:cubicBezTo>
                  <a:cubicBezTo>
                    <a:pt x="730" y="760"/>
                    <a:pt x="1" y="1216"/>
                    <a:pt x="1" y="1216"/>
                  </a:cubicBezTo>
                  <a:cubicBezTo>
                    <a:pt x="1" y="1216"/>
                    <a:pt x="62" y="1368"/>
                    <a:pt x="92" y="1368"/>
                  </a:cubicBezTo>
                  <a:cubicBezTo>
                    <a:pt x="92" y="1368"/>
                    <a:pt x="882" y="1064"/>
                    <a:pt x="1369" y="821"/>
                  </a:cubicBezTo>
                  <a:cubicBezTo>
                    <a:pt x="1885" y="608"/>
                    <a:pt x="2584" y="152"/>
                    <a:pt x="2584" y="152"/>
                  </a:cubicBezTo>
                  <a:cubicBezTo>
                    <a:pt x="2645" y="152"/>
                    <a:pt x="2554" y="0"/>
                    <a:pt x="2432"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0;p57"/>
            <p:cNvSpPr/>
            <p:nvPr/>
          </p:nvSpPr>
          <p:spPr>
            <a:xfrm>
              <a:off x="23561875" y="13689450"/>
              <a:ext cx="52475" cy="28125"/>
            </a:xfrm>
            <a:custGeom>
              <a:avLst/>
              <a:gdLst/>
              <a:ahLst/>
              <a:cxnLst/>
              <a:rect l="l" t="t" r="r" b="b"/>
              <a:pathLst>
                <a:path w="2099" h="1125" extrusionOk="0">
                  <a:moveTo>
                    <a:pt x="1977" y="0"/>
                  </a:moveTo>
                  <a:cubicBezTo>
                    <a:pt x="1977" y="0"/>
                    <a:pt x="1338" y="213"/>
                    <a:pt x="943" y="426"/>
                  </a:cubicBezTo>
                  <a:cubicBezTo>
                    <a:pt x="578" y="608"/>
                    <a:pt x="31" y="973"/>
                    <a:pt x="31" y="973"/>
                  </a:cubicBezTo>
                  <a:cubicBezTo>
                    <a:pt x="1" y="973"/>
                    <a:pt x="62" y="1125"/>
                    <a:pt x="122" y="1125"/>
                  </a:cubicBezTo>
                  <a:cubicBezTo>
                    <a:pt x="122" y="1125"/>
                    <a:pt x="761" y="912"/>
                    <a:pt x="1125" y="730"/>
                  </a:cubicBezTo>
                  <a:cubicBezTo>
                    <a:pt x="1521" y="548"/>
                    <a:pt x="2037" y="152"/>
                    <a:pt x="2037" y="152"/>
                  </a:cubicBezTo>
                  <a:cubicBezTo>
                    <a:pt x="2098" y="152"/>
                    <a:pt x="2007" y="0"/>
                    <a:pt x="1977" y="0"/>
                  </a:cubicBezTo>
                  <a:close/>
                </a:path>
              </a:pathLst>
            </a:custGeom>
            <a:solidFill>
              <a:srgbClr val="18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1;p57"/>
            <p:cNvSpPr/>
            <p:nvPr/>
          </p:nvSpPr>
          <p:spPr>
            <a:xfrm>
              <a:off x="23202450" y="13270725"/>
              <a:ext cx="18275" cy="19050"/>
            </a:xfrm>
            <a:custGeom>
              <a:avLst/>
              <a:gdLst/>
              <a:ahLst/>
              <a:cxnLst/>
              <a:rect l="l" t="t" r="r" b="b"/>
              <a:pathLst>
                <a:path w="731" h="762" extrusionOk="0">
                  <a:moveTo>
                    <a:pt x="244" y="214"/>
                  </a:moveTo>
                  <a:cubicBezTo>
                    <a:pt x="244" y="214"/>
                    <a:pt x="244" y="214"/>
                    <a:pt x="244" y="214"/>
                  </a:cubicBezTo>
                  <a:cubicBezTo>
                    <a:pt x="250" y="214"/>
                    <a:pt x="249" y="214"/>
                    <a:pt x="244" y="214"/>
                  </a:cubicBezTo>
                  <a:close/>
                  <a:moveTo>
                    <a:pt x="320" y="1"/>
                  </a:moveTo>
                  <a:cubicBezTo>
                    <a:pt x="174" y="1"/>
                    <a:pt x="97" y="184"/>
                    <a:pt x="122" y="184"/>
                  </a:cubicBezTo>
                  <a:cubicBezTo>
                    <a:pt x="122" y="209"/>
                    <a:pt x="222" y="213"/>
                    <a:pt x="244" y="214"/>
                  </a:cubicBezTo>
                  <a:lnTo>
                    <a:pt x="244" y="214"/>
                  </a:lnTo>
                  <a:cubicBezTo>
                    <a:pt x="244" y="210"/>
                    <a:pt x="245" y="208"/>
                    <a:pt x="247" y="208"/>
                  </a:cubicBezTo>
                  <a:cubicBezTo>
                    <a:pt x="259" y="208"/>
                    <a:pt x="300" y="275"/>
                    <a:pt x="274" y="275"/>
                  </a:cubicBezTo>
                  <a:cubicBezTo>
                    <a:pt x="274" y="305"/>
                    <a:pt x="274" y="305"/>
                    <a:pt x="305" y="366"/>
                  </a:cubicBezTo>
                  <a:lnTo>
                    <a:pt x="305" y="397"/>
                  </a:lnTo>
                  <a:lnTo>
                    <a:pt x="350" y="397"/>
                  </a:lnTo>
                  <a:cubicBezTo>
                    <a:pt x="350" y="405"/>
                    <a:pt x="350" y="414"/>
                    <a:pt x="341" y="414"/>
                  </a:cubicBezTo>
                  <a:cubicBezTo>
                    <a:pt x="335" y="414"/>
                    <a:pt x="324" y="409"/>
                    <a:pt x="305" y="397"/>
                  </a:cubicBezTo>
                  <a:cubicBezTo>
                    <a:pt x="274" y="366"/>
                    <a:pt x="274" y="305"/>
                    <a:pt x="274" y="305"/>
                  </a:cubicBezTo>
                  <a:lnTo>
                    <a:pt x="92" y="275"/>
                  </a:lnTo>
                  <a:cubicBezTo>
                    <a:pt x="92" y="275"/>
                    <a:pt x="1" y="366"/>
                    <a:pt x="92" y="579"/>
                  </a:cubicBezTo>
                  <a:cubicBezTo>
                    <a:pt x="122" y="640"/>
                    <a:pt x="213" y="761"/>
                    <a:pt x="365" y="761"/>
                  </a:cubicBezTo>
                  <a:cubicBezTo>
                    <a:pt x="457" y="761"/>
                    <a:pt x="578" y="670"/>
                    <a:pt x="669" y="579"/>
                  </a:cubicBezTo>
                  <a:cubicBezTo>
                    <a:pt x="730" y="397"/>
                    <a:pt x="669" y="305"/>
                    <a:pt x="609" y="214"/>
                  </a:cubicBezTo>
                  <a:cubicBezTo>
                    <a:pt x="578" y="153"/>
                    <a:pt x="548" y="62"/>
                    <a:pt x="426" y="32"/>
                  </a:cubicBezTo>
                  <a:cubicBezTo>
                    <a:pt x="388" y="10"/>
                    <a:pt x="352" y="1"/>
                    <a:pt x="320"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2;p57"/>
            <p:cNvSpPr/>
            <p:nvPr/>
          </p:nvSpPr>
          <p:spPr>
            <a:xfrm>
              <a:off x="23283750" y="13281375"/>
              <a:ext cx="16750" cy="16500"/>
            </a:xfrm>
            <a:custGeom>
              <a:avLst/>
              <a:gdLst/>
              <a:ahLst/>
              <a:cxnLst/>
              <a:rect l="l" t="t" r="r" b="b"/>
              <a:pathLst>
                <a:path w="670" h="660" extrusionOk="0">
                  <a:moveTo>
                    <a:pt x="214" y="183"/>
                  </a:moveTo>
                  <a:cubicBezTo>
                    <a:pt x="214" y="183"/>
                    <a:pt x="244" y="183"/>
                    <a:pt x="305" y="214"/>
                  </a:cubicBezTo>
                  <a:cubicBezTo>
                    <a:pt x="335" y="214"/>
                    <a:pt x="396" y="305"/>
                    <a:pt x="366" y="305"/>
                  </a:cubicBezTo>
                  <a:lnTo>
                    <a:pt x="335" y="305"/>
                  </a:lnTo>
                  <a:lnTo>
                    <a:pt x="305" y="335"/>
                  </a:lnTo>
                  <a:cubicBezTo>
                    <a:pt x="244" y="335"/>
                    <a:pt x="214" y="244"/>
                    <a:pt x="214" y="214"/>
                  </a:cubicBezTo>
                  <a:lnTo>
                    <a:pt x="214" y="183"/>
                  </a:lnTo>
                  <a:close/>
                  <a:moveTo>
                    <a:pt x="183" y="1"/>
                  </a:moveTo>
                  <a:cubicBezTo>
                    <a:pt x="183" y="1"/>
                    <a:pt x="168" y="78"/>
                    <a:pt x="181" y="133"/>
                  </a:cubicBezTo>
                  <a:lnTo>
                    <a:pt x="181" y="133"/>
                  </a:lnTo>
                  <a:lnTo>
                    <a:pt x="62" y="62"/>
                  </a:lnTo>
                  <a:cubicBezTo>
                    <a:pt x="62" y="62"/>
                    <a:pt x="31" y="92"/>
                    <a:pt x="1" y="214"/>
                  </a:cubicBezTo>
                  <a:cubicBezTo>
                    <a:pt x="1" y="335"/>
                    <a:pt x="1" y="518"/>
                    <a:pt x="183" y="639"/>
                  </a:cubicBezTo>
                  <a:cubicBezTo>
                    <a:pt x="196" y="652"/>
                    <a:pt x="235" y="659"/>
                    <a:pt x="284" y="659"/>
                  </a:cubicBezTo>
                  <a:cubicBezTo>
                    <a:pt x="354" y="659"/>
                    <a:pt x="447" y="645"/>
                    <a:pt x="518" y="609"/>
                  </a:cubicBezTo>
                  <a:cubicBezTo>
                    <a:pt x="670" y="518"/>
                    <a:pt x="670" y="244"/>
                    <a:pt x="639" y="214"/>
                  </a:cubicBezTo>
                  <a:cubicBezTo>
                    <a:pt x="518" y="1"/>
                    <a:pt x="366" y="1"/>
                    <a:pt x="30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63;p57"/>
            <p:cNvSpPr/>
            <p:nvPr/>
          </p:nvSpPr>
          <p:spPr>
            <a:xfrm>
              <a:off x="23238925" y="13312125"/>
              <a:ext cx="18275" cy="16200"/>
            </a:xfrm>
            <a:custGeom>
              <a:avLst/>
              <a:gdLst/>
              <a:ahLst/>
              <a:cxnLst/>
              <a:rect l="l" t="t" r="r" b="b"/>
              <a:pathLst>
                <a:path w="731" h="648" extrusionOk="0">
                  <a:moveTo>
                    <a:pt x="391" y="0"/>
                  </a:moveTo>
                  <a:cubicBezTo>
                    <a:pt x="291" y="0"/>
                    <a:pt x="213" y="78"/>
                    <a:pt x="213" y="78"/>
                  </a:cubicBezTo>
                  <a:cubicBezTo>
                    <a:pt x="213" y="78"/>
                    <a:pt x="335" y="200"/>
                    <a:pt x="335" y="291"/>
                  </a:cubicBezTo>
                  <a:lnTo>
                    <a:pt x="365" y="321"/>
                  </a:lnTo>
                  <a:cubicBezTo>
                    <a:pt x="365" y="328"/>
                    <a:pt x="365" y="330"/>
                    <a:pt x="365" y="330"/>
                  </a:cubicBezTo>
                  <a:cubicBezTo>
                    <a:pt x="364" y="330"/>
                    <a:pt x="361" y="312"/>
                    <a:pt x="350" y="312"/>
                  </a:cubicBezTo>
                  <a:cubicBezTo>
                    <a:pt x="346" y="312"/>
                    <a:pt x="341" y="315"/>
                    <a:pt x="335" y="321"/>
                  </a:cubicBezTo>
                  <a:cubicBezTo>
                    <a:pt x="315" y="321"/>
                    <a:pt x="308" y="348"/>
                    <a:pt x="297" y="348"/>
                  </a:cubicBezTo>
                  <a:cubicBezTo>
                    <a:pt x="291" y="348"/>
                    <a:pt x="284" y="341"/>
                    <a:pt x="274" y="321"/>
                  </a:cubicBezTo>
                  <a:cubicBezTo>
                    <a:pt x="213" y="291"/>
                    <a:pt x="213" y="200"/>
                    <a:pt x="213" y="200"/>
                  </a:cubicBezTo>
                  <a:lnTo>
                    <a:pt x="61" y="78"/>
                  </a:lnTo>
                  <a:cubicBezTo>
                    <a:pt x="61" y="78"/>
                    <a:pt x="1" y="169"/>
                    <a:pt x="1" y="352"/>
                  </a:cubicBezTo>
                  <a:cubicBezTo>
                    <a:pt x="1" y="443"/>
                    <a:pt x="31" y="534"/>
                    <a:pt x="153" y="625"/>
                  </a:cubicBezTo>
                  <a:cubicBezTo>
                    <a:pt x="213" y="640"/>
                    <a:pt x="282" y="648"/>
                    <a:pt x="343" y="648"/>
                  </a:cubicBezTo>
                  <a:cubicBezTo>
                    <a:pt x="403" y="648"/>
                    <a:pt x="457" y="640"/>
                    <a:pt x="487" y="625"/>
                  </a:cubicBezTo>
                  <a:cubicBezTo>
                    <a:pt x="578" y="595"/>
                    <a:pt x="669" y="504"/>
                    <a:pt x="669" y="352"/>
                  </a:cubicBezTo>
                  <a:cubicBezTo>
                    <a:pt x="730" y="200"/>
                    <a:pt x="609" y="78"/>
                    <a:pt x="517" y="48"/>
                  </a:cubicBezTo>
                  <a:cubicBezTo>
                    <a:pt x="474" y="13"/>
                    <a:pt x="431" y="0"/>
                    <a:pt x="391"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64;p57"/>
            <p:cNvSpPr/>
            <p:nvPr/>
          </p:nvSpPr>
          <p:spPr>
            <a:xfrm>
              <a:off x="23238925" y="13236350"/>
              <a:ext cx="19025" cy="18800"/>
            </a:xfrm>
            <a:custGeom>
              <a:avLst/>
              <a:gdLst/>
              <a:ahLst/>
              <a:cxnLst/>
              <a:rect l="l" t="t" r="r" b="b"/>
              <a:pathLst>
                <a:path w="761" h="752" extrusionOk="0">
                  <a:moveTo>
                    <a:pt x="335" y="282"/>
                  </a:moveTo>
                  <a:cubicBezTo>
                    <a:pt x="335" y="282"/>
                    <a:pt x="365" y="373"/>
                    <a:pt x="335" y="373"/>
                  </a:cubicBezTo>
                  <a:cubicBezTo>
                    <a:pt x="335" y="434"/>
                    <a:pt x="274" y="465"/>
                    <a:pt x="274" y="465"/>
                  </a:cubicBezTo>
                  <a:cubicBezTo>
                    <a:pt x="213" y="465"/>
                    <a:pt x="183" y="434"/>
                    <a:pt x="183" y="373"/>
                  </a:cubicBezTo>
                  <a:lnTo>
                    <a:pt x="183" y="343"/>
                  </a:lnTo>
                  <a:lnTo>
                    <a:pt x="133" y="323"/>
                  </a:lnTo>
                  <a:lnTo>
                    <a:pt x="133" y="323"/>
                  </a:lnTo>
                  <a:cubicBezTo>
                    <a:pt x="140" y="325"/>
                    <a:pt x="150" y="326"/>
                    <a:pt x="162" y="326"/>
                  </a:cubicBezTo>
                  <a:cubicBezTo>
                    <a:pt x="207" y="326"/>
                    <a:pt x="274" y="313"/>
                    <a:pt x="274" y="313"/>
                  </a:cubicBezTo>
                  <a:cubicBezTo>
                    <a:pt x="274" y="313"/>
                    <a:pt x="305" y="282"/>
                    <a:pt x="335" y="282"/>
                  </a:cubicBezTo>
                  <a:close/>
                  <a:moveTo>
                    <a:pt x="402" y="1"/>
                  </a:moveTo>
                  <a:cubicBezTo>
                    <a:pt x="379" y="1"/>
                    <a:pt x="356" y="3"/>
                    <a:pt x="335" y="9"/>
                  </a:cubicBezTo>
                  <a:cubicBezTo>
                    <a:pt x="61" y="69"/>
                    <a:pt x="122" y="313"/>
                    <a:pt x="122" y="313"/>
                  </a:cubicBezTo>
                  <a:cubicBezTo>
                    <a:pt x="122" y="316"/>
                    <a:pt x="124" y="319"/>
                    <a:pt x="128" y="321"/>
                  </a:cubicBezTo>
                  <a:lnTo>
                    <a:pt x="128" y="321"/>
                  </a:lnTo>
                  <a:lnTo>
                    <a:pt x="31" y="282"/>
                  </a:lnTo>
                  <a:cubicBezTo>
                    <a:pt x="31" y="282"/>
                    <a:pt x="1" y="313"/>
                    <a:pt x="1" y="373"/>
                  </a:cubicBezTo>
                  <a:cubicBezTo>
                    <a:pt x="1" y="465"/>
                    <a:pt x="1" y="647"/>
                    <a:pt x="213" y="738"/>
                  </a:cubicBezTo>
                  <a:cubicBezTo>
                    <a:pt x="229" y="746"/>
                    <a:pt x="262" y="752"/>
                    <a:pt x="303" y="752"/>
                  </a:cubicBezTo>
                  <a:cubicBezTo>
                    <a:pt x="418" y="752"/>
                    <a:pt x="602" y="705"/>
                    <a:pt x="669" y="525"/>
                  </a:cubicBezTo>
                  <a:cubicBezTo>
                    <a:pt x="761" y="434"/>
                    <a:pt x="761" y="282"/>
                    <a:pt x="669" y="161"/>
                  </a:cubicBezTo>
                  <a:cubicBezTo>
                    <a:pt x="644" y="60"/>
                    <a:pt x="515" y="1"/>
                    <a:pt x="40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65;p57"/>
            <p:cNvSpPr/>
            <p:nvPr/>
          </p:nvSpPr>
          <p:spPr>
            <a:xfrm>
              <a:off x="23241975" y="13279600"/>
              <a:ext cx="16725" cy="15900"/>
            </a:xfrm>
            <a:custGeom>
              <a:avLst/>
              <a:gdLst/>
              <a:ahLst/>
              <a:cxnLst/>
              <a:rect l="l" t="t" r="r" b="b"/>
              <a:pathLst>
                <a:path w="669" h="636" extrusionOk="0">
                  <a:moveTo>
                    <a:pt x="304" y="254"/>
                  </a:moveTo>
                  <a:lnTo>
                    <a:pt x="304" y="285"/>
                  </a:lnTo>
                  <a:cubicBezTo>
                    <a:pt x="304" y="300"/>
                    <a:pt x="289" y="308"/>
                    <a:pt x="270" y="308"/>
                  </a:cubicBezTo>
                  <a:cubicBezTo>
                    <a:pt x="251" y="308"/>
                    <a:pt x="228" y="300"/>
                    <a:pt x="213" y="285"/>
                  </a:cubicBezTo>
                  <a:lnTo>
                    <a:pt x="196" y="268"/>
                  </a:lnTo>
                  <a:lnTo>
                    <a:pt x="196" y="268"/>
                  </a:lnTo>
                  <a:cubicBezTo>
                    <a:pt x="217" y="267"/>
                    <a:pt x="235" y="263"/>
                    <a:pt x="243" y="254"/>
                  </a:cubicBezTo>
                  <a:close/>
                  <a:moveTo>
                    <a:pt x="360" y="0"/>
                  </a:moveTo>
                  <a:cubicBezTo>
                    <a:pt x="338" y="0"/>
                    <a:pt x="319" y="4"/>
                    <a:pt x="304" y="11"/>
                  </a:cubicBezTo>
                  <a:cubicBezTo>
                    <a:pt x="91" y="72"/>
                    <a:pt x="61" y="254"/>
                    <a:pt x="61" y="254"/>
                  </a:cubicBezTo>
                  <a:cubicBezTo>
                    <a:pt x="61" y="254"/>
                    <a:pt x="90" y="260"/>
                    <a:pt x="124" y="264"/>
                  </a:cubicBezTo>
                  <a:lnTo>
                    <a:pt x="124" y="264"/>
                  </a:lnTo>
                  <a:lnTo>
                    <a:pt x="0" y="285"/>
                  </a:lnTo>
                  <a:cubicBezTo>
                    <a:pt x="0" y="285"/>
                    <a:pt x="0" y="376"/>
                    <a:pt x="31" y="437"/>
                  </a:cubicBezTo>
                  <a:cubicBezTo>
                    <a:pt x="56" y="513"/>
                    <a:pt x="125" y="633"/>
                    <a:pt x="272" y="633"/>
                  </a:cubicBezTo>
                  <a:cubicBezTo>
                    <a:pt x="300" y="633"/>
                    <a:pt x="331" y="629"/>
                    <a:pt x="365" y="619"/>
                  </a:cubicBezTo>
                  <a:cubicBezTo>
                    <a:pt x="371" y="630"/>
                    <a:pt x="382" y="635"/>
                    <a:pt x="398" y="635"/>
                  </a:cubicBezTo>
                  <a:cubicBezTo>
                    <a:pt x="467" y="635"/>
                    <a:pt x="614" y="536"/>
                    <a:pt x="639" y="437"/>
                  </a:cubicBezTo>
                  <a:cubicBezTo>
                    <a:pt x="669" y="376"/>
                    <a:pt x="669" y="254"/>
                    <a:pt x="608" y="133"/>
                  </a:cubicBezTo>
                  <a:cubicBezTo>
                    <a:pt x="538" y="40"/>
                    <a:pt x="433" y="0"/>
                    <a:pt x="360"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66;p57"/>
            <p:cNvSpPr/>
            <p:nvPr/>
          </p:nvSpPr>
          <p:spPr>
            <a:xfrm>
              <a:off x="23253375" y="13376375"/>
              <a:ext cx="19775" cy="17050"/>
            </a:xfrm>
            <a:custGeom>
              <a:avLst/>
              <a:gdLst/>
              <a:ahLst/>
              <a:cxnLst/>
              <a:rect l="l" t="t" r="r" b="b"/>
              <a:pathLst>
                <a:path w="791" h="682" extrusionOk="0">
                  <a:moveTo>
                    <a:pt x="395" y="0"/>
                  </a:moveTo>
                  <a:cubicBezTo>
                    <a:pt x="183" y="0"/>
                    <a:pt x="152" y="183"/>
                    <a:pt x="152" y="183"/>
                  </a:cubicBezTo>
                  <a:cubicBezTo>
                    <a:pt x="152" y="213"/>
                    <a:pt x="304" y="213"/>
                    <a:pt x="335" y="304"/>
                  </a:cubicBezTo>
                  <a:cubicBezTo>
                    <a:pt x="335" y="304"/>
                    <a:pt x="348" y="277"/>
                    <a:pt x="366" y="277"/>
                  </a:cubicBezTo>
                  <a:cubicBezTo>
                    <a:pt x="375" y="277"/>
                    <a:pt x="385" y="284"/>
                    <a:pt x="395" y="304"/>
                  </a:cubicBezTo>
                  <a:cubicBezTo>
                    <a:pt x="456" y="304"/>
                    <a:pt x="395" y="335"/>
                    <a:pt x="395" y="335"/>
                  </a:cubicBezTo>
                  <a:cubicBezTo>
                    <a:pt x="365" y="335"/>
                    <a:pt x="365" y="365"/>
                    <a:pt x="304" y="365"/>
                  </a:cubicBezTo>
                  <a:cubicBezTo>
                    <a:pt x="213" y="335"/>
                    <a:pt x="183" y="304"/>
                    <a:pt x="183" y="304"/>
                  </a:cubicBezTo>
                  <a:cubicBezTo>
                    <a:pt x="152" y="304"/>
                    <a:pt x="0" y="365"/>
                    <a:pt x="0" y="365"/>
                  </a:cubicBezTo>
                  <a:cubicBezTo>
                    <a:pt x="0" y="365"/>
                    <a:pt x="0" y="487"/>
                    <a:pt x="152" y="608"/>
                  </a:cubicBezTo>
                  <a:cubicBezTo>
                    <a:pt x="197" y="653"/>
                    <a:pt x="274" y="681"/>
                    <a:pt x="360" y="681"/>
                  </a:cubicBezTo>
                  <a:cubicBezTo>
                    <a:pt x="391" y="681"/>
                    <a:pt x="424" y="677"/>
                    <a:pt x="456" y="669"/>
                  </a:cubicBezTo>
                  <a:cubicBezTo>
                    <a:pt x="578" y="639"/>
                    <a:pt x="669" y="548"/>
                    <a:pt x="699" y="487"/>
                  </a:cubicBezTo>
                  <a:cubicBezTo>
                    <a:pt x="760" y="396"/>
                    <a:pt x="790" y="244"/>
                    <a:pt x="699" y="152"/>
                  </a:cubicBezTo>
                  <a:cubicBezTo>
                    <a:pt x="638" y="31"/>
                    <a:pt x="517" y="0"/>
                    <a:pt x="39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67;p57"/>
            <p:cNvSpPr/>
            <p:nvPr/>
          </p:nvSpPr>
          <p:spPr>
            <a:xfrm>
              <a:off x="23284525" y="13333050"/>
              <a:ext cx="16725" cy="19075"/>
            </a:xfrm>
            <a:custGeom>
              <a:avLst/>
              <a:gdLst/>
              <a:ahLst/>
              <a:cxnLst/>
              <a:rect l="l" t="t" r="r" b="b"/>
              <a:pathLst>
                <a:path w="669" h="763" extrusionOk="0">
                  <a:moveTo>
                    <a:pt x="273" y="225"/>
                  </a:moveTo>
                  <a:cubicBezTo>
                    <a:pt x="284" y="229"/>
                    <a:pt x="296" y="235"/>
                    <a:pt x="304" y="244"/>
                  </a:cubicBezTo>
                  <a:cubicBezTo>
                    <a:pt x="335" y="274"/>
                    <a:pt x="365" y="366"/>
                    <a:pt x="335" y="366"/>
                  </a:cubicBezTo>
                  <a:lnTo>
                    <a:pt x="304" y="366"/>
                  </a:lnTo>
                  <a:lnTo>
                    <a:pt x="274" y="396"/>
                  </a:lnTo>
                  <a:cubicBezTo>
                    <a:pt x="213" y="396"/>
                    <a:pt x="213" y="335"/>
                    <a:pt x="213" y="305"/>
                  </a:cubicBezTo>
                  <a:lnTo>
                    <a:pt x="274" y="274"/>
                  </a:lnTo>
                  <a:cubicBezTo>
                    <a:pt x="274" y="266"/>
                    <a:pt x="274" y="247"/>
                    <a:pt x="273" y="225"/>
                  </a:cubicBezTo>
                  <a:close/>
                  <a:moveTo>
                    <a:pt x="304" y="1"/>
                  </a:moveTo>
                  <a:cubicBezTo>
                    <a:pt x="304" y="1"/>
                    <a:pt x="289" y="76"/>
                    <a:pt x="259" y="142"/>
                  </a:cubicBezTo>
                  <a:lnTo>
                    <a:pt x="259" y="142"/>
                  </a:lnTo>
                  <a:cubicBezTo>
                    <a:pt x="250" y="114"/>
                    <a:pt x="236" y="92"/>
                    <a:pt x="213" y="92"/>
                  </a:cubicBezTo>
                  <a:cubicBezTo>
                    <a:pt x="213" y="92"/>
                    <a:pt x="152" y="92"/>
                    <a:pt x="61" y="153"/>
                  </a:cubicBezTo>
                  <a:cubicBezTo>
                    <a:pt x="31" y="183"/>
                    <a:pt x="0" y="274"/>
                    <a:pt x="0" y="366"/>
                  </a:cubicBezTo>
                  <a:cubicBezTo>
                    <a:pt x="0" y="426"/>
                    <a:pt x="0" y="548"/>
                    <a:pt x="61" y="609"/>
                  </a:cubicBezTo>
                  <a:cubicBezTo>
                    <a:pt x="61" y="677"/>
                    <a:pt x="181" y="763"/>
                    <a:pt x="305" y="763"/>
                  </a:cubicBezTo>
                  <a:cubicBezTo>
                    <a:pt x="346" y="763"/>
                    <a:pt x="388" y="753"/>
                    <a:pt x="426" y="730"/>
                  </a:cubicBezTo>
                  <a:cubicBezTo>
                    <a:pt x="578" y="700"/>
                    <a:pt x="669" y="457"/>
                    <a:pt x="639" y="426"/>
                  </a:cubicBezTo>
                  <a:cubicBezTo>
                    <a:pt x="639" y="153"/>
                    <a:pt x="487" y="92"/>
                    <a:pt x="426" y="62"/>
                  </a:cubicBezTo>
                  <a:cubicBezTo>
                    <a:pt x="335" y="1"/>
                    <a:pt x="304" y="1"/>
                    <a:pt x="30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68;p57"/>
            <p:cNvSpPr/>
            <p:nvPr/>
          </p:nvSpPr>
          <p:spPr>
            <a:xfrm>
              <a:off x="23322525" y="13288975"/>
              <a:ext cx="15975" cy="15525"/>
            </a:xfrm>
            <a:custGeom>
              <a:avLst/>
              <a:gdLst/>
              <a:ahLst/>
              <a:cxnLst/>
              <a:rect l="l" t="t" r="r" b="b"/>
              <a:pathLst>
                <a:path w="639" h="621" extrusionOk="0">
                  <a:moveTo>
                    <a:pt x="304" y="214"/>
                  </a:moveTo>
                  <a:cubicBezTo>
                    <a:pt x="304" y="214"/>
                    <a:pt x="335" y="214"/>
                    <a:pt x="335" y="244"/>
                  </a:cubicBezTo>
                  <a:lnTo>
                    <a:pt x="304" y="214"/>
                  </a:lnTo>
                  <a:close/>
                  <a:moveTo>
                    <a:pt x="253" y="166"/>
                  </a:moveTo>
                  <a:cubicBezTo>
                    <a:pt x="273" y="193"/>
                    <a:pt x="293" y="214"/>
                    <a:pt x="304" y="214"/>
                  </a:cubicBezTo>
                  <a:cubicBezTo>
                    <a:pt x="297" y="244"/>
                    <a:pt x="287" y="256"/>
                    <a:pt x="278" y="256"/>
                  </a:cubicBezTo>
                  <a:cubicBezTo>
                    <a:pt x="257" y="256"/>
                    <a:pt x="239" y="194"/>
                    <a:pt x="253" y="166"/>
                  </a:cubicBezTo>
                  <a:close/>
                  <a:moveTo>
                    <a:pt x="183" y="1"/>
                  </a:moveTo>
                  <a:cubicBezTo>
                    <a:pt x="183" y="1"/>
                    <a:pt x="31" y="62"/>
                    <a:pt x="0" y="214"/>
                  </a:cubicBezTo>
                  <a:cubicBezTo>
                    <a:pt x="0" y="305"/>
                    <a:pt x="0" y="426"/>
                    <a:pt x="61" y="518"/>
                  </a:cubicBezTo>
                  <a:cubicBezTo>
                    <a:pt x="129" y="586"/>
                    <a:pt x="232" y="620"/>
                    <a:pt x="305" y="620"/>
                  </a:cubicBezTo>
                  <a:cubicBezTo>
                    <a:pt x="329" y="620"/>
                    <a:pt x="350" y="616"/>
                    <a:pt x="365" y="609"/>
                  </a:cubicBezTo>
                  <a:cubicBezTo>
                    <a:pt x="456" y="548"/>
                    <a:pt x="578" y="487"/>
                    <a:pt x="608" y="366"/>
                  </a:cubicBezTo>
                  <a:cubicBezTo>
                    <a:pt x="638" y="214"/>
                    <a:pt x="578" y="92"/>
                    <a:pt x="487" y="62"/>
                  </a:cubicBezTo>
                  <a:cubicBezTo>
                    <a:pt x="436" y="21"/>
                    <a:pt x="385" y="8"/>
                    <a:pt x="340" y="8"/>
                  </a:cubicBezTo>
                  <a:cubicBezTo>
                    <a:pt x="284" y="8"/>
                    <a:pt x="236" y="29"/>
                    <a:pt x="209" y="45"/>
                  </a:cubicBezTo>
                  <a:lnTo>
                    <a:pt x="209" y="45"/>
                  </a:lnTo>
                  <a:lnTo>
                    <a:pt x="183" y="1"/>
                  </a:ln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69;p57"/>
            <p:cNvSpPr/>
            <p:nvPr/>
          </p:nvSpPr>
          <p:spPr>
            <a:xfrm>
              <a:off x="23345650" y="13342175"/>
              <a:ext cx="19450" cy="19825"/>
            </a:xfrm>
            <a:custGeom>
              <a:avLst/>
              <a:gdLst/>
              <a:ahLst/>
              <a:cxnLst/>
              <a:rect l="l" t="t" r="r" b="b"/>
              <a:pathLst>
                <a:path w="778" h="793" extrusionOk="0">
                  <a:moveTo>
                    <a:pt x="352" y="1"/>
                  </a:moveTo>
                  <a:cubicBezTo>
                    <a:pt x="109" y="31"/>
                    <a:pt x="109" y="244"/>
                    <a:pt x="109" y="244"/>
                  </a:cubicBezTo>
                  <a:cubicBezTo>
                    <a:pt x="124" y="274"/>
                    <a:pt x="169" y="274"/>
                    <a:pt x="215" y="274"/>
                  </a:cubicBezTo>
                  <a:cubicBezTo>
                    <a:pt x="261" y="274"/>
                    <a:pt x="306" y="274"/>
                    <a:pt x="321" y="305"/>
                  </a:cubicBezTo>
                  <a:cubicBezTo>
                    <a:pt x="321" y="305"/>
                    <a:pt x="335" y="278"/>
                    <a:pt x="353" y="278"/>
                  </a:cubicBezTo>
                  <a:cubicBezTo>
                    <a:pt x="362" y="278"/>
                    <a:pt x="372" y="284"/>
                    <a:pt x="382" y="305"/>
                  </a:cubicBezTo>
                  <a:cubicBezTo>
                    <a:pt x="382" y="305"/>
                    <a:pt x="443" y="365"/>
                    <a:pt x="382" y="396"/>
                  </a:cubicBezTo>
                  <a:cubicBezTo>
                    <a:pt x="352" y="487"/>
                    <a:pt x="352" y="517"/>
                    <a:pt x="321" y="517"/>
                  </a:cubicBezTo>
                  <a:cubicBezTo>
                    <a:pt x="261" y="487"/>
                    <a:pt x="261" y="457"/>
                    <a:pt x="261" y="457"/>
                  </a:cubicBezTo>
                  <a:cubicBezTo>
                    <a:pt x="261" y="457"/>
                    <a:pt x="104" y="390"/>
                    <a:pt x="60" y="390"/>
                  </a:cubicBezTo>
                  <a:cubicBezTo>
                    <a:pt x="52" y="390"/>
                    <a:pt x="48" y="391"/>
                    <a:pt x="48" y="396"/>
                  </a:cubicBezTo>
                  <a:cubicBezTo>
                    <a:pt x="48" y="394"/>
                    <a:pt x="48" y="392"/>
                    <a:pt x="47" y="392"/>
                  </a:cubicBezTo>
                  <a:lnTo>
                    <a:pt x="47" y="392"/>
                  </a:lnTo>
                  <a:cubicBezTo>
                    <a:pt x="40" y="392"/>
                    <a:pt x="1" y="559"/>
                    <a:pt x="169" y="700"/>
                  </a:cubicBezTo>
                  <a:cubicBezTo>
                    <a:pt x="228" y="759"/>
                    <a:pt x="313" y="792"/>
                    <a:pt x="389" y="792"/>
                  </a:cubicBezTo>
                  <a:cubicBezTo>
                    <a:pt x="432" y="792"/>
                    <a:pt x="471" y="782"/>
                    <a:pt x="504" y="761"/>
                  </a:cubicBezTo>
                  <a:cubicBezTo>
                    <a:pt x="625" y="669"/>
                    <a:pt x="656" y="548"/>
                    <a:pt x="717" y="487"/>
                  </a:cubicBezTo>
                  <a:cubicBezTo>
                    <a:pt x="777" y="305"/>
                    <a:pt x="625" y="1"/>
                    <a:pt x="352"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70;p57"/>
            <p:cNvSpPr/>
            <p:nvPr/>
          </p:nvSpPr>
          <p:spPr>
            <a:xfrm>
              <a:off x="23305800" y="13385500"/>
              <a:ext cx="18250" cy="17500"/>
            </a:xfrm>
            <a:custGeom>
              <a:avLst/>
              <a:gdLst/>
              <a:ahLst/>
              <a:cxnLst/>
              <a:rect l="l" t="t" r="r" b="b"/>
              <a:pathLst>
                <a:path w="730" h="700" extrusionOk="0">
                  <a:moveTo>
                    <a:pt x="217" y="259"/>
                  </a:moveTo>
                  <a:lnTo>
                    <a:pt x="217" y="259"/>
                  </a:lnTo>
                  <a:cubicBezTo>
                    <a:pt x="256" y="259"/>
                    <a:pt x="292" y="262"/>
                    <a:pt x="304" y="274"/>
                  </a:cubicBezTo>
                  <a:cubicBezTo>
                    <a:pt x="335" y="289"/>
                    <a:pt x="350" y="289"/>
                    <a:pt x="358" y="289"/>
                  </a:cubicBezTo>
                  <a:cubicBezTo>
                    <a:pt x="365" y="289"/>
                    <a:pt x="365" y="289"/>
                    <a:pt x="365" y="304"/>
                  </a:cubicBezTo>
                  <a:lnTo>
                    <a:pt x="365" y="335"/>
                  </a:lnTo>
                  <a:lnTo>
                    <a:pt x="304" y="395"/>
                  </a:lnTo>
                  <a:cubicBezTo>
                    <a:pt x="274" y="335"/>
                    <a:pt x="274" y="304"/>
                    <a:pt x="274" y="304"/>
                  </a:cubicBezTo>
                  <a:lnTo>
                    <a:pt x="217" y="259"/>
                  </a:lnTo>
                  <a:close/>
                  <a:moveTo>
                    <a:pt x="365" y="0"/>
                  </a:moveTo>
                  <a:cubicBezTo>
                    <a:pt x="244" y="0"/>
                    <a:pt x="183" y="31"/>
                    <a:pt x="122" y="122"/>
                  </a:cubicBezTo>
                  <a:cubicBezTo>
                    <a:pt x="84" y="160"/>
                    <a:pt x="82" y="199"/>
                    <a:pt x="85" y="222"/>
                  </a:cubicBezTo>
                  <a:lnTo>
                    <a:pt x="85" y="222"/>
                  </a:lnTo>
                  <a:cubicBezTo>
                    <a:pt x="47" y="271"/>
                    <a:pt x="1" y="366"/>
                    <a:pt x="61" y="487"/>
                  </a:cubicBezTo>
                  <a:cubicBezTo>
                    <a:pt x="61" y="608"/>
                    <a:pt x="213" y="699"/>
                    <a:pt x="304" y="699"/>
                  </a:cubicBezTo>
                  <a:cubicBezTo>
                    <a:pt x="426" y="699"/>
                    <a:pt x="578" y="608"/>
                    <a:pt x="608" y="547"/>
                  </a:cubicBezTo>
                  <a:cubicBezTo>
                    <a:pt x="730" y="304"/>
                    <a:pt x="608" y="0"/>
                    <a:pt x="365"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71;p57"/>
            <p:cNvSpPr/>
            <p:nvPr/>
          </p:nvSpPr>
          <p:spPr>
            <a:xfrm>
              <a:off x="23381025" y="13427200"/>
              <a:ext cx="18275" cy="18625"/>
            </a:xfrm>
            <a:custGeom>
              <a:avLst/>
              <a:gdLst/>
              <a:ahLst/>
              <a:cxnLst/>
              <a:rect l="l" t="t" r="r" b="b"/>
              <a:pathLst>
                <a:path w="731" h="745" extrusionOk="0">
                  <a:moveTo>
                    <a:pt x="319" y="1"/>
                  </a:moveTo>
                  <a:cubicBezTo>
                    <a:pt x="291" y="1"/>
                    <a:pt x="274" y="4"/>
                    <a:pt x="274" y="4"/>
                  </a:cubicBezTo>
                  <a:cubicBezTo>
                    <a:pt x="274" y="34"/>
                    <a:pt x="274" y="186"/>
                    <a:pt x="305" y="186"/>
                  </a:cubicBezTo>
                  <a:cubicBezTo>
                    <a:pt x="305" y="186"/>
                    <a:pt x="396" y="186"/>
                    <a:pt x="426" y="278"/>
                  </a:cubicBezTo>
                  <a:cubicBezTo>
                    <a:pt x="457" y="338"/>
                    <a:pt x="426" y="338"/>
                    <a:pt x="396" y="399"/>
                  </a:cubicBezTo>
                  <a:cubicBezTo>
                    <a:pt x="376" y="399"/>
                    <a:pt x="369" y="413"/>
                    <a:pt x="349" y="413"/>
                  </a:cubicBezTo>
                  <a:cubicBezTo>
                    <a:pt x="338" y="413"/>
                    <a:pt x="325" y="409"/>
                    <a:pt x="305" y="399"/>
                  </a:cubicBezTo>
                  <a:cubicBezTo>
                    <a:pt x="274" y="338"/>
                    <a:pt x="274" y="308"/>
                    <a:pt x="274" y="308"/>
                  </a:cubicBezTo>
                  <a:lnTo>
                    <a:pt x="122" y="186"/>
                  </a:lnTo>
                  <a:cubicBezTo>
                    <a:pt x="122" y="186"/>
                    <a:pt x="1" y="308"/>
                    <a:pt x="61" y="490"/>
                  </a:cubicBezTo>
                  <a:cubicBezTo>
                    <a:pt x="61" y="581"/>
                    <a:pt x="153" y="703"/>
                    <a:pt x="274" y="733"/>
                  </a:cubicBezTo>
                  <a:cubicBezTo>
                    <a:pt x="312" y="741"/>
                    <a:pt x="348" y="745"/>
                    <a:pt x="382" y="745"/>
                  </a:cubicBezTo>
                  <a:cubicBezTo>
                    <a:pt x="483" y="745"/>
                    <a:pt x="563" y="711"/>
                    <a:pt x="609" y="642"/>
                  </a:cubicBezTo>
                  <a:cubicBezTo>
                    <a:pt x="700" y="581"/>
                    <a:pt x="730" y="460"/>
                    <a:pt x="730" y="338"/>
                  </a:cubicBezTo>
                  <a:cubicBezTo>
                    <a:pt x="730" y="247"/>
                    <a:pt x="669" y="126"/>
                    <a:pt x="578" y="95"/>
                  </a:cubicBezTo>
                  <a:cubicBezTo>
                    <a:pt x="477" y="14"/>
                    <a:pt x="376" y="1"/>
                    <a:pt x="319"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72;p57"/>
            <p:cNvSpPr/>
            <p:nvPr/>
          </p:nvSpPr>
          <p:spPr>
            <a:xfrm>
              <a:off x="23310350" y="13427750"/>
              <a:ext cx="19025" cy="18225"/>
            </a:xfrm>
            <a:custGeom>
              <a:avLst/>
              <a:gdLst/>
              <a:ahLst/>
              <a:cxnLst/>
              <a:rect l="l" t="t" r="r" b="b"/>
              <a:pathLst>
                <a:path w="761" h="729" extrusionOk="0">
                  <a:moveTo>
                    <a:pt x="183" y="12"/>
                  </a:moveTo>
                  <a:lnTo>
                    <a:pt x="183" y="12"/>
                  </a:lnTo>
                  <a:cubicBezTo>
                    <a:pt x="184" y="12"/>
                    <a:pt x="185" y="12"/>
                    <a:pt x="185" y="13"/>
                  </a:cubicBezTo>
                  <a:lnTo>
                    <a:pt x="185" y="13"/>
                  </a:lnTo>
                  <a:cubicBezTo>
                    <a:pt x="185" y="12"/>
                    <a:pt x="184" y="12"/>
                    <a:pt x="183" y="12"/>
                  </a:cubicBezTo>
                  <a:close/>
                  <a:moveTo>
                    <a:pt x="346" y="0"/>
                  </a:moveTo>
                  <a:cubicBezTo>
                    <a:pt x="286" y="0"/>
                    <a:pt x="244" y="12"/>
                    <a:pt x="244" y="12"/>
                  </a:cubicBezTo>
                  <a:cubicBezTo>
                    <a:pt x="214" y="73"/>
                    <a:pt x="305" y="164"/>
                    <a:pt x="305" y="164"/>
                  </a:cubicBezTo>
                  <a:cubicBezTo>
                    <a:pt x="305" y="164"/>
                    <a:pt x="335" y="164"/>
                    <a:pt x="366" y="256"/>
                  </a:cubicBezTo>
                  <a:cubicBezTo>
                    <a:pt x="396" y="316"/>
                    <a:pt x="366" y="286"/>
                    <a:pt x="335" y="316"/>
                  </a:cubicBezTo>
                  <a:cubicBezTo>
                    <a:pt x="283" y="316"/>
                    <a:pt x="261" y="336"/>
                    <a:pt x="246" y="336"/>
                  </a:cubicBezTo>
                  <a:cubicBezTo>
                    <a:pt x="234" y="336"/>
                    <a:pt x="227" y="325"/>
                    <a:pt x="214" y="286"/>
                  </a:cubicBezTo>
                  <a:cubicBezTo>
                    <a:pt x="214" y="225"/>
                    <a:pt x="244" y="164"/>
                    <a:pt x="244" y="164"/>
                  </a:cubicBezTo>
                  <a:cubicBezTo>
                    <a:pt x="244" y="164"/>
                    <a:pt x="215" y="20"/>
                    <a:pt x="185" y="13"/>
                  </a:cubicBezTo>
                  <a:lnTo>
                    <a:pt x="185" y="13"/>
                  </a:lnTo>
                  <a:cubicBezTo>
                    <a:pt x="202" y="18"/>
                    <a:pt x="30" y="109"/>
                    <a:pt x="1" y="286"/>
                  </a:cubicBezTo>
                  <a:cubicBezTo>
                    <a:pt x="1" y="407"/>
                    <a:pt x="1" y="529"/>
                    <a:pt x="92" y="620"/>
                  </a:cubicBezTo>
                  <a:cubicBezTo>
                    <a:pt x="153" y="701"/>
                    <a:pt x="241" y="728"/>
                    <a:pt x="328" y="728"/>
                  </a:cubicBezTo>
                  <a:cubicBezTo>
                    <a:pt x="372" y="728"/>
                    <a:pt x="416" y="722"/>
                    <a:pt x="457" y="711"/>
                  </a:cubicBezTo>
                  <a:cubicBezTo>
                    <a:pt x="548" y="681"/>
                    <a:pt x="670" y="590"/>
                    <a:pt x="700" y="438"/>
                  </a:cubicBezTo>
                  <a:cubicBezTo>
                    <a:pt x="761" y="286"/>
                    <a:pt x="670" y="164"/>
                    <a:pt x="609" y="104"/>
                  </a:cubicBezTo>
                  <a:cubicBezTo>
                    <a:pt x="524" y="19"/>
                    <a:pt x="421" y="0"/>
                    <a:pt x="346" y="0"/>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73;p57"/>
            <p:cNvSpPr/>
            <p:nvPr/>
          </p:nvSpPr>
          <p:spPr>
            <a:xfrm>
              <a:off x="23388625" y="13373075"/>
              <a:ext cx="18250" cy="17000"/>
            </a:xfrm>
            <a:custGeom>
              <a:avLst/>
              <a:gdLst/>
              <a:ahLst/>
              <a:cxnLst/>
              <a:rect l="l" t="t" r="r" b="b"/>
              <a:pathLst>
                <a:path w="730" h="680" extrusionOk="0">
                  <a:moveTo>
                    <a:pt x="344" y="1"/>
                  </a:moveTo>
                  <a:cubicBezTo>
                    <a:pt x="318" y="1"/>
                    <a:pt x="294" y="4"/>
                    <a:pt x="274" y="11"/>
                  </a:cubicBezTo>
                  <a:cubicBezTo>
                    <a:pt x="153" y="41"/>
                    <a:pt x="122" y="72"/>
                    <a:pt x="122" y="72"/>
                  </a:cubicBezTo>
                  <a:cubicBezTo>
                    <a:pt x="122" y="72"/>
                    <a:pt x="213" y="224"/>
                    <a:pt x="305" y="224"/>
                  </a:cubicBezTo>
                  <a:lnTo>
                    <a:pt x="365" y="224"/>
                  </a:lnTo>
                  <a:cubicBezTo>
                    <a:pt x="396" y="284"/>
                    <a:pt x="396" y="315"/>
                    <a:pt x="396" y="315"/>
                  </a:cubicBezTo>
                  <a:lnTo>
                    <a:pt x="365" y="315"/>
                  </a:lnTo>
                  <a:lnTo>
                    <a:pt x="365" y="345"/>
                  </a:lnTo>
                  <a:lnTo>
                    <a:pt x="305" y="345"/>
                  </a:lnTo>
                  <a:cubicBezTo>
                    <a:pt x="274" y="315"/>
                    <a:pt x="274" y="284"/>
                    <a:pt x="274" y="284"/>
                  </a:cubicBezTo>
                  <a:lnTo>
                    <a:pt x="122" y="163"/>
                  </a:lnTo>
                  <a:cubicBezTo>
                    <a:pt x="122" y="163"/>
                    <a:pt x="1" y="284"/>
                    <a:pt x="61" y="467"/>
                  </a:cubicBezTo>
                  <a:cubicBezTo>
                    <a:pt x="92" y="588"/>
                    <a:pt x="153" y="680"/>
                    <a:pt x="305" y="680"/>
                  </a:cubicBezTo>
                  <a:cubicBezTo>
                    <a:pt x="457" y="680"/>
                    <a:pt x="578" y="619"/>
                    <a:pt x="609" y="528"/>
                  </a:cubicBezTo>
                  <a:cubicBezTo>
                    <a:pt x="730" y="406"/>
                    <a:pt x="700" y="224"/>
                    <a:pt x="669" y="193"/>
                  </a:cubicBezTo>
                  <a:cubicBezTo>
                    <a:pt x="574" y="50"/>
                    <a:pt x="441" y="1"/>
                    <a:pt x="344"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74;p57"/>
            <p:cNvSpPr/>
            <p:nvPr/>
          </p:nvSpPr>
          <p:spPr>
            <a:xfrm>
              <a:off x="23352150" y="13397650"/>
              <a:ext cx="17500" cy="17025"/>
            </a:xfrm>
            <a:custGeom>
              <a:avLst/>
              <a:gdLst/>
              <a:ahLst/>
              <a:cxnLst/>
              <a:rect l="l" t="t" r="r" b="b"/>
              <a:pathLst>
                <a:path w="700" h="681" extrusionOk="0">
                  <a:moveTo>
                    <a:pt x="335" y="1"/>
                  </a:moveTo>
                  <a:cubicBezTo>
                    <a:pt x="213" y="61"/>
                    <a:pt x="183" y="92"/>
                    <a:pt x="183" y="92"/>
                  </a:cubicBezTo>
                  <a:cubicBezTo>
                    <a:pt x="183" y="92"/>
                    <a:pt x="244" y="244"/>
                    <a:pt x="274" y="244"/>
                  </a:cubicBezTo>
                  <a:lnTo>
                    <a:pt x="335" y="244"/>
                  </a:lnTo>
                  <a:cubicBezTo>
                    <a:pt x="365" y="274"/>
                    <a:pt x="365" y="304"/>
                    <a:pt x="365" y="304"/>
                  </a:cubicBezTo>
                  <a:lnTo>
                    <a:pt x="335" y="304"/>
                  </a:lnTo>
                  <a:cubicBezTo>
                    <a:pt x="335" y="304"/>
                    <a:pt x="335" y="331"/>
                    <a:pt x="317" y="331"/>
                  </a:cubicBezTo>
                  <a:cubicBezTo>
                    <a:pt x="308" y="331"/>
                    <a:pt x="294" y="325"/>
                    <a:pt x="274" y="304"/>
                  </a:cubicBezTo>
                  <a:cubicBezTo>
                    <a:pt x="244" y="274"/>
                    <a:pt x="244" y="244"/>
                    <a:pt x="244" y="244"/>
                  </a:cubicBezTo>
                  <a:lnTo>
                    <a:pt x="92" y="122"/>
                  </a:lnTo>
                  <a:cubicBezTo>
                    <a:pt x="92" y="122"/>
                    <a:pt x="1" y="244"/>
                    <a:pt x="31" y="426"/>
                  </a:cubicBezTo>
                  <a:cubicBezTo>
                    <a:pt x="61" y="517"/>
                    <a:pt x="122" y="608"/>
                    <a:pt x="244" y="669"/>
                  </a:cubicBezTo>
                  <a:cubicBezTo>
                    <a:pt x="274" y="677"/>
                    <a:pt x="305" y="681"/>
                    <a:pt x="334" y="681"/>
                  </a:cubicBezTo>
                  <a:cubicBezTo>
                    <a:pt x="422" y="681"/>
                    <a:pt x="502" y="646"/>
                    <a:pt x="548" y="578"/>
                  </a:cubicBezTo>
                  <a:cubicBezTo>
                    <a:pt x="669" y="456"/>
                    <a:pt x="700" y="274"/>
                    <a:pt x="669" y="244"/>
                  </a:cubicBezTo>
                  <a:cubicBezTo>
                    <a:pt x="609" y="61"/>
                    <a:pt x="396" y="1"/>
                    <a:pt x="335"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75;p57"/>
            <p:cNvSpPr/>
            <p:nvPr/>
          </p:nvSpPr>
          <p:spPr>
            <a:xfrm>
              <a:off x="23352150" y="13470800"/>
              <a:ext cx="17500" cy="17300"/>
            </a:xfrm>
            <a:custGeom>
              <a:avLst/>
              <a:gdLst/>
              <a:ahLst/>
              <a:cxnLst/>
              <a:rect l="l" t="t" r="r" b="b"/>
              <a:pathLst>
                <a:path w="700" h="692" extrusionOk="0">
                  <a:moveTo>
                    <a:pt x="386" y="1"/>
                  </a:moveTo>
                  <a:cubicBezTo>
                    <a:pt x="354" y="1"/>
                    <a:pt x="326" y="9"/>
                    <a:pt x="305" y="23"/>
                  </a:cubicBezTo>
                  <a:cubicBezTo>
                    <a:pt x="183" y="23"/>
                    <a:pt x="153" y="84"/>
                    <a:pt x="153" y="84"/>
                  </a:cubicBezTo>
                  <a:cubicBezTo>
                    <a:pt x="153" y="84"/>
                    <a:pt x="244" y="205"/>
                    <a:pt x="274" y="266"/>
                  </a:cubicBezTo>
                  <a:lnTo>
                    <a:pt x="335" y="266"/>
                  </a:lnTo>
                  <a:cubicBezTo>
                    <a:pt x="335" y="266"/>
                    <a:pt x="396" y="357"/>
                    <a:pt x="365" y="357"/>
                  </a:cubicBezTo>
                  <a:cubicBezTo>
                    <a:pt x="365" y="357"/>
                    <a:pt x="365" y="344"/>
                    <a:pt x="356" y="344"/>
                  </a:cubicBezTo>
                  <a:cubicBezTo>
                    <a:pt x="352" y="344"/>
                    <a:pt x="345" y="347"/>
                    <a:pt x="335" y="357"/>
                  </a:cubicBezTo>
                  <a:lnTo>
                    <a:pt x="274" y="388"/>
                  </a:lnTo>
                  <a:cubicBezTo>
                    <a:pt x="244" y="388"/>
                    <a:pt x="213" y="357"/>
                    <a:pt x="213" y="327"/>
                  </a:cubicBezTo>
                  <a:lnTo>
                    <a:pt x="213" y="236"/>
                  </a:lnTo>
                  <a:lnTo>
                    <a:pt x="61" y="114"/>
                  </a:lnTo>
                  <a:cubicBezTo>
                    <a:pt x="61" y="114"/>
                    <a:pt x="31" y="175"/>
                    <a:pt x="1" y="266"/>
                  </a:cubicBezTo>
                  <a:cubicBezTo>
                    <a:pt x="1" y="357"/>
                    <a:pt x="1" y="540"/>
                    <a:pt x="213" y="661"/>
                  </a:cubicBezTo>
                  <a:cubicBezTo>
                    <a:pt x="229" y="676"/>
                    <a:pt x="282" y="692"/>
                    <a:pt x="346" y="692"/>
                  </a:cubicBezTo>
                  <a:cubicBezTo>
                    <a:pt x="411" y="692"/>
                    <a:pt x="487" y="676"/>
                    <a:pt x="548" y="631"/>
                  </a:cubicBezTo>
                  <a:cubicBezTo>
                    <a:pt x="669" y="540"/>
                    <a:pt x="700" y="327"/>
                    <a:pt x="669" y="266"/>
                  </a:cubicBezTo>
                  <a:cubicBezTo>
                    <a:pt x="623" y="80"/>
                    <a:pt x="488" y="1"/>
                    <a:pt x="386"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76;p57"/>
            <p:cNvSpPr/>
            <p:nvPr/>
          </p:nvSpPr>
          <p:spPr>
            <a:xfrm>
              <a:off x="23223725" y="13336425"/>
              <a:ext cx="15225" cy="16725"/>
            </a:xfrm>
            <a:custGeom>
              <a:avLst/>
              <a:gdLst/>
              <a:ahLst/>
              <a:cxnLst/>
              <a:rect l="l" t="t" r="r" b="b"/>
              <a:pathLst>
                <a:path w="609" h="669" extrusionOk="0">
                  <a:moveTo>
                    <a:pt x="183" y="261"/>
                  </a:moveTo>
                  <a:cubicBezTo>
                    <a:pt x="183" y="261"/>
                    <a:pt x="214" y="261"/>
                    <a:pt x="305" y="291"/>
                  </a:cubicBezTo>
                  <a:lnTo>
                    <a:pt x="305" y="322"/>
                  </a:lnTo>
                  <a:lnTo>
                    <a:pt x="244" y="322"/>
                  </a:lnTo>
                  <a:cubicBezTo>
                    <a:pt x="244" y="322"/>
                    <a:pt x="244" y="349"/>
                    <a:pt x="235" y="349"/>
                  </a:cubicBezTo>
                  <a:cubicBezTo>
                    <a:pt x="230" y="349"/>
                    <a:pt x="224" y="342"/>
                    <a:pt x="214" y="322"/>
                  </a:cubicBezTo>
                  <a:cubicBezTo>
                    <a:pt x="183" y="291"/>
                    <a:pt x="183" y="261"/>
                    <a:pt x="183" y="261"/>
                  </a:cubicBezTo>
                  <a:close/>
                  <a:moveTo>
                    <a:pt x="313" y="1"/>
                  </a:moveTo>
                  <a:cubicBezTo>
                    <a:pt x="181" y="1"/>
                    <a:pt x="122" y="79"/>
                    <a:pt x="122" y="79"/>
                  </a:cubicBezTo>
                  <a:cubicBezTo>
                    <a:pt x="122" y="109"/>
                    <a:pt x="183" y="261"/>
                    <a:pt x="183" y="261"/>
                  </a:cubicBezTo>
                  <a:cubicBezTo>
                    <a:pt x="153" y="261"/>
                    <a:pt x="62" y="140"/>
                    <a:pt x="92" y="109"/>
                  </a:cubicBezTo>
                  <a:lnTo>
                    <a:pt x="92" y="109"/>
                  </a:lnTo>
                  <a:lnTo>
                    <a:pt x="31" y="170"/>
                  </a:lnTo>
                  <a:cubicBezTo>
                    <a:pt x="1" y="231"/>
                    <a:pt x="1" y="291"/>
                    <a:pt x="1" y="413"/>
                  </a:cubicBezTo>
                  <a:cubicBezTo>
                    <a:pt x="1" y="474"/>
                    <a:pt x="62" y="595"/>
                    <a:pt x="183" y="626"/>
                  </a:cubicBezTo>
                  <a:cubicBezTo>
                    <a:pt x="224" y="653"/>
                    <a:pt x="277" y="668"/>
                    <a:pt x="329" y="668"/>
                  </a:cubicBezTo>
                  <a:cubicBezTo>
                    <a:pt x="392" y="668"/>
                    <a:pt x="454" y="646"/>
                    <a:pt x="487" y="595"/>
                  </a:cubicBezTo>
                  <a:cubicBezTo>
                    <a:pt x="578" y="535"/>
                    <a:pt x="609" y="413"/>
                    <a:pt x="609" y="291"/>
                  </a:cubicBezTo>
                  <a:cubicBezTo>
                    <a:pt x="609" y="139"/>
                    <a:pt x="487" y="79"/>
                    <a:pt x="426" y="18"/>
                  </a:cubicBezTo>
                  <a:cubicBezTo>
                    <a:pt x="384" y="6"/>
                    <a:pt x="346" y="1"/>
                    <a:pt x="313" y="1"/>
                  </a:cubicBezTo>
                  <a:close/>
                </a:path>
              </a:pathLst>
            </a:custGeom>
            <a:solidFill>
              <a:srgbClr val="FFA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16311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96" y="213846"/>
            <a:ext cx="5451578" cy="485570"/>
          </a:xfrm>
          <a:prstGeom prst="rect">
            <a:avLst/>
          </a:prstGeom>
          <a:solidFill>
            <a:schemeClr val="accent3"/>
          </a:solid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Patrick Hand"/>
              <a:buNone/>
              <a:defRPr sz="3500" b="1" i="0" u="none" strike="noStrike" cap="none">
                <a:solidFill>
                  <a:schemeClr val="lt1"/>
                </a:solidFill>
                <a:latin typeface="Patrick Hand"/>
                <a:ea typeface="Patrick Hand"/>
                <a:cs typeface="Patrick Hand"/>
                <a:sym typeface="Patrick Hand"/>
              </a:defRPr>
            </a:lvl1pPr>
            <a:lvl2pPr marR="0" lvl="1"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1"/>
              </a:buClr>
              <a:buSzPts val="3500"/>
              <a:buFont typeface="Londrina Solid"/>
              <a:buNone/>
              <a:defRPr sz="3500" b="1" i="0" u="none" strike="noStrike" cap="none">
                <a:solidFill>
                  <a:schemeClr val="lt1"/>
                </a:solidFill>
                <a:latin typeface="Londrina Solid"/>
                <a:ea typeface="Londrina Solid"/>
                <a:cs typeface="Londrina Solid"/>
                <a:sym typeface="Londrina Solid"/>
              </a:defRPr>
            </a:lvl9pPr>
          </a:lstStyle>
          <a:p>
            <a:r>
              <a:rPr lang="id-ID" sz="2400" dirty="0" smtClean="0">
                <a:solidFill>
                  <a:schemeClr val="tx1"/>
                </a:solidFill>
              </a:rPr>
              <a:t>E. Habitat </a:t>
            </a:r>
            <a:r>
              <a:rPr lang="id-ID" sz="2400" dirty="0">
                <a:solidFill>
                  <a:schemeClr val="tx1"/>
                </a:solidFill>
              </a:rPr>
              <a:t>dan </a:t>
            </a:r>
            <a:r>
              <a:rPr lang="id-ID" sz="2400" dirty="0" smtClean="0">
                <a:solidFill>
                  <a:schemeClr val="tx1"/>
                </a:solidFill>
              </a:rPr>
              <a:t>Makanan Ordo Mecoptera </a:t>
            </a:r>
            <a:endParaRPr lang="id-ID" sz="2400" dirty="0">
              <a:solidFill>
                <a:schemeClr val="tx1"/>
              </a:solidFill>
            </a:endParaRPr>
          </a:p>
        </p:txBody>
      </p:sp>
      <p:sp>
        <p:nvSpPr>
          <p:cNvPr id="6" name="Rectangle 5"/>
          <p:cNvSpPr/>
          <p:nvPr/>
        </p:nvSpPr>
        <p:spPr>
          <a:xfrm>
            <a:off x="265814" y="754320"/>
            <a:ext cx="8665535" cy="4293483"/>
          </a:xfrm>
          <a:prstGeom prst="rect">
            <a:avLst/>
          </a:prstGeom>
          <a:solidFill>
            <a:schemeClr val="accent2">
              <a:lumMod val="20000"/>
              <a:lumOff val="80000"/>
            </a:schemeClr>
          </a:solidFill>
        </p:spPr>
        <p:txBody>
          <a:bodyPr wrap="square">
            <a:spAutoFit/>
          </a:bodyPr>
          <a:lstStyle/>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Mecopteran </a:t>
            </a:r>
            <a:r>
              <a:rPr lang="id-ID" dirty="0">
                <a:latin typeface="Lato" panose="020B0604020202020204" charset="0"/>
                <a:ea typeface="Calibri" panose="020F0502020204030204" pitchFamily="34" charset="0"/>
                <a:cs typeface="Times New Roman" panose="02020603050405020304" pitchFamily="18" charset="0"/>
              </a:rPr>
              <a:t>kebanyakan mendiami lingkungan lembab meskipun beberapa spesies ditemukan di habitat semi-gurun. Umumnya meraka hidup di hutan berdaun lebar dengan banyak serasah daun lembab. </a:t>
            </a:r>
            <a:endParaRPr lang="id-ID" dirty="0" smtClean="0">
              <a:latin typeface="Lato" panose="020B060402020202020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Kalajengking salju, muncul </a:t>
            </a:r>
            <a:r>
              <a:rPr lang="id-ID" dirty="0">
                <a:latin typeface="Lato" panose="020B0604020202020204" charset="0"/>
                <a:ea typeface="Calibri" panose="020F0502020204030204" pitchFamily="34" charset="0"/>
                <a:cs typeface="Times New Roman" panose="02020603050405020304" pitchFamily="18" charset="0"/>
              </a:rPr>
              <a:t>di musim dingin dan terlihat di padang salju dan di lumut; larva bisa melompat seperti kutu. Lalat </a:t>
            </a:r>
            <a:r>
              <a:rPr lang="id-ID" dirty="0" smtClean="0">
                <a:latin typeface="Lato" panose="020B0604020202020204" charset="0"/>
                <a:ea typeface="Calibri" panose="020F0502020204030204" pitchFamily="34" charset="0"/>
                <a:cs typeface="Times New Roman" panose="02020603050405020304" pitchFamily="18" charset="0"/>
              </a:rPr>
              <a:t>gantung, </a:t>
            </a:r>
            <a:r>
              <a:rPr lang="id-ID" dirty="0">
                <a:latin typeface="Lato" panose="020B0604020202020204" charset="0"/>
                <a:ea typeface="Calibri" panose="020F0502020204030204" pitchFamily="34" charset="0"/>
                <a:cs typeface="Times New Roman" panose="02020603050405020304" pitchFamily="18" charset="0"/>
              </a:rPr>
              <a:t>hidup di hutan, padang rumput, dan gua dengan tingkat kelembapan tinggi. Mereka kebanyakan berkembang biak di antara lumut, di serasah daun dan tempat lembab </a:t>
            </a:r>
            <a:r>
              <a:rPr lang="id-ID" dirty="0" smtClean="0">
                <a:latin typeface="Lato" panose="020B0604020202020204" charset="0"/>
                <a:ea typeface="Calibri" panose="020F0502020204030204" pitchFamily="34" charset="0"/>
                <a:cs typeface="Times New Roman" panose="02020603050405020304" pitchFamily="18" charset="0"/>
              </a:rPr>
              <a:t>lainnya</a:t>
            </a: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Kebanyakan </a:t>
            </a:r>
            <a:r>
              <a:rPr lang="id-ID" dirty="0">
                <a:latin typeface="Lato" panose="020B0604020202020204" charset="0"/>
                <a:ea typeface="Calibri" panose="020F0502020204030204" pitchFamily="34" charset="0"/>
                <a:cs typeface="Times New Roman" panose="02020603050405020304" pitchFamily="18" charset="0"/>
              </a:rPr>
              <a:t>mecopteran dewasa, memakan tumbuhan yang membusuk dan memakan tubuh lunak dari invertebrata yang mati. </a:t>
            </a:r>
            <a:endParaRPr lang="id-ID" dirty="0" smtClean="0">
              <a:latin typeface="Lato" panose="020B060402020202020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Panorpa (panorpidae) menyerang </a:t>
            </a:r>
            <a:r>
              <a:rPr lang="id-ID" dirty="0">
                <a:latin typeface="Lato" panose="020B0604020202020204" charset="0"/>
                <a:ea typeface="Calibri" panose="020F0502020204030204" pitchFamily="34" charset="0"/>
                <a:cs typeface="Times New Roman" panose="02020603050405020304" pitchFamily="18" charset="0"/>
              </a:rPr>
              <a:t>jaring laba-laba untuk memakan serangga yang terperangkap dan bahkan laba-laba itu sendiri, dan lalat gantung menangkap lalat dan ngengat dengan kakinya yang dimodifikasi secara khusus. </a:t>
            </a:r>
            <a:endParaRPr lang="id-ID" dirty="0" smtClean="0">
              <a:latin typeface="Lato" panose="020B060402020202020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Beberapa </a:t>
            </a:r>
            <a:r>
              <a:rPr lang="id-ID" dirty="0">
                <a:latin typeface="Lato" panose="020B0604020202020204" charset="0"/>
                <a:ea typeface="Calibri" panose="020F0502020204030204" pitchFamily="34" charset="0"/>
                <a:cs typeface="Times New Roman" panose="02020603050405020304" pitchFamily="18" charset="0"/>
              </a:rPr>
              <a:t>kelompok mengkonsumsi serbuk sari, nektar, nyamuk larva, bangkai dan fragmen lumut </a:t>
            </a:r>
            <a:r>
              <a:rPr lang="id-ID" dirty="0" smtClean="0">
                <a:latin typeface="Lato" panose="020B0604020202020204" charset="0"/>
                <a:ea typeface="Calibri" panose="020F0502020204030204" pitchFamily="34" charset="0"/>
                <a:cs typeface="Times New Roman" panose="02020603050405020304" pitchFamily="18" charset="0"/>
              </a:rPr>
              <a:t>.</a:t>
            </a:r>
          </a:p>
          <a:p>
            <a:pPr marL="285750" lvl="0" indent="-285750" algn="just">
              <a:lnSpc>
                <a:spcPct val="150000"/>
              </a:lnSpc>
              <a:buFont typeface="Wingdings" panose="05000000000000000000" pitchFamily="2" charset="2"/>
              <a:buChar char="Ø"/>
              <a:tabLst>
                <a:tab pos="3870960" algn="l"/>
              </a:tabLst>
            </a:pPr>
            <a:r>
              <a:rPr lang="id-ID" dirty="0" smtClean="0">
                <a:latin typeface="Lato" panose="020B0604020202020204" charset="0"/>
                <a:ea typeface="Calibri" panose="020F0502020204030204" pitchFamily="34" charset="0"/>
                <a:cs typeface="Times New Roman" panose="02020603050405020304" pitchFamily="18" charset="0"/>
              </a:rPr>
              <a:t>Kebanyakan </a:t>
            </a:r>
            <a:r>
              <a:rPr lang="id-ID" dirty="0">
                <a:latin typeface="Lato" panose="020B0604020202020204" charset="0"/>
                <a:ea typeface="Calibri" panose="020F0502020204030204" pitchFamily="34" charset="0"/>
                <a:cs typeface="Times New Roman" panose="02020603050405020304" pitchFamily="18" charset="0"/>
              </a:rPr>
              <a:t>mecopteran hidup di lingkungan yang </a:t>
            </a:r>
            <a:r>
              <a:rPr lang="id-ID" dirty="0" smtClean="0">
                <a:latin typeface="Lato" panose="020B0604020202020204" charset="0"/>
                <a:ea typeface="Calibri" panose="020F0502020204030204" pitchFamily="34" charset="0"/>
                <a:cs typeface="Times New Roman" panose="02020603050405020304" pitchFamily="18" charset="0"/>
              </a:rPr>
              <a:t>lembab jika di </a:t>
            </a:r>
            <a:r>
              <a:rPr lang="id-ID" dirty="0">
                <a:latin typeface="Lato" panose="020B0604020202020204" charset="0"/>
                <a:ea typeface="Calibri" panose="020F0502020204030204" pitchFamily="34" charset="0"/>
                <a:cs typeface="Times New Roman" panose="02020603050405020304" pitchFamily="18" charset="0"/>
              </a:rPr>
              <a:t>iklim yang lebih panas, oleh karena itu serangga dewasa mungkin aktif dan hanya terlihat untuk waktu yang singkat dalam </a:t>
            </a:r>
            <a:r>
              <a:rPr lang="id-ID" dirty="0" smtClean="0">
                <a:latin typeface="Lato" panose="020B0604020202020204" charset="0"/>
                <a:ea typeface="Calibri" panose="020F0502020204030204" pitchFamily="34" charset="0"/>
                <a:cs typeface="Times New Roman" panose="02020603050405020304" pitchFamily="18" charset="0"/>
              </a:rPr>
              <a:t>setahun.</a:t>
            </a:r>
            <a:endParaRPr lang="id-ID" i="1" dirty="0" smtClean="0">
              <a:latin typeface="Lat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399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utterflies Portfolio by Slidesgo">
  <a:themeElements>
    <a:clrScheme name="Simple Light">
      <a:dk1>
        <a:srgbClr val="18004B"/>
      </a:dk1>
      <a:lt1>
        <a:srgbClr val="6C4FD6"/>
      </a:lt1>
      <a:dk2>
        <a:srgbClr val="7B7FE8"/>
      </a:dk2>
      <a:lt2>
        <a:srgbClr val="FFFFFF"/>
      </a:lt2>
      <a:accent1>
        <a:srgbClr val="FFBDBE"/>
      </a:accent1>
      <a:accent2>
        <a:srgbClr val="FF78A0"/>
      </a:accent2>
      <a:accent3>
        <a:srgbClr val="FF3D84"/>
      </a:accent3>
      <a:accent4>
        <a:srgbClr val="FFEBCC"/>
      </a:accent4>
      <a:accent5>
        <a:srgbClr val="FFA100"/>
      </a:accent5>
      <a:accent6>
        <a:srgbClr val="ED8540"/>
      </a:accent6>
      <a:hlink>
        <a:srgbClr val="1800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utterflies Portfolio by Slidesgo">
  <a:themeElements>
    <a:clrScheme name="Simple Light">
      <a:dk1>
        <a:srgbClr val="18004B"/>
      </a:dk1>
      <a:lt1>
        <a:srgbClr val="6C4FD6"/>
      </a:lt1>
      <a:dk2>
        <a:srgbClr val="7B7FE8"/>
      </a:dk2>
      <a:lt2>
        <a:srgbClr val="FFFFFF"/>
      </a:lt2>
      <a:accent1>
        <a:srgbClr val="FFBDBE"/>
      </a:accent1>
      <a:accent2>
        <a:srgbClr val="FF78A0"/>
      </a:accent2>
      <a:accent3>
        <a:srgbClr val="FF3D84"/>
      </a:accent3>
      <a:accent4>
        <a:srgbClr val="FFEBCC"/>
      </a:accent4>
      <a:accent5>
        <a:srgbClr val="FFA100"/>
      </a:accent5>
      <a:accent6>
        <a:srgbClr val="ED8540"/>
      </a:accent6>
      <a:hlink>
        <a:srgbClr val="1800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3303</Words>
  <Application>Microsoft Office PowerPoint</Application>
  <PresentationFormat>On-screen Show (16:9)</PresentationFormat>
  <Paragraphs>306</Paragraphs>
  <Slides>51</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51</vt:i4>
      </vt:variant>
    </vt:vector>
  </HeadingPairs>
  <TitlesOfParts>
    <vt:vector size="64" baseType="lpstr">
      <vt:lpstr>Fira Sans Extra Condensed Medium</vt:lpstr>
      <vt:lpstr>Calibri</vt:lpstr>
      <vt:lpstr>Patrick Hand</vt:lpstr>
      <vt:lpstr>Times New Roman</vt:lpstr>
      <vt:lpstr>Wingdings</vt:lpstr>
      <vt:lpstr>Arial</vt:lpstr>
      <vt:lpstr>Proxima Nova Semibold</vt:lpstr>
      <vt:lpstr>Lato</vt:lpstr>
      <vt:lpstr>Londrina Solid</vt:lpstr>
      <vt:lpstr>Proxima Nova</vt:lpstr>
      <vt:lpstr>Butterflies Portfolio by Slidesgo</vt:lpstr>
      <vt:lpstr>Slidesgo Final Pages</vt:lpstr>
      <vt:lpstr>1_Butterflies Portfolio by Slidesgo</vt:lpstr>
      <vt:lpstr>SUPER ORDO PANORPOID</vt:lpstr>
      <vt:lpstr>Superordo Panorpoid</vt:lpstr>
      <vt:lpstr>01</vt:lpstr>
      <vt:lpstr>PowerPoint Presentation</vt:lpstr>
      <vt:lpstr>B. Karakteristik Ordo Mecoptera </vt:lpstr>
      <vt:lpstr>C. Siklus Hidup Ordo Mecoptera </vt:lpstr>
      <vt:lpstr>PowerPoint Presentation</vt:lpstr>
      <vt:lpstr>PowerPoint Presentation</vt:lpstr>
      <vt:lpstr>PowerPoint Presentation</vt:lpstr>
      <vt:lpstr>PowerPoint Presentation</vt:lpstr>
      <vt:lpstr>B. Karakteristik Ordo Diptera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Siklus Hidup Ordo Diptera</vt:lpstr>
      <vt:lpstr>PowerPoint Presentation</vt:lpstr>
      <vt:lpstr>PowerPoint Presentation</vt:lpstr>
      <vt:lpstr>PowerPoint Presentation</vt:lpstr>
      <vt:lpstr>PowerPoint Presentation</vt:lpstr>
      <vt:lpstr>Klasifikasi Ordo Siphonaptera</vt:lpstr>
      <vt:lpstr>Perbedaan Pinjal Kucing Jantan Dan Betina</vt:lpstr>
      <vt:lpstr>PowerPoint Presentation</vt:lpstr>
      <vt:lpstr>PowerPoint Presentation</vt:lpstr>
      <vt:lpstr>PowerPoint Presentation</vt:lpstr>
      <vt:lpstr>SIKLUS HIDUP</vt:lpstr>
      <vt:lpstr>Klasifikasi Ordo Trichoptera</vt:lpstr>
      <vt:lpstr>6. Famili Hydropsychidae Kelompok ini merupakan kelompok terbesar dari ordo trichopteran dengan 151 spesies di Amerika Utara. Serangga dewasa memiliki lima segmen pada palpus maksila dengan segmen terakhir panjang, oceli terekduksi. Serangga berwarna kecoklatan dengan sayap berbercak. Larva hidup di air deras. Larva makan dari material atau bahan yang tertangkap oleh jarring.  7. Famili Philopotamidae Panjang serangga ini antara 6-9 mm, segmen terakhir pada palpus maksila mengalami pemanjangan. Berwarna kecoklatan dengan sayap keabu-abuan.  8. Famili Sericos tomatidae Kelompok kecil serangga hanya 18 spesies di Amerika Utara. Hidup di air deras dan danau.</vt:lpstr>
      <vt:lpstr>PowerPoint Presentation</vt:lpstr>
      <vt:lpstr>PowerPoint Presentation</vt:lpstr>
      <vt:lpstr>SIKLUS HIDUP</vt:lpstr>
      <vt:lpstr>Klasifikasi Ordo Lepidoptera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ORDO PANORPOID</dc:title>
  <dc:creator>Loedy</dc:creator>
  <cp:lastModifiedBy>sukar</cp:lastModifiedBy>
  <cp:revision>45</cp:revision>
  <dcterms:modified xsi:type="dcterms:W3CDTF">2021-05-27T17:14:00Z</dcterms:modified>
</cp:coreProperties>
</file>